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3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4660"/>
  </p:normalViewPr>
  <p:slideViewPr>
    <p:cSldViewPr>
      <p:cViewPr varScale="1">
        <p:scale>
          <a:sx n="97" d="100"/>
          <a:sy n="97" d="100"/>
        </p:scale>
        <p:origin x="-9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1F43-61B7-49BE-AEAE-F5C8F66A801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005B-B4F7-4018-A710-6F6E9387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17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1F43-61B7-49BE-AEAE-F5C8F66A801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005B-B4F7-4018-A710-6F6E9387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18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1F43-61B7-49BE-AEAE-F5C8F66A801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005B-B4F7-4018-A710-6F6E9387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7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1F43-61B7-49BE-AEAE-F5C8F66A801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005B-B4F7-4018-A710-6F6E9387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5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1F43-61B7-49BE-AEAE-F5C8F66A801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005B-B4F7-4018-A710-6F6E9387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22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1F43-61B7-49BE-AEAE-F5C8F66A801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005B-B4F7-4018-A710-6F6E9387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07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1F43-61B7-49BE-AEAE-F5C8F66A801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005B-B4F7-4018-A710-6F6E9387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0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1F43-61B7-49BE-AEAE-F5C8F66A801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005B-B4F7-4018-A710-6F6E9387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12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1F43-61B7-49BE-AEAE-F5C8F66A801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005B-B4F7-4018-A710-6F6E9387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9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1F43-61B7-49BE-AEAE-F5C8F66A801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005B-B4F7-4018-A710-6F6E9387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1F43-61B7-49BE-AEAE-F5C8F66A801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005B-B4F7-4018-A710-6F6E9387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A1F43-61B7-49BE-AEAE-F5C8F66A801A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1005B-B4F7-4018-A710-6F6E9387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97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CampBoard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5656" y="386104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[Web</a:t>
            </a:r>
            <a:r>
              <a:rPr lang="ko-KR" altLang="en-US" sz="2400" dirty="0" smtClean="0"/>
              <a:t>분야</a:t>
            </a:r>
            <a:r>
              <a:rPr lang="en-US" altLang="ko-KR" sz="2400" dirty="0" smtClean="0"/>
              <a:t>]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웹</a:t>
            </a:r>
            <a:endParaRPr lang="en-US" altLang="ko-KR" sz="2400" dirty="0" smtClean="0"/>
          </a:p>
          <a:p>
            <a:r>
              <a:rPr lang="ko-KR" altLang="en-US" sz="2400" dirty="0" smtClean="0"/>
              <a:t>박경필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주경진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85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팀명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CampBoard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팀인원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프로젝트명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CampBoard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중대에서 처리해야 할 일들을 부대원들이 쉽게 알 수 있게 하고 분대장과 간부님들이 편하게 관리할 수 있는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5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948442" y="77537"/>
            <a:ext cx="3528392" cy="6682194"/>
            <a:chOff x="467544" y="44624"/>
            <a:chExt cx="3528392" cy="668219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4624"/>
              <a:ext cx="3528392" cy="6682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863588" y="2274690"/>
              <a:ext cx="2628292" cy="2594469"/>
            </a:xfrm>
            <a:prstGeom prst="roundRect">
              <a:avLst>
                <a:gd name="adj" fmla="val 27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36474" y="2492896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Camp Board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43608" y="3068959"/>
              <a:ext cx="2304256" cy="28803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군</a:t>
              </a:r>
              <a:r>
                <a:rPr lang="ko-KR" altLang="en-US" sz="1200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번</a:t>
              </a:r>
              <a:endPara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25606" y="3458317"/>
              <a:ext cx="2304256" cy="2587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비밀번호</a:t>
              </a:r>
              <a:endParaRPr lang="ko-KR" altLang="en-US" sz="1200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25606" y="3869432"/>
              <a:ext cx="2304256" cy="25871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로그인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71600" y="4128147"/>
              <a:ext cx="2304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비밀번호 찾기 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>| 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회원가입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04932" y="2230225"/>
            <a:ext cx="4464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[3</a:t>
            </a:r>
            <a:r>
              <a:rPr lang="ko-KR" altLang="en-US" dirty="0" smtClean="0"/>
              <a:t>가지 </a:t>
            </a:r>
            <a:r>
              <a:rPr lang="en-US" altLang="ko-KR" dirty="0" err="1" smtClean="0"/>
              <a:t>UserType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분대장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분대원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분대장 제외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간부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07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251520" y="44624"/>
            <a:ext cx="3528392" cy="6682194"/>
            <a:chOff x="4644008" y="44624"/>
            <a:chExt cx="3528392" cy="668219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44624"/>
              <a:ext cx="3528392" cy="6682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4932040" y="692696"/>
              <a:ext cx="2808312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Camp Board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892" y="689586"/>
              <a:ext cx="388188" cy="291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3" name="그룹 22"/>
            <p:cNvGrpSpPr/>
            <p:nvPr/>
          </p:nvGrpSpPr>
          <p:grpSpPr>
            <a:xfrm>
              <a:off x="5004048" y="1052736"/>
              <a:ext cx="2664296" cy="2664296"/>
              <a:chOff x="5004048" y="1052736"/>
              <a:chExt cx="2664296" cy="2664296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5004048" y="1052736"/>
                <a:ext cx="2664296" cy="2664296"/>
              </a:xfrm>
              <a:prstGeom prst="roundRect">
                <a:avLst>
                  <a:gd name="adj" fmla="val 40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5143712" y="1374912"/>
                <a:ext cx="2380616" cy="2244942"/>
                <a:chOff x="4716016" y="1158999"/>
                <a:chExt cx="2952328" cy="2812850"/>
              </a:xfrm>
            </p:grpSpPr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3835"/>
                <a:stretch/>
              </p:blipFill>
              <p:spPr bwMode="auto">
                <a:xfrm>
                  <a:off x="4716016" y="1158999"/>
                  <a:ext cx="2952328" cy="14069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8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6165"/>
                <a:stretch/>
              </p:blipFill>
              <p:spPr bwMode="auto">
                <a:xfrm>
                  <a:off x="4716016" y="2564904"/>
                  <a:ext cx="2304256" cy="14069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9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32" r="85243"/>
                <a:stretch/>
              </p:blipFill>
              <p:spPr bwMode="auto">
                <a:xfrm>
                  <a:off x="6946900" y="2564903"/>
                  <a:ext cx="721444" cy="14069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7" name="TextBox 16"/>
              <p:cNvSpPr txBox="1"/>
              <p:nvPr/>
            </p:nvSpPr>
            <p:spPr>
              <a:xfrm>
                <a:off x="5220072" y="1086880"/>
                <a:ext cx="22322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부대 일정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5037876" y="3767109"/>
              <a:ext cx="2596640" cy="1534099"/>
            </a:xfrm>
            <a:prstGeom prst="roundRect">
              <a:avLst>
                <a:gd name="adj" fmla="val 112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81892" y="3789040"/>
              <a:ext cx="2414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식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단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표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5178628" y="4086927"/>
              <a:ext cx="2345700" cy="1142273"/>
              <a:chOff x="4716016" y="1158999"/>
              <a:chExt cx="2952328" cy="2812850"/>
            </a:xfrm>
          </p:grpSpPr>
          <p:pic>
            <p:nvPicPr>
              <p:cNvPr id="27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3835"/>
              <a:stretch/>
            </p:blipFill>
            <p:spPr bwMode="auto">
              <a:xfrm>
                <a:off x="4716016" y="1158999"/>
                <a:ext cx="2952328" cy="1406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165"/>
              <a:stretch/>
            </p:blipFill>
            <p:spPr bwMode="auto">
              <a:xfrm>
                <a:off x="4716016" y="2564904"/>
                <a:ext cx="2304256" cy="1406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32" r="85243"/>
              <a:stretch/>
            </p:blipFill>
            <p:spPr bwMode="auto">
              <a:xfrm>
                <a:off x="6946900" y="2564903"/>
                <a:ext cx="721444" cy="1406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모서리가 둥근 직사각형 30"/>
            <p:cNvSpPr/>
            <p:nvPr/>
          </p:nvSpPr>
          <p:spPr>
            <a:xfrm>
              <a:off x="5053158" y="5373216"/>
              <a:ext cx="2596640" cy="871906"/>
            </a:xfrm>
            <a:prstGeom prst="roundRect">
              <a:avLst>
                <a:gd name="adj" fmla="val 112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64088" y="5373216"/>
              <a:ext cx="2016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공지사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항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7986" y="5658755"/>
              <a:ext cx="25703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b="1" u="sng" dirty="0" smtClean="0">
                  <a:solidFill>
                    <a:schemeClr val="bg1"/>
                  </a:solidFill>
                </a:rPr>
                <a:t>[10</a:t>
              </a:r>
              <a:r>
                <a:rPr lang="ko-KR" altLang="en-US" sz="1100" b="1" u="sng" dirty="0" smtClean="0">
                  <a:solidFill>
                    <a:schemeClr val="bg1"/>
                  </a:solidFill>
                </a:rPr>
                <a:t>월</a:t>
              </a:r>
              <a:r>
                <a:rPr lang="en-US" altLang="ko-KR" sz="1100" b="1" u="sng" dirty="0" smtClean="0">
                  <a:solidFill>
                    <a:schemeClr val="bg1"/>
                  </a:solidFill>
                </a:rPr>
                <a:t>] </a:t>
              </a:r>
              <a:r>
                <a:rPr lang="ko-KR" altLang="en-US" sz="1100" b="1" u="sng" dirty="0" smtClean="0">
                  <a:solidFill>
                    <a:schemeClr val="bg1"/>
                  </a:solidFill>
                </a:rPr>
                <a:t>부대 체육대회 관련 세부 일정</a:t>
              </a:r>
              <a:endParaRPr lang="ko-KR" altLang="en-US" sz="1100" b="1" u="sng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03935" y="5903694"/>
              <a:ext cx="25703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b="1" u="sng" dirty="0" smtClean="0">
                  <a:solidFill>
                    <a:schemeClr val="bg1"/>
                  </a:solidFill>
                </a:rPr>
                <a:t>[10</a:t>
              </a:r>
              <a:r>
                <a:rPr lang="ko-KR" altLang="en-US" sz="1100" b="1" u="sng" dirty="0" smtClean="0">
                  <a:solidFill>
                    <a:schemeClr val="bg1"/>
                  </a:solidFill>
                </a:rPr>
                <a:t>월</a:t>
              </a:r>
              <a:r>
                <a:rPr lang="en-US" altLang="ko-KR" sz="1100" b="1" u="sng" dirty="0" smtClean="0">
                  <a:solidFill>
                    <a:schemeClr val="bg1"/>
                  </a:solidFill>
                </a:rPr>
                <a:t>] </a:t>
              </a:r>
              <a:r>
                <a:rPr lang="ko-KR" altLang="en-US" sz="1100" b="1" u="sng" dirty="0" smtClean="0">
                  <a:solidFill>
                    <a:schemeClr val="bg1"/>
                  </a:solidFill>
                </a:rPr>
                <a:t>국방 </a:t>
              </a:r>
              <a:r>
                <a:rPr lang="en-US" altLang="ko-KR" sz="1100" b="1" u="sng" dirty="0" smtClean="0">
                  <a:solidFill>
                    <a:schemeClr val="bg1"/>
                  </a:solidFill>
                </a:rPr>
                <a:t>SW </a:t>
              </a:r>
              <a:r>
                <a:rPr lang="ko-KR" altLang="en-US" sz="1100" b="1" u="sng" dirty="0" smtClean="0">
                  <a:solidFill>
                    <a:schemeClr val="bg1"/>
                  </a:solidFill>
                </a:rPr>
                <a:t>파견 교육 공문 안내</a:t>
              </a:r>
              <a:endParaRPr lang="ko-KR" altLang="en-US" sz="1100" b="1" u="sng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211960" y="1325635"/>
            <a:ext cx="4464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[Main View]</a:t>
            </a:r>
          </a:p>
          <a:p>
            <a:endParaRPr lang="en-US" altLang="ko-KR" dirty="0"/>
          </a:p>
          <a:p>
            <a:r>
              <a:rPr lang="ko-KR" altLang="en-US" dirty="0" smtClean="0"/>
              <a:t>부대일정 </a:t>
            </a:r>
            <a:r>
              <a:rPr lang="en-US" altLang="ko-KR" dirty="0" smtClean="0"/>
              <a:t>Component</a:t>
            </a:r>
          </a:p>
          <a:p>
            <a:r>
              <a:rPr lang="ko-KR" altLang="en-US" dirty="0" smtClean="0"/>
              <a:t>식단표 </a:t>
            </a:r>
            <a:r>
              <a:rPr lang="en-US" altLang="ko-KR" dirty="0" smtClean="0"/>
              <a:t>Component</a:t>
            </a:r>
          </a:p>
          <a:p>
            <a:r>
              <a:rPr lang="ko-KR" altLang="en-US" dirty="0" smtClean="0"/>
              <a:t>공지사항 </a:t>
            </a:r>
            <a:r>
              <a:rPr lang="en-US" altLang="ko-KR" dirty="0" smtClean="0"/>
              <a:t>Component</a:t>
            </a:r>
          </a:p>
          <a:p>
            <a:r>
              <a:rPr lang="ko-KR" altLang="en-US" dirty="0" smtClean="0"/>
              <a:t>부대장님께 질문사항 </a:t>
            </a:r>
            <a:r>
              <a:rPr lang="en-US" altLang="ko-KR" dirty="0" smtClean="0"/>
              <a:t>Component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9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50601" y="290508"/>
            <a:ext cx="2909231" cy="6018812"/>
            <a:chOff x="6585" y="52998"/>
            <a:chExt cx="2909231" cy="601881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41" b="42140"/>
            <a:stretch/>
          </p:blipFill>
          <p:spPr bwMode="auto">
            <a:xfrm>
              <a:off x="97895" y="52998"/>
              <a:ext cx="2593548" cy="5688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561814" y="862992"/>
              <a:ext cx="2129629" cy="4913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   	    Camp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355" y="911016"/>
              <a:ext cx="573001" cy="429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561815" y="1392825"/>
              <a:ext cx="1537207" cy="43488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user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688" y="1486490"/>
              <a:ext cx="496334" cy="496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040832" y="1428826"/>
              <a:ext cx="112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상병</a:t>
              </a:r>
              <a:r>
                <a:rPr lang="en-US" altLang="ko-KR" sz="900" b="1" dirty="0" smtClean="0">
                  <a:solidFill>
                    <a:schemeClr val="bg1"/>
                  </a:solidFill>
                </a:rPr>
                <a:t>(3)</a:t>
              </a:r>
              <a:r>
                <a:rPr lang="ko-KR" altLang="en-US" sz="900" b="1" dirty="0" smtClean="0">
                  <a:solidFill>
                    <a:schemeClr val="bg1"/>
                  </a:solidFill>
                </a:rPr>
                <a:t> 강민석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작전지원중대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900" b="1" dirty="0" smtClean="0">
                  <a:solidFill>
                    <a:schemeClr val="bg1"/>
                  </a:solidFill>
                </a:rPr>
                <a:t>1</a:t>
              </a:r>
              <a:r>
                <a:rPr lang="ko-KR" altLang="en-US" sz="900" b="1" dirty="0" smtClean="0">
                  <a:solidFill>
                    <a:schemeClr val="bg1"/>
                  </a:solidFill>
                </a:rPr>
                <a:t>소대 </a:t>
              </a:r>
              <a:r>
                <a:rPr lang="en-US" altLang="ko-KR" sz="900" b="1" dirty="0" smtClean="0">
                  <a:solidFill>
                    <a:schemeClr val="bg1"/>
                  </a:solidFill>
                </a:rPr>
                <a:t>5</a:t>
              </a:r>
              <a:r>
                <a:rPr lang="ko-KR" altLang="en-US" sz="900" b="1" dirty="0" smtClean="0">
                  <a:solidFill>
                    <a:schemeClr val="bg1"/>
                  </a:solidFill>
                </a:rPr>
                <a:t>생활관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분대장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61814" y="227687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분대장 수첩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550868" y="3006531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생활관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Talk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61815" y="263691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생활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관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게시판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36776" y="335699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부대 </a:t>
              </a:r>
              <a:r>
                <a:rPr lang="en-US" altLang="ko-KR" sz="1200" b="1" dirty="0" err="1" smtClean="0">
                  <a:solidFill>
                    <a:schemeClr val="bg1"/>
                  </a:solidFill>
                </a:rPr>
                <a:t>QnA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566688" y="443711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마음의 소리함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585" y="5733256"/>
              <a:ext cx="2909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&lt;</a:t>
              </a:r>
              <a:r>
                <a:rPr lang="ko-KR" altLang="en-US" sz="1600" b="1" dirty="0" smtClean="0"/>
                <a:t>분대장의 </a:t>
              </a:r>
              <a:r>
                <a:rPr lang="en-US" altLang="ko-KR" sz="1600" b="1" dirty="0" err="1" smtClean="0"/>
                <a:t>MenuList</a:t>
              </a:r>
              <a:r>
                <a:rPr lang="en-US" altLang="ko-KR" sz="1600" b="1" dirty="0" smtClean="0"/>
                <a:t> View&gt;</a:t>
              </a:r>
              <a:endParaRPr lang="ko-KR" altLang="en-US" sz="1600" b="1" dirty="0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39552" y="407707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상벌점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현황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561815" y="371703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중대근무 일정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131840" y="604277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분대원</a:t>
            </a:r>
            <a:r>
              <a:rPr lang="ko-KR" altLang="en-US" sz="1600" b="1" dirty="0"/>
              <a:t>의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MenuList</a:t>
            </a:r>
            <a:r>
              <a:rPr lang="en-US" altLang="ko-KR" sz="1600" b="1" dirty="0" smtClean="0"/>
              <a:t> View&gt;</a:t>
            </a:r>
            <a:endParaRPr lang="ko-KR" altLang="en-US" sz="16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3131840" y="324282"/>
            <a:ext cx="2699617" cy="5688632"/>
            <a:chOff x="3131840" y="65473"/>
            <a:chExt cx="2699617" cy="5688632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998" b="42140"/>
            <a:stretch/>
          </p:blipFill>
          <p:spPr bwMode="auto">
            <a:xfrm>
              <a:off x="3131840" y="65473"/>
              <a:ext cx="2699617" cy="5688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595760" y="875467"/>
              <a:ext cx="2235697" cy="4913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	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        Camp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2301" y="923491"/>
              <a:ext cx="573001" cy="429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직사각형 43"/>
            <p:cNvSpPr/>
            <p:nvPr/>
          </p:nvSpPr>
          <p:spPr>
            <a:xfrm>
              <a:off x="3595761" y="1405300"/>
              <a:ext cx="1537207" cy="43488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Picture 2" descr="user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634" y="1498965"/>
              <a:ext cx="496334" cy="496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4074778" y="1469629"/>
              <a:ext cx="112993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일병</a:t>
              </a:r>
              <a:r>
                <a:rPr lang="en-US" altLang="ko-KR" sz="900" b="1" dirty="0" smtClean="0">
                  <a:solidFill>
                    <a:schemeClr val="bg1"/>
                  </a:solidFill>
                </a:rPr>
                <a:t>(4)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900" b="1" dirty="0" smtClean="0">
                  <a:solidFill>
                    <a:schemeClr val="bg1"/>
                  </a:solidFill>
                </a:rPr>
                <a:t>김준원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작전지원중대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900" b="1" dirty="0" smtClean="0">
                  <a:solidFill>
                    <a:schemeClr val="bg1"/>
                  </a:solidFill>
                </a:rPr>
                <a:t>1</a:t>
              </a:r>
              <a:r>
                <a:rPr lang="ko-KR" altLang="en-US" sz="900" b="1" dirty="0" smtClean="0">
                  <a:solidFill>
                    <a:schemeClr val="bg1"/>
                  </a:solidFill>
                </a:rPr>
                <a:t>소대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900" b="1" dirty="0" smtClean="0">
                  <a:solidFill>
                    <a:schemeClr val="bg1"/>
                  </a:solidFill>
                </a:rPr>
                <a:t>5</a:t>
              </a:r>
              <a:r>
                <a:rPr lang="ko-KR" altLang="en-US" sz="900" b="1" dirty="0" smtClean="0">
                  <a:solidFill>
                    <a:schemeClr val="bg1"/>
                  </a:solidFill>
                </a:rPr>
                <a:t>생활관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595760" y="2289347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개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인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일지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584814" y="3019006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생활관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Talk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595761" y="2649387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생활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관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게시판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570722" y="3369467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부대 </a:t>
              </a:r>
              <a:r>
                <a:rPr lang="en-US" altLang="ko-KR" sz="1200" b="1" dirty="0" err="1" smtClean="0">
                  <a:solidFill>
                    <a:schemeClr val="bg1"/>
                  </a:solidFill>
                </a:rPr>
                <a:t>QnA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591024" y="443711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마음의 소리함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563888" y="407707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상벌점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현황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586151" y="371703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중대근무 일정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56176" y="353505"/>
            <a:ext cx="3312368" cy="6027823"/>
            <a:chOff x="6228184" y="42405"/>
            <a:chExt cx="3312368" cy="6027823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998" b="42140"/>
            <a:stretch/>
          </p:blipFill>
          <p:spPr bwMode="auto">
            <a:xfrm>
              <a:off x="6228184" y="42405"/>
              <a:ext cx="2699617" cy="5688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직사각형 60"/>
            <p:cNvSpPr/>
            <p:nvPr/>
          </p:nvSpPr>
          <p:spPr>
            <a:xfrm>
              <a:off x="6692104" y="852399"/>
              <a:ext cx="2235697" cy="4913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	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        Camp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8645" y="900423"/>
              <a:ext cx="573001" cy="429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직사각형 62"/>
            <p:cNvSpPr/>
            <p:nvPr/>
          </p:nvSpPr>
          <p:spPr>
            <a:xfrm>
              <a:off x="6707201" y="1382232"/>
              <a:ext cx="1537207" cy="43488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Picture 2" descr="user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978" y="1475897"/>
              <a:ext cx="496334" cy="496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7171122" y="1446561"/>
              <a:ext cx="112993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중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위</a:t>
              </a:r>
              <a:r>
                <a:rPr lang="en-US" altLang="ko-KR" sz="900" b="1" dirty="0" smtClean="0">
                  <a:solidFill>
                    <a:schemeClr val="bg1"/>
                  </a:solidFill>
                </a:rPr>
                <a:t>(2) </a:t>
              </a:r>
              <a:r>
                <a:rPr lang="ko-KR" altLang="en-US" sz="900" b="1" dirty="0" smtClean="0">
                  <a:solidFill>
                    <a:schemeClr val="bg1"/>
                  </a:solidFill>
                </a:rPr>
                <a:t>류누리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작전지원중대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중대장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692104" y="2266279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부대일정 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00920" y="299695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부대 </a:t>
              </a:r>
              <a:r>
                <a:rPr lang="en-US" altLang="ko-KR" sz="1200" b="1" dirty="0" err="1" smtClean="0">
                  <a:solidFill>
                    <a:schemeClr val="bg1"/>
                  </a:solidFill>
                </a:rPr>
                <a:t>QnA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28184" y="5731674"/>
              <a:ext cx="3312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&lt;</a:t>
              </a:r>
              <a:r>
                <a:rPr lang="ko-KR" altLang="en-US" sz="1600" b="1" dirty="0" smtClean="0"/>
                <a:t>간</a:t>
              </a:r>
              <a:r>
                <a:rPr lang="ko-KR" altLang="en-US" sz="1600" b="1" dirty="0"/>
                <a:t>부</a:t>
              </a:r>
              <a:r>
                <a:rPr lang="ko-KR" altLang="en-US" sz="1600" b="1" dirty="0" smtClean="0"/>
                <a:t>의 </a:t>
              </a:r>
              <a:r>
                <a:rPr lang="en-US" altLang="ko-KR" sz="1600" b="1" dirty="0" err="1" smtClean="0"/>
                <a:t>MenuList</a:t>
              </a:r>
              <a:r>
                <a:rPr lang="en-US" altLang="ko-KR" sz="1600" b="1" dirty="0" smtClean="0"/>
                <a:t> View&gt;</a:t>
              </a:r>
              <a:endParaRPr lang="ko-KR" altLang="en-US" sz="1600" b="1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687368" y="407707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마음의 소리함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707200" y="371703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상벌점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707200" y="335699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중대근무 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6635192" y="2911291"/>
            <a:ext cx="153720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v"/>
            </a:pPr>
            <a:r>
              <a:rPr lang="ko-KR" altLang="en-US" sz="1200" b="1" dirty="0" smtClean="0">
                <a:solidFill>
                  <a:schemeClr val="bg1"/>
                </a:solidFill>
              </a:rPr>
              <a:t>식단표 관리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0601" y="290508"/>
            <a:ext cx="2909231" cy="6018812"/>
            <a:chOff x="6585" y="52998"/>
            <a:chExt cx="2909231" cy="601881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41" b="42140"/>
            <a:stretch/>
          </p:blipFill>
          <p:spPr bwMode="auto">
            <a:xfrm>
              <a:off x="97895" y="52998"/>
              <a:ext cx="2593548" cy="5688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561814" y="862992"/>
              <a:ext cx="2129629" cy="4913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   	    Camp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355" y="911016"/>
              <a:ext cx="573001" cy="429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561815" y="1392825"/>
              <a:ext cx="1537207" cy="43488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user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688" y="1486490"/>
              <a:ext cx="496334" cy="496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040832" y="1428826"/>
              <a:ext cx="112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상병</a:t>
              </a:r>
              <a:r>
                <a:rPr lang="en-US" altLang="ko-KR" sz="900" b="1" dirty="0" smtClean="0">
                  <a:solidFill>
                    <a:schemeClr val="bg1"/>
                  </a:solidFill>
                </a:rPr>
                <a:t>(3)</a:t>
              </a:r>
              <a:r>
                <a:rPr lang="ko-KR" altLang="en-US" sz="900" b="1" dirty="0" smtClean="0">
                  <a:solidFill>
                    <a:schemeClr val="bg1"/>
                  </a:solidFill>
                </a:rPr>
                <a:t> 강민석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작전지원중대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900" b="1" dirty="0" smtClean="0">
                  <a:solidFill>
                    <a:schemeClr val="bg1"/>
                  </a:solidFill>
                </a:rPr>
                <a:t>1</a:t>
              </a:r>
              <a:r>
                <a:rPr lang="ko-KR" altLang="en-US" sz="900" b="1" dirty="0" smtClean="0">
                  <a:solidFill>
                    <a:schemeClr val="bg1"/>
                  </a:solidFill>
                </a:rPr>
                <a:t>소대 </a:t>
              </a:r>
              <a:r>
                <a:rPr lang="en-US" altLang="ko-KR" sz="900" b="1" dirty="0" smtClean="0">
                  <a:solidFill>
                    <a:schemeClr val="bg1"/>
                  </a:solidFill>
                </a:rPr>
                <a:t>5</a:t>
              </a:r>
              <a:r>
                <a:rPr lang="ko-KR" altLang="en-US" sz="900" b="1" dirty="0" smtClean="0">
                  <a:solidFill>
                    <a:schemeClr val="bg1"/>
                  </a:solidFill>
                </a:rPr>
                <a:t>생활관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분대장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61814" y="227687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분대장 수첩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50868" y="3006531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생활관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Talk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61815" y="263691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생활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관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게시판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36776" y="335699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부대 </a:t>
              </a:r>
              <a:r>
                <a:rPr lang="en-US" altLang="ko-KR" sz="1200" b="1" dirty="0" err="1" smtClean="0">
                  <a:solidFill>
                    <a:schemeClr val="bg1"/>
                  </a:solidFill>
                </a:rPr>
                <a:t>QnA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66688" y="443711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마음의 소리함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85" y="5733256"/>
              <a:ext cx="2909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&lt;</a:t>
              </a:r>
              <a:r>
                <a:rPr lang="ko-KR" altLang="en-US" sz="1600" b="1" dirty="0" smtClean="0"/>
                <a:t>분대장의 </a:t>
              </a:r>
              <a:r>
                <a:rPr lang="en-US" altLang="ko-KR" sz="1600" b="1" dirty="0" err="1" smtClean="0"/>
                <a:t>MenuList</a:t>
              </a:r>
              <a:r>
                <a:rPr lang="en-US" altLang="ko-KR" sz="1600" b="1" dirty="0" smtClean="0"/>
                <a:t> View&gt;</a:t>
              </a:r>
              <a:endParaRPr lang="ko-KR" altLang="en-US" sz="1600" b="1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39552" y="407707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상벌점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현황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61815" y="371703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중대근무 일정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직선 연결선 21"/>
          <p:cNvCxnSpPr/>
          <p:nvPr/>
        </p:nvCxnSpPr>
        <p:spPr>
          <a:xfrm flipV="1">
            <a:off x="2627784" y="1666336"/>
            <a:ext cx="1224136" cy="6463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6960"/>
            <a:ext cx="3528392" cy="6682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4427984" y="656724"/>
            <a:ext cx="280831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Camp Board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836" y="653614"/>
            <a:ext cx="388188" cy="29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모서리가 둥근 직사각형 45"/>
          <p:cNvSpPr/>
          <p:nvPr/>
        </p:nvSpPr>
        <p:spPr>
          <a:xfrm>
            <a:off x="4461674" y="2637705"/>
            <a:ext cx="2558597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err="1" smtClean="0">
                <a:solidFill>
                  <a:schemeClr val="bg1"/>
                </a:solidFill>
              </a:rPr>
              <a:t>축구하는</a:t>
            </a:r>
            <a:r>
              <a:rPr lang="ko-KR" altLang="en-US" dirty="0" smtClean="0">
                <a:solidFill>
                  <a:schemeClr val="bg1"/>
                </a:solidFill>
              </a:rPr>
              <a:t> 중에 </a:t>
            </a:r>
            <a:r>
              <a:rPr lang="ko-KR" altLang="en-US" dirty="0" err="1" smtClean="0">
                <a:solidFill>
                  <a:schemeClr val="bg1"/>
                </a:solidFill>
              </a:rPr>
              <a:t>발목부상당함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76151" y="268975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10</a:t>
            </a:r>
            <a:r>
              <a:rPr lang="ko-KR" altLang="en-US" b="1" dirty="0" smtClean="0">
                <a:solidFill>
                  <a:schemeClr val="bg1"/>
                </a:solidFill>
              </a:rPr>
              <a:t>월 </a:t>
            </a:r>
            <a:r>
              <a:rPr lang="en-US" altLang="ko-KR" b="1" dirty="0" smtClean="0">
                <a:solidFill>
                  <a:schemeClr val="bg1"/>
                </a:solidFill>
              </a:rPr>
              <a:t>21</a:t>
            </a:r>
            <a:r>
              <a:rPr lang="ko-KR" altLang="en-US" b="1" dirty="0" smtClean="0">
                <a:solidFill>
                  <a:schemeClr val="bg1"/>
                </a:solidFill>
              </a:rPr>
              <a:t>일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231820" y="4579336"/>
            <a:ext cx="610482" cy="19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등록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49" name="Picture 2" descr="user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4500"/>
            <a:ext cx="496334" cy="49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모서리가 둥근 직사각형 50"/>
          <p:cNvSpPr/>
          <p:nvPr/>
        </p:nvSpPr>
        <p:spPr>
          <a:xfrm>
            <a:off x="4933222" y="2064500"/>
            <a:ext cx="186589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상병 주경진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0601" y="290508"/>
            <a:ext cx="2909231" cy="6018812"/>
            <a:chOff x="6585" y="52998"/>
            <a:chExt cx="2909231" cy="601881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41" b="42140"/>
            <a:stretch/>
          </p:blipFill>
          <p:spPr bwMode="auto">
            <a:xfrm>
              <a:off x="97895" y="52998"/>
              <a:ext cx="2593548" cy="5688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561814" y="862992"/>
              <a:ext cx="2129629" cy="4913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   	    Camp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355" y="911016"/>
              <a:ext cx="573001" cy="429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561815" y="1392825"/>
              <a:ext cx="1537207" cy="43488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user png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688" y="1486490"/>
              <a:ext cx="496334" cy="496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040832" y="1428826"/>
              <a:ext cx="1129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상병</a:t>
              </a:r>
              <a:r>
                <a:rPr lang="en-US" altLang="ko-KR" sz="900" b="1" dirty="0" smtClean="0">
                  <a:solidFill>
                    <a:schemeClr val="bg1"/>
                  </a:solidFill>
                </a:rPr>
                <a:t>(3)</a:t>
              </a:r>
              <a:r>
                <a:rPr lang="ko-KR" altLang="en-US" sz="900" b="1" dirty="0" smtClean="0">
                  <a:solidFill>
                    <a:schemeClr val="bg1"/>
                  </a:solidFill>
                </a:rPr>
                <a:t> 강민석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작전지원중대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900" b="1" dirty="0" smtClean="0">
                  <a:solidFill>
                    <a:schemeClr val="bg1"/>
                  </a:solidFill>
                </a:rPr>
                <a:t>1</a:t>
              </a:r>
              <a:r>
                <a:rPr lang="ko-KR" altLang="en-US" sz="900" b="1" dirty="0" smtClean="0">
                  <a:solidFill>
                    <a:schemeClr val="bg1"/>
                  </a:solidFill>
                </a:rPr>
                <a:t>소대 </a:t>
              </a:r>
              <a:r>
                <a:rPr lang="en-US" altLang="ko-KR" sz="900" b="1" dirty="0" smtClean="0">
                  <a:solidFill>
                    <a:schemeClr val="bg1"/>
                  </a:solidFill>
                </a:rPr>
                <a:t>5</a:t>
              </a:r>
              <a:r>
                <a:rPr lang="ko-KR" altLang="en-US" sz="900" b="1" dirty="0" smtClean="0">
                  <a:solidFill>
                    <a:schemeClr val="bg1"/>
                  </a:solidFill>
                </a:rPr>
                <a:t>생활관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분대장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61814" y="227687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분대장 수첩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50868" y="3006531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생활관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Talk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61815" y="263691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생활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관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게시판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36776" y="335699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부대 </a:t>
              </a:r>
              <a:r>
                <a:rPr lang="en-US" altLang="ko-KR" sz="1200" b="1" dirty="0" err="1" smtClean="0">
                  <a:solidFill>
                    <a:schemeClr val="bg1"/>
                  </a:solidFill>
                </a:rPr>
                <a:t>QnA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66688" y="443711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마음의 소리함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85" y="5733256"/>
              <a:ext cx="2909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&lt;</a:t>
              </a:r>
              <a:r>
                <a:rPr lang="ko-KR" altLang="en-US" sz="1600" b="1" dirty="0" smtClean="0"/>
                <a:t>분대장의 </a:t>
              </a:r>
              <a:r>
                <a:rPr lang="en-US" altLang="ko-KR" sz="1600" b="1" dirty="0" err="1" smtClean="0"/>
                <a:t>MenuList</a:t>
              </a:r>
              <a:r>
                <a:rPr lang="en-US" altLang="ko-KR" sz="1600" b="1" dirty="0" smtClean="0"/>
                <a:t> View&gt;</a:t>
              </a:r>
              <a:endParaRPr lang="ko-KR" altLang="en-US" sz="1600" b="1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39552" y="407707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err="1" smtClean="0">
                  <a:solidFill>
                    <a:schemeClr val="bg1"/>
                  </a:solidFill>
                </a:rPr>
                <a:t>상벌점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 현황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61815" y="3717032"/>
              <a:ext cx="1537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v"/>
              </a:pPr>
              <a:r>
                <a:rPr lang="ko-KR" altLang="en-US" sz="1200" b="1" dirty="0" smtClean="0">
                  <a:solidFill>
                    <a:schemeClr val="bg1"/>
                  </a:solidFill>
                </a:rPr>
                <a:t>중대근무 일정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2555776" y="3018438"/>
            <a:ext cx="2038154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6960"/>
            <a:ext cx="3528392" cy="6682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4427984" y="656724"/>
            <a:ext cx="280831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Camp Board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836" y="653614"/>
            <a:ext cx="388188" cy="29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586031" y="1542544"/>
            <a:ext cx="2426342" cy="1389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586031" y="3594501"/>
            <a:ext cx="2426342" cy="215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오늘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축구하다가</a:t>
            </a:r>
            <a:r>
              <a:rPr lang="ko-KR" altLang="en-US" sz="1200" dirty="0" smtClean="0">
                <a:solidFill>
                  <a:schemeClr val="bg1"/>
                </a:solidFill>
              </a:rPr>
              <a:t> 발목 부러짐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ㅠ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31" name="Picture 2" descr="user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930" y="1014173"/>
            <a:ext cx="496334" cy="49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user pn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031" y="3098167"/>
            <a:ext cx="496334" cy="49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직사각형 27"/>
          <p:cNvSpPr/>
          <p:nvPr/>
        </p:nvSpPr>
        <p:spPr>
          <a:xfrm>
            <a:off x="5082365" y="5157192"/>
            <a:ext cx="186589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i="1" smtClean="0">
                <a:solidFill>
                  <a:schemeClr val="bg1"/>
                </a:solidFill>
              </a:rPr>
              <a:t>일병 박경필</a:t>
            </a:r>
            <a:endParaRPr lang="en-US" altLang="ko-KR" sz="1050" b="1" i="1" dirty="0" smtClean="0">
              <a:solidFill>
                <a:schemeClr val="bg1"/>
              </a:solidFill>
            </a:endParaRPr>
          </a:p>
          <a:p>
            <a:r>
              <a:rPr lang="ko-KR" altLang="en-US" sz="1050" b="1" i="1" dirty="0" err="1" smtClean="0">
                <a:solidFill>
                  <a:schemeClr val="bg1"/>
                </a:solidFill>
              </a:rPr>
              <a:t>ㅋㅋㅋㅋ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pic>
        <p:nvPicPr>
          <p:cNvPr id="35" name="Picture 2" descr="user png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38" y="5197057"/>
            <a:ext cx="352318" cy="35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5119417" y="3098167"/>
            <a:ext cx="186589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상병 주경진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269</Words>
  <Application>Microsoft Office PowerPoint</Application>
  <PresentationFormat>화면 슬라이드 쇼(4:3)</PresentationFormat>
  <Paragraphs>119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CampBoard</vt:lpstr>
      <vt:lpstr>PowerPoint 프레젠테이션</vt:lpstr>
      <vt:lpstr>주요기능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CampBoard</dc:title>
  <dc:creator>Admin</dc:creator>
  <cp:lastModifiedBy>Admin</cp:lastModifiedBy>
  <cp:revision>12</cp:revision>
  <dcterms:created xsi:type="dcterms:W3CDTF">2019-10-21T12:04:36Z</dcterms:created>
  <dcterms:modified xsi:type="dcterms:W3CDTF">2019-10-22T07:01:33Z</dcterms:modified>
</cp:coreProperties>
</file>