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24" r:id="rId2"/>
    <p:sldId id="323" r:id="rId3"/>
    <p:sldId id="325" r:id="rId4"/>
    <p:sldId id="328" r:id="rId5"/>
    <p:sldId id="329" r:id="rId6"/>
    <p:sldId id="332" r:id="rId7"/>
    <p:sldId id="330" r:id="rId8"/>
    <p:sldId id="333" r:id="rId9"/>
    <p:sldId id="334" r:id="rId10"/>
    <p:sldId id="337" r:id="rId11"/>
    <p:sldId id="339" r:id="rId12"/>
    <p:sldId id="331" r:id="rId13"/>
    <p:sldId id="327" r:id="rId14"/>
  </p:sldIdLst>
  <p:sldSz cx="12192000" cy="6858000"/>
  <p:notesSz cx="6858000" cy="9144000"/>
  <p:embeddedFontLst>
    <p:embeddedFont>
      <p:font typeface="함초롬돋움" panose="020B0600000101010101" charset="-127"/>
      <p:regular r:id="rId16"/>
      <p:bold r:id="rId17"/>
    </p:embeddedFont>
    <p:embeddedFont>
      <p:font typeface="10X10 Bold" panose="020B0600000101010101" charset="-127"/>
      <p:regular r:id="rId18"/>
    </p:embeddedFont>
    <p:embeddedFont>
      <p:font typeface="Segoe UI Black" panose="020B0604020202020204" charset="0"/>
      <p:bold r:id="rId19"/>
      <p:boldItalic r:id="rId20"/>
    </p:embeddedFont>
    <p:embeddedFont>
      <p:font typeface="10X10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23B"/>
    <a:srgbClr val="63B5B1"/>
    <a:srgbClr val="91877E"/>
    <a:srgbClr val="EC7B8F"/>
    <a:srgbClr val="EB5672"/>
    <a:srgbClr val="9B86AF"/>
    <a:srgbClr val="9AD3DB"/>
    <a:srgbClr val="D3D4D8"/>
    <a:srgbClr val="C7C7C7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208" autoAdjust="0"/>
  </p:normalViewPr>
  <p:slideViewPr>
    <p:cSldViewPr snapToGrid="0">
      <p:cViewPr>
        <p:scale>
          <a:sx n="50" d="100"/>
          <a:sy n="50" d="100"/>
        </p:scale>
        <p:origin x="38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1B49-D17F-4276-A1FD-E4E6F6A3E34E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3312-D8AD-4984-9783-F9B4EE5B8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4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BB92-DEF8-4989-8B09-4D67B65AD4C6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7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E94-B846-4F71-A2E1-CCE05D8BB98D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8D29-5081-4E06-A725-29690DC55262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0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6FEE-7FCB-48BF-9FD5-FB6D9DC40401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2F3-092D-4ACA-B23F-7191ADB556E5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3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9BF7-4CC9-4C64-8138-62239A8F986D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AFB5-5DE6-4B9A-B5FE-D33E9E3C9612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5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B5B6-583B-48FB-A453-AC2A311B584D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FE1-3AC1-4A1A-AC4E-CC8565C00DC2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3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25EC-5CA7-47FA-9761-7CD4A5FA0A9D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9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698-95EF-4682-B34F-BD6BFB9EB3AC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8645-AE30-48B2-A53E-943EACC542F4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F98D-6852-405F-B31A-A6EAFF4B8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349672" y="6317673"/>
            <a:ext cx="3556577" cy="540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6262" y="5906997"/>
            <a:ext cx="4087905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Java 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알고리즘 및 응용 </a:t>
            </a: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SW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개발자 양성과정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강석원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송금동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 양경석 정해령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39362" y="2680614"/>
            <a:ext cx="3351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4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75537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377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컨셉도출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464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담당업무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790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주요기능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57" y="124407"/>
            <a:ext cx="17832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2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4643" y="1357615"/>
            <a:ext cx="171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C3023B">
                      <a:alpha val="20000"/>
                    </a:srgbClr>
                  </a:solidFill>
                </a:ln>
                <a:solidFill>
                  <a:srgbClr val="C3023B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상품</a:t>
            </a:r>
            <a:endParaRPr lang="en-US" altLang="ko-KR" dirty="0">
              <a:ln>
                <a:solidFill>
                  <a:srgbClr val="C3023B">
                    <a:alpha val="20000"/>
                  </a:srgbClr>
                </a:solidFill>
              </a:ln>
              <a:solidFill>
                <a:srgbClr val="C3023B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408791">
            <a:off x="2157300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5003470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2199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90625" y="3512386"/>
            <a:ext cx="2869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10X10" pitchFamily="50" charset="-127"/>
                <a:ea typeface="a영고딕M" panose="02020600000000000000"/>
              </a:rPr>
              <a:t>물품 목록 출력</a:t>
            </a:r>
            <a:endParaRPr lang="en-US" altLang="ko-KR" sz="1600" dirty="0">
              <a:latin typeface="10X10" pitchFamily="50" charset="-127"/>
              <a:ea typeface="a영고딕M" panose="02020600000000000000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dirty="0">
                <a:latin typeface="10X10" pitchFamily="50" charset="-127"/>
                <a:ea typeface="a영고딕M" panose="02020600000000000000"/>
              </a:rPr>
              <a:t>물품번호</a:t>
            </a:r>
            <a:r>
              <a:rPr lang="en-US" altLang="ko-KR" sz="1600" dirty="0">
                <a:latin typeface="10X10" pitchFamily="50" charset="-127"/>
                <a:ea typeface="a영고딕M" panose="02020600000000000000"/>
              </a:rPr>
              <a:t>, </a:t>
            </a:r>
            <a:r>
              <a:rPr lang="ko-KR" altLang="en-US" sz="1600" dirty="0" err="1">
                <a:latin typeface="10X10" pitchFamily="50" charset="-127"/>
                <a:ea typeface="a영고딕M" panose="02020600000000000000"/>
              </a:rPr>
              <a:t>게시글명</a:t>
            </a:r>
            <a:r>
              <a:rPr lang="en-US" altLang="ko-KR" sz="1600" dirty="0">
                <a:latin typeface="10X10" pitchFamily="50" charset="-127"/>
                <a:ea typeface="a영고딕M" panose="02020600000000000000"/>
              </a:rPr>
              <a:t>, </a:t>
            </a:r>
            <a:r>
              <a:rPr lang="ko-KR" altLang="en-US" sz="1600" dirty="0">
                <a:latin typeface="10X10" pitchFamily="50" charset="-127"/>
                <a:ea typeface="a영고딕M" panose="02020600000000000000"/>
              </a:rPr>
              <a:t>가격</a:t>
            </a:r>
            <a:r>
              <a:rPr lang="en-US" altLang="ko-KR" sz="1600" dirty="0">
                <a:latin typeface="10X10" pitchFamily="50" charset="-127"/>
                <a:ea typeface="a영고딕M" panose="02020600000000000000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10X10" pitchFamily="50" charset="-127"/>
                <a:ea typeface="a영고딕M" panose="02020600000000000000"/>
              </a:rPr>
              <a:t>    </a:t>
            </a:r>
            <a:r>
              <a:rPr lang="ko-KR" altLang="en-US" sz="1600" dirty="0">
                <a:latin typeface="10X10" pitchFamily="50" charset="-127"/>
                <a:ea typeface="a영고딕M" panose="02020600000000000000"/>
              </a:rPr>
              <a:t>판매자</a:t>
            </a:r>
            <a:r>
              <a:rPr lang="en-US" altLang="ko-KR" sz="1600" dirty="0">
                <a:latin typeface="10X10" pitchFamily="50" charset="-127"/>
                <a:ea typeface="a영고딕M" panose="02020600000000000000"/>
              </a:rPr>
              <a:t>, </a:t>
            </a:r>
            <a:r>
              <a:rPr lang="ko-KR" altLang="en-US" sz="1600" dirty="0">
                <a:latin typeface="10X10" pitchFamily="50" charset="-127"/>
                <a:ea typeface="a영고딕M" panose="02020600000000000000"/>
              </a:rPr>
              <a:t>날짜</a:t>
            </a:r>
            <a:r>
              <a:rPr lang="en-US" altLang="ko-KR" sz="1600" dirty="0">
                <a:latin typeface="10X10" pitchFamily="50" charset="-127"/>
                <a:ea typeface="a영고딕M" panose="02020600000000000000"/>
              </a:rPr>
              <a:t>, </a:t>
            </a:r>
            <a:r>
              <a:rPr lang="ko-KR" altLang="en-US" sz="1600" dirty="0">
                <a:latin typeface="10X10" pitchFamily="50" charset="-127"/>
                <a:ea typeface="a영고딕M" panose="02020600000000000000"/>
              </a:rPr>
              <a:t>상태 </a:t>
            </a:r>
            <a:r>
              <a:rPr lang="ko-KR" altLang="en-US" sz="1600" dirty="0" smtClean="0">
                <a:latin typeface="10X10" pitchFamily="50" charset="-127"/>
                <a:ea typeface="a영고딕M" panose="02020600000000000000"/>
              </a:rPr>
              <a:t>출력</a:t>
            </a:r>
            <a:endParaRPr lang="en-US" altLang="ko-KR" sz="1600" dirty="0" smtClean="0">
              <a:latin typeface="10X10" pitchFamily="50" charset="-127"/>
              <a:ea typeface="a영고딕M" panose="02020600000000000000"/>
            </a:endParaRPr>
          </a:p>
          <a:p>
            <a:pPr>
              <a:defRPr/>
            </a:pPr>
            <a:r>
              <a:rPr lang="ko-KR" altLang="en-US" sz="1600" dirty="0" smtClean="0">
                <a:latin typeface="10X10" pitchFamily="50" charset="-127"/>
                <a:ea typeface="a영고딕M" panose="02020600000000000000"/>
              </a:rPr>
              <a:t>물품번호</a:t>
            </a:r>
            <a:r>
              <a:rPr lang="en-US" altLang="ko-KR" sz="1600" dirty="0" smtClean="0">
                <a:latin typeface="10X10" pitchFamily="50" charset="-127"/>
                <a:ea typeface="a영고딕M" panose="02020600000000000000"/>
              </a:rPr>
              <a:t>, </a:t>
            </a:r>
            <a:r>
              <a:rPr lang="ko-KR" altLang="en-US" sz="1600" dirty="0" smtClean="0">
                <a:latin typeface="10X10" pitchFamily="50" charset="-127"/>
                <a:ea typeface="a영고딕M" panose="02020600000000000000"/>
              </a:rPr>
              <a:t>제조사 검색 가능</a:t>
            </a:r>
            <a:endParaRPr lang="ko-KR" altLang="en-US" sz="1600" dirty="0">
              <a:latin typeface="10X10" pitchFamily="50" charset="-127"/>
              <a:ea typeface="a영고딕M" panose="02020600000000000000"/>
            </a:endParaRPr>
          </a:p>
        </p:txBody>
      </p:sp>
      <p:sp>
        <p:nvSpPr>
          <p:cNvPr id="18" name="이등변 삼각형 17"/>
          <p:cNvSpPr/>
          <p:nvPr/>
        </p:nvSpPr>
        <p:spPr>
          <a:xfrm rot="16408791">
            <a:off x="7073586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9929281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4656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325674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/>
          </p:cNvSpPr>
          <p:nvPr/>
        </p:nvSpPr>
        <p:spPr>
          <a:xfrm>
            <a:off x="7724887" y="2625021"/>
            <a:ext cx="1838329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상품 상세정보</a:t>
            </a:r>
            <a:endParaRPr lang="ko-KR" altLang="en-US" sz="2000" dirty="0">
              <a:solidFill>
                <a:srgbClr val="C3023B"/>
              </a:solidFill>
              <a:latin typeface="10X10 Bold" pitchFamily="50" charset="-127"/>
              <a:ea typeface="a영고딕M" panose="0202060000000000000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393166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2777" y="3635497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a영고딕M" panose="02020600000000000000"/>
              </a:rPr>
              <a:t>물품번호 선택해서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ko-KR" altLang="en-US" sz="1600" dirty="0">
                <a:ea typeface="a영고딕M" panose="02020600000000000000"/>
              </a:rPr>
              <a:t>물품 상세정보 출력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ko-KR" altLang="en-US" sz="1600" dirty="0">
                <a:ea typeface="a영고딕M" panose="02020600000000000000"/>
              </a:rPr>
              <a:t>상품 바로 구매 가능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3047114" y="2625021"/>
            <a:ext cx="1356718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상품</a:t>
            </a:r>
          </a:p>
        </p:txBody>
      </p:sp>
      <p:sp>
        <p:nvSpPr>
          <p:cNvPr id="2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10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42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75537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377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컨셉도출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464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담당업무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790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주요기능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57" y="124407"/>
            <a:ext cx="17832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2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4643" y="1357615"/>
            <a:ext cx="171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C3023B">
                      <a:alpha val="20000"/>
                    </a:srgbClr>
                  </a:solidFill>
                </a:ln>
                <a:solidFill>
                  <a:srgbClr val="C3023B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마켓</a:t>
            </a:r>
            <a:endParaRPr lang="en-US" altLang="ko-KR" dirty="0">
              <a:ln>
                <a:solidFill>
                  <a:srgbClr val="C3023B">
                    <a:alpha val="20000"/>
                  </a:srgbClr>
                </a:solidFill>
              </a:ln>
              <a:solidFill>
                <a:srgbClr val="C3023B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408791">
            <a:off x="2157300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5003470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2199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82494" y="3635497"/>
            <a:ext cx="2658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a영고딕M" panose="02020600000000000000"/>
              </a:rPr>
              <a:t>구매할 물품 번호 선택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ko-KR" altLang="en-US" sz="1600" dirty="0" err="1">
                <a:ea typeface="a영고딕M" panose="02020600000000000000"/>
              </a:rPr>
              <a:t>소지금</a:t>
            </a:r>
            <a:r>
              <a:rPr lang="ko-KR" altLang="en-US" sz="1600" dirty="0">
                <a:ea typeface="a영고딕M" panose="02020600000000000000"/>
              </a:rPr>
              <a:t> 부족 </a:t>
            </a:r>
            <a:r>
              <a:rPr lang="en-US" altLang="ko-KR" sz="1600" dirty="0">
                <a:ea typeface="a영고딕M" panose="02020600000000000000"/>
              </a:rPr>
              <a:t>-&gt; </a:t>
            </a:r>
            <a:r>
              <a:rPr lang="ko-KR" altLang="en-US" sz="1600" dirty="0">
                <a:ea typeface="a영고딕M" panose="02020600000000000000"/>
              </a:rPr>
              <a:t>구매불가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ko-KR" altLang="en-US" sz="1600" dirty="0" err="1">
                <a:ea typeface="a영고딕M" panose="02020600000000000000"/>
              </a:rPr>
              <a:t>구매후</a:t>
            </a:r>
            <a:r>
              <a:rPr lang="ko-KR" altLang="en-US" sz="1600" dirty="0">
                <a:ea typeface="a영고딕M" panose="02020600000000000000"/>
              </a:rPr>
              <a:t> 남은 소지금액 출력</a:t>
            </a:r>
          </a:p>
        </p:txBody>
      </p:sp>
      <p:sp>
        <p:nvSpPr>
          <p:cNvPr id="18" name="이등변 삼각형 17"/>
          <p:cNvSpPr/>
          <p:nvPr/>
        </p:nvSpPr>
        <p:spPr>
          <a:xfrm rot="16408791">
            <a:off x="7073586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9929281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4656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325674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/>
          </p:cNvSpPr>
          <p:nvPr/>
        </p:nvSpPr>
        <p:spPr>
          <a:xfrm>
            <a:off x="7926311" y="2625021"/>
            <a:ext cx="1356718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물품 판매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393166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1608" y="3489304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a영고딕M" panose="02020600000000000000"/>
              </a:rPr>
              <a:t>제목</a:t>
            </a:r>
            <a:r>
              <a:rPr lang="en-US" altLang="ko-KR" sz="1600" dirty="0">
                <a:ea typeface="a영고딕M" panose="02020600000000000000"/>
              </a:rPr>
              <a:t>, </a:t>
            </a:r>
            <a:r>
              <a:rPr lang="ko-KR" altLang="en-US" sz="1600" dirty="0">
                <a:ea typeface="a영고딕M" panose="02020600000000000000"/>
              </a:rPr>
              <a:t>내용</a:t>
            </a:r>
            <a:r>
              <a:rPr lang="en-US" altLang="ko-KR" sz="1600" dirty="0">
                <a:ea typeface="a영고딕M" panose="02020600000000000000"/>
              </a:rPr>
              <a:t>, </a:t>
            </a:r>
            <a:r>
              <a:rPr lang="ko-KR" altLang="en-US" sz="1600" dirty="0">
                <a:ea typeface="a영고딕M" panose="02020600000000000000"/>
              </a:rPr>
              <a:t>가격</a:t>
            </a:r>
            <a:r>
              <a:rPr lang="en-US" altLang="ko-KR" sz="1600" dirty="0">
                <a:ea typeface="a영고딕M" panose="02020600000000000000"/>
              </a:rPr>
              <a:t>, </a:t>
            </a:r>
            <a:r>
              <a:rPr lang="ko-KR" altLang="en-US" sz="1600" dirty="0">
                <a:ea typeface="a영고딕M" panose="02020600000000000000"/>
              </a:rPr>
              <a:t>제조사 입력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ko-KR" altLang="en-US" sz="1600" dirty="0">
                <a:ea typeface="a영고딕M" panose="02020600000000000000"/>
              </a:rPr>
              <a:t>입력 완료</a:t>
            </a:r>
            <a:r>
              <a:rPr lang="en-US" altLang="ko-KR" sz="1600" dirty="0">
                <a:ea typeface="a영고딕M" panose="02020600000000000000"/>
              </a:rPr>
              <a:t>, </a:t>
            </a:r>
          </a:p>
          <a:p>
            <a:r>
              <a:rPr lang="ko-KR" altLang="en-US" sz="1600" dirty="0">
                <a:ea typeface="a영고딕M" panose="02020600000000000000"/>
              </a:rPr>
              <a:t>이미 적은 행 삭제</a:t>
            </a:r>
            <a:r>
              <a:rPr lang="en-US" altLang="ko-KR" sz="1600" dirty="0">
                <a:ea typeface="a영고딕M" panose="02020600000000000000"/>
              </a:rPr>
              <a:t>,</a:t>
            </a:r>
          </a:p>
          <a:p>
            <a:r>
              <a:rPr lang="ko-KR" altLang="en-US" sz="1600" dirty="0">
                <a:ea typeface="a영고딕M" panose="02020600000000000000"/>
              </a:rPr>
              <a:t>적은 내용 전체 삭제 가능</a:t>
            </a:r>
            <a:endParaRPr lang="en-US" altLang="ko-KR" sz="1600" dirty="0">
              <a:ea typeface="a영고딕M" panose="02020600000000000000"/>
            </a:endParaRPr>
          </a:p>
          <a:p>
            <a:endParaRPr lang="ko-KR" altLang="en-US" sz="1600" dirty="0">
              <a:ea typeface="a영고딕M" panose="0202060000000000000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3047114" y="2625021"/>
            <a:ext cx="1356718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물품 구매</a:t>
            </a:r>
          </a:p>
        </p:txBody>
      </p:sp>
      <p:sp>
        <p:nvSpPr>
          <p:cNvPr id="2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11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61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8966" y="0"/>
            <a:ext cx="12218895" cy="385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11372" r="1149" b="67190"/>
          <a:stretch/>
        </p:blipFill>
        <p:spPr>
          <a:xfrm>
            <a:off x="-13447" y="3101789"/>
            <a:ext cx="12218895" cy="375621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589494" y="3966878"/>
            <a:ext cx="1013012" cy="886148"/>
            <a:chOff x="5589494" y="3966878"/>
            <a:chExt cx="1013012" cy="886148"/>
          </a:xfrm>
        </p:grpSpPr>
        <p:sp>
          <p:nvSpPr>
            <p:cNvPr id="6" name="타원 5"/>
            <p:cNvSpPr/>
            <p:nvPr/>
          </p:nvSpPr>
          <p:spPr>
            <a:xfrm>
              <a:off x="5710517" y="3983449"/>
              <a:ext cx="770965" cy="869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9494" y="3966878"/>
              <a:ext cx="10130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a영고딕B" panose="02020600000000000000" pitchFamily="18" charset="-127"/>
                  <a:ea typeface="a영고딕B" panose="02020600000000000000" pitchFamily="18" charset="-127"/>
                </a:rPr>
                <a:t>4</a:t>
              </a:r>
              <a:endPara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88976" y="2001848"/>
            <a:ext cx="48140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시연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096000" y="2850775"/>
            <a:ext cx="1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12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07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349672" y="6317673"/>
            <a:ext cx="3575627" cy="540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6342" y="3154571"/>
            <a:ext cx="4286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defRPr>
            </a:lvl1pPr>
          </a:lstStyle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13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82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9"/>
          <a:stretch/>
        </p:blipFill>
        <p:spPr>
          <a:xfrm>
            <a:off x="0" y="711"/>
            <a:ext cx="12192000" cy="691107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022822" y="2958341"/>
            <a:ext cx="1643897" cy="973311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7842" y="2958341"/>
            <a:ext cx="1643897" cy="973311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91016" y="2958341"/>
            <a:ext cx="1643897" cy="973311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13384" y="2958341"/>
            <a:ext cx="1643897" cy="973311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flipV="1">
            <a:off x="1617625" y="2958341"/>
            <a:ext cx="290312" cy="290312"/>
          </a:xfrm>
          <a:prstGeom prst="rtTriangle">
            <a:avLst/>
          </a:prstGeom>
          <a:solidFill>
            <a:srgbClr val="C30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B" panose="02020600000000000000" pitchFamily="18" charset="-127"/>
              <a:ea typeface="a영고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9474" y="328816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컨셉도출</a:t>
            </a:r>
            <a:endParaRPr lang="ko-KR" altLang="en-US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B" panose="02020600000000000000" pitchFamily="18" charset="-127"/>
              <a:ea typeface="a영고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560" y="328816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담당업무</a:t>
            </a:r>
          </a:p>
        </p:txBody>
      </p:sp>
      <p:sp>
        <p:nvSpPr>
          <p:cNvPr id="29" name="직각 삼각형 28"/>
          <p:cNvSpPr/>
          <p:nvPr/>
        </p:nvSpPr>
        <p:spPr>
          <a:xfrm flipV="1">
            <a:off x="4091015" y="2958341"/>
            <a:ext cx="290312" cy="290312"/>
          </a:xfrm>
          <a:prstGeom prst="rtTriangle">
            <a:avLst/>
          </a:prstGeom>
          <a:solidFill>
            <a:srgbClr val="C30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B" panose="02020600000000000000" pitchFamily="18" charset="-127"/>
              <a:ea typeface="a영고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0417" y="328816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주요기능</a:t>
            </a:r>
          </a:p>
        </p:txBody>
      </p:sp>
      <p:sp>
        <p:nvSpPr>
          <p:cNvPr id="28" name="직각 삼각형 27"/>
          <p:cNvSpPr/>
          <p:nvPr/>
        </p:nvSpPr>
        <p:spPr>
          <a:xfrm flipV="1">
            <a:off x="6557841" y="2958341"/>
            <a:ext cx="290312" cy="290312"/>
          </a:xfrm>
          <a:prstGeom prst="rtTriangle">
            <a:avLst/>
          </a:prstGeom>
          <a:solidFill>
            <a:srgbClr val="C30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B" panose="02020600000000000000" pitchFamily="18" charset="-127"/>
              <a:ea typeface="a영고딕B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14068" y="328816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시연</a:t>
            </a:r>
          </a:p>
        </p:txBody>
      </p:sp>
      <p:sp>
        <p:nvSpPr>
          <p:cNvPr id="30" name="직각 삼각형 29"/>
          <p:cNvSpPr/>
          <p:nvPr/>
        </p:nvSpPr>
        <p:spPr>
          <a:xfrm flipV="1">
            <a:off x="9022822" y="2958341"/>
            <a:ext cx="290312" cy="290312"/>
          </a:xfrm>
          <a:prstGeom prst="rtTriangle">
            <a:avLst/>
          </a:prstGeom>
          <a:solidFill>
            <a:srgbClr val="C30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B" panose="02020600000000000000" pitchFamily="18" charset="-127"/>
              <a:ea typeface="a영고딕B" panose="02020600000000000000" pitchFamily="18" charset="-127"/>
            </a:endParaRPr>
          </a:p>
        </p:txBody>
      </p:sp>
      <p:cxnSp>
        <p:nvCxnSpPr>
          <p:cNvPr id="13" name="직선 연결선 12"/>
          <p:cNvCxnSpPr>
            <a:stCxn id="23" idx="3"/>
            <a:endCxn id="24" idx="1"/>
          </p:cNvCxnSpPr>
          <p:nvPr/>
        </p:nvCxnSpPr>
        <p:spPr>
          <a:xfrm>
            <a:off x="3257281" y="3444997"/>
            <a:ext cx="833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24106" y="3444997"/>
            <a:ext cx="833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187886" y="3444997"/>
            <a:ext cx="833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3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8966" y="0"/>
            <a:ext cx="12218895" cy="385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11372" r="1149" b="67190"/>
          <a:stretch/>
        </p:blipFill>
        <p:spPr>
          <a:xfrm>
            <a:off x="-13447" y="3101789"/>
            <a:ext cx="12218895" cy="375621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589494" y="3966878"/>
            <a:ext cx="1013012" cy="886148"/>
            <a:chOff x="5589494" y="3966878"/>
            <a:chExt cx="1013012" cy="886148"/>
          </a:xfrm>
        </p:grpSpPr>
        <p:sp>
          <p:nvSpPr>
            <p:cNvPr id="6" name="타원 5"/>
            <p:cNvSpPr/>
            <p:nvPr/>
          </p:nvSpPr>
          <p:spPr>
            <a:xfrm>
              <a:off x="5710517" y="3983449"/>
              <a:ext cx="770965" cy="869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9494" y="3966878"/>
              <a:ext cx="10130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a영고딕B" panose="02020600000000000000" pitchFamily="18" charset="-127"/>
                  <a:ea typeface="a영고딕B" panose="02020600000000000000" pitchFamily="18" charset="-127"/>
                </a:rPr>
                <a:t>1</a:t>
              </a:r>
              <a:endPara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88976" y="2001848"/>
            <a:ext cx="48140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컨셉도출</a:t>
            </a:r>
            <a:endParaRPr lang="ko-KR" altLang="en-US" sz="48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B" panose="02020600000000000000" pitchFamily="18" charset="-127"/>
              <a:ea typeface="a영고딕B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096000" y="2850775"/>
            <a:ext cx="1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3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22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75537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57" y="124407"/>
            <a:ext cx="17832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2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377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컨셉도출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464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담당업무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790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주요기능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00" y="1679766"/>
            <a:ext cx="1453600" cy="1720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602" y="1494848"/>
            <a:ext cx="1625933" cy="2090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838" y="2488647"/>
            <a:ext cx="754809" cy="12326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602" y="3953737"/>
            <a:ext cx="1625933" cy="20904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00" y="4138655"/>
            <a:ext cx="1453600" cy="1720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00" y="4811579"/>
            <a:ext cx="754809" cy="12326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5522540" y="4998979"/>
            <a:ext cx="178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872660" y="2720530"/>
            <a:ext cx="1757568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4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3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8966" y="0"/>
            <a:ext cx="12218895" cy="385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11372" r="1149" b="67190"/>
          <a:stretch/>
        </p:blipFill>
        <p:spPr>
          <a:xfrm>
            <a:off x="-13447" y="3101789"/>
            <a:ext cx="12218895" cy="375621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589494" y="3966878"/>
            <a:ext cx="1013012" cy="886148"/>
            <a:chOff x="5589494" y="3966878"/>
            <a:chExt cx="1013012" cy="886148"/>
          </a:xfrm>
        </p:grpSpPr>
        <p:sp>
          <p:nvSpPr>
            <p:cNvPr id="6" name="타원 5"/>
            <p:cNvSpPr/>
            <p:nvPr/>
          </p:nvSpPr>
          <p:spPr>
            <a:xfrm>
              <a:off x="5710517" y="3983449"/>
              <a:ext cx="770965" cy="869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9494" y="3966878"/>
              <a:ext cx="10130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a영고딕B" panose="02020600000000000000" pitchFamily="18" charset="-127"/>
                  <a:ea typeface="a영고딕B" panose="02020600000000000000" pitchFamily="18" charset="-127"/>
                </a:rPr>
                <a:t>2</a:t>
              </a:r>
              <a:endPara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88976" y="2001848"/>
            <a:ext cx="48140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담당업무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096000" y="2850775"/>
            <a:ext cx="1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5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0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75537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377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컨셉도출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464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담당업무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790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주요기능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57" y="124407"/>
            <a:ext cx="17832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2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4610" y="2067329"/>
            <a:ext cx="3410450" cy="172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상품 </a:t>
            </a:r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상품정보 </a:t>
            </a:r>
            <a:endParaRPr lang="en-US" altLang="ko-KR" dirty="0">
              <a:solidFill>
                <a:schemeClr val="tx1"/>
              </a:solidFill>
              <a:latin typeface="함초롬돋움" panose="020B0600000101010101" charset="-127"/>
              <a:ea typeface="a영고딕M" panose="02020600000000000000"/>
              <a:cs typeface="함초롬돋움" panose="020B0600000101010101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                   상품상세정보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77006" y="4243694"/>
            <a:ext cx="3410450" cy="172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마켓 </a:t>
            </a:r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장터 물품 </a:t>
            </a:r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list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               물품 구매</a:t>
            </a:r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판매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74610" y="4327424"/>
            <a:ext cx="3410450" cy="172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로그인 시스템 </a:t>
            </a:r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함초롬돋움" panose="020B0600000101010101" charset="-127"/>
              <a:ea typeface="a영고딕M" panose="02020600000000000000"/>
              <a:cs typeface="함초롬돋움" panose="020B0600000101010101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                              </a:t>
            </a:r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82122" y="2067329"/>
            <a:ext cx="3410450" cy="172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회원 </a:t>
            </a:r>
            <a:r>
              <a:rPr lang="en-US" altLang="ko-KR" dirty="0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-&gt;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0000101010101" charset="-127"/>
                <a:ea typeface="a영고딕M" panose="02020600000000000000"/>
                <a:cs typeface="함초롬돋움" panose="020B0600000101010101" charset="-127"/>
              </a:rPr>
              <a:t>마이페이지</a:t>
            </a:r>
            <a:endParaRPr lang="ko-KR" altLang="en-US" dirty="0">
              <a:solidFill>
                <a:schemeClr val="tx1"/>
              </a:solidFill>
              <a:latin typeface="함초롬돋움" panose="020B0600000101010101" charset="-127"/>
              <a:ea typeface="a영고딕M" panose="02020600000000000000"/>
              <a:cs typeface="함초롬돋움" panose="020B0600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26721" y="4107843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30649" y="4107844"/>
            <a:ext cx="1900328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함초롬돋움" panose="020B0604000101010101" pitchFamily="50" charset="-127"/>
                <a:ea typeface="a영고딕M" panose="02020600000000000000"/>
                <a:cs typeface="함초롬돋움" panose="020B0604000101010101" pitchFamily="50" charset="-127"/>
              </a:rPr>
              <a:t>양경석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26721" y="1824773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19209" y="1824773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23137" y="1824774"/>
            <a:ext cx="1900328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함초롬돋움" panose="020B0604000101010101" pitchFamily="50" charset="-127"/>
                <a:ea typeface="a영고딕M" panose="02020600000000000000"/>
                <a:cs typeface="함초롬돋움" panose="020B0604000101010101" pitchFamily="50" charset="-127"/>
              </a:rPr>
              <a:t>송금동</a:t>
            </a:r>
            <a:endParaRPr lang="ko-KR" altLang="en-US" sz="2000" dirty="0">
              <a:latin typeface="함초롬돋움" panose="020B0604000101010101" pitchFamily="50" charset="-127"/>
              <a:ea typeface="a영고딕M" panose="02020600000000000000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19209" y="4107843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23137" y="4107844"/>
            <a:ext cx="1900328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함초롬돋움" panose="020B0604000101010101" pitchFamily="50" charset="-127"/>
                <a:ea typeface="a영고딕M" panose="02020600000000000000"/>
                <a:cs typeface="함초롬돋움" panose="020B0604000101010101" pitchFamily="50" charset="-127"/>
              </a:rPr>
              <a:t>정해령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0649" y="1824774"/>
            <a:ext cx="1900328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함초롬돋움" panose="020B0604000101010101" pitchFamily="50" charset="-127"/>
                <a:ea typeface="a영고딕M" panose="02020600000000000000"/>
                <a:cs typeface="함초롬돋움" panose="020B0604000101010101" pitchFamily="50" charset="-127"/>
              </a:rPr>
              <a:t>강석원</a:t>
            </a:r>
          </a:p>
        </p:txBody>
      </p:sp>
      <p:sp>
        <p:nvSpPr>
          <p:cNvPr id="2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6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2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8966" y="0"/>
            <a:ext cx="12218895" cy="385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11372" r="1149" b="67190"/>
          <a:stretch/>
        </p:blipFill>
        <p:spPr>
          <a:xfrm>
            <a:off x="-13447" y="3101789"/>
            <a:ext cx="12218895" cy="375621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589494" y="3966878"/>
            <a:ext cx="1013012" cy="886148"/>
            <a:chOff x="5589494" y="3966878"/>
            <a:chExt cx="1013012" cy="886148"/>
          </a:xfrm>
        </p:grpSpPr>
        <p:sp>
          <p:nvSpPr>
            <p:cNvPr id="6" name="타원 5"/>
            <p:cNvSpPr/>
            <p:nvPr/>
          </p:nvSpPr>
          <p:spPr>
            <a:xfrm>
              <a:off x="5710517" y="3983449"/>
              <a:ext cx="770965" cy="869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9494" y="3966878"/>
              <a:ext cx="10130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a영고딕B" panose="02020600000000000000" pitchFamily="18" charset="-127"/>
                  <a:ea typeface="a영고딕B" panose="02020600000000000000" pitchFamily="18" charset="-127"/>
                </a:rPr>
                <a:t>3</a:t>
              </a:r>
              <a:endPara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88976" y="2001848"/>
            <a:ext cx="48140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B" panose="02020600000000000000" pitchFamily="18" charset="-127"/>
                <a:ea typeface="a영고딕B" panose="02020600000000000000" pitchFamily="18" charset="-127"/>
              </a:rPr>
              <a:t>주요기능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096000" y="2850775"/>
            <a:ext cx="1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7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0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75537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377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컨셉도출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464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담당업무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790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주요기능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57" y="124407"/>
            <a:ext cx="17832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2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4643" y="1357615"/>
            <a:ext cx="171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C3023B">
                      <a:alpha val="20000"/>
                    </a:srgbClr>
                  </a:solidFill>
                </a:ln>
                <a:solidFill>
                  <a:srgbClr val="C3023B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로그인 시스템</a:t>
            </a:r>
            <a:endParaRPr lang="en-US" altLang="ko-KR" dirty="0">
              <a:ln>
                <a:solidFill>
                  <a:srgbClr val="C3023B">
                    <a:alpha val="20000"/>
                  </a:srgbClr>
                </a:solidFill>
              </a:ln>
              <a:solidFill>
                <a:srgbClr val="C3023B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408791">
            <a:off x="2157300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5003470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2199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14980" y="3265257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a영고딕M" panose="02020600000000000000"/>
              </a:rPr>
              <a:t>유효성검사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-</a:t>
            </a:r>
            <a:r>
              <a:rPr lang="ko-KR" altLang="en-US" sz="1600" dirty="0">
                <a:ea typeface="a영고딕M" panose="02020600000000000000"/>
              </a:rPr>
              <a:t>아이디</a:t>
            </a:r>
            <a:r>
              <a:rPr lang="en-US" altLang="ko-KR" sz="1600" dirty="0">
                <a:ea typeface="a영고딕M" panose="02020600000000000000"/>
              </a:rPr>
              <a:t>, </a:t>
            </a:r>
            <a:r>
              <a:rPr lang="ko-KR" altLang="en-US" sz="1600" dirty="0">
                <a:ea typeface="a영고딕M" panose="02020600000000000000"/>
              </a:rPr>
              <a:t>비밀번호 글자수 제한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-</a:t>
            </a:r>
            <a:r>
              <a:rPr lang="ko-KR" altLang="en-US" sz="1600" dirty="0">
                <a:ea typeface="a영고딕M" panose="02020600000000000000"/>
              </a:rPr>
              <a:t>비밀번호 재확인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-</a:t>
            </a:r>
            <a:r>
              <a:rPr lang="ko-KR" altLang="en-US" sz="1600" dirty="0">
                <a:ea typeface="a영고딕M" panose="02020600000000000000"/>
              </a:rPr>
              <a:t>핸드폰 번호 입력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  xxx-</a:t>
            </a:r>
            <a:r>
              <a:rPr lang="en-US" altLang="ko-KR" sz="1600" dirty="0" err="1">
                <a:ea typeface="a영고딕M" panose="02020600000000000000"/>
              </a:rPr>
              <a:t>xxxx</a:t>
            </a:r>
            <a:r>
              <a:rPr lang="en-US" altLang="ko-KR" sz="1600" dirty="0">
                <a:ea typeface="a영고딕M" panose="02020600000000000000"/>
              </a:rPr>
              <a:t>-</a:t>
            </a:r>
            <a:r>
              <a:rPr lang="en-US" altLang="ko-KR" sz="1600" dirty="0" err="1">
                <a:ea typeface="a영고딕M" panose="02020600000000000000"/>
              </a:rPr>
              <a:t>xxxx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-</a:t>
            </a:r>
            <a:r>
              <a:rPr lang="ko-KR" altLang="en-US" sz="1600" dirty="0">
                <a:ea typeface="a영고딕M" panose="02020600000000000000"/>
              </a:rPr>
              <a:t>잔액 숫자로 입력</a:t>
            </a:r>
          </a:p>
        </p:txBody>
      </p:sp>
      <p:sp>
        <p:nvSpPr>
          <p:cNvPr id="18" name="이등변 삼각형 17"/>
          <p:cNvSpPr/>
          <p:nvPr/>
        </p:nvSpPr>
        <p:spPr>
          <a:xfrm rot="16408791">
            <a:off x="7073586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9929281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4656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325674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/>
          </p:cNvSpPr>
          <p:nvPr/>
        </p:nvSpPr>
        <p:spPr>
          <a:xfrm>
            <a:off x="7926311" y="2625021"/>
            <a:ext cx="1356718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로그인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393166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53662" y="375860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a영고딕M" panose="02020600000000000000"/>
              </a:rPr>
              <a:t>회원가입 유저에 한에서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ko-KR" altLang="en-US" sz="1600" dirty="0">
                <a:ea typeface="a영고딕M" panose="02020600000000000000"/>
              </a:rPr>
              <a:t>아이디</a:t>
            </a:r>
            <a:r>
              <a:rPr lang="en-US" altLang="ko-KR" sz="1600" dirty="0">
                <a:ea typeface="a영고딕M" panose="02020600000000000000"/>
              </a:rPr>
              <a:t>, </a:t>
            </a:r>
            <a:r>
              <a:rPr lang="ko-KR" altLang="en-US" sz="1600" dirty="0">
                <a:ea typeface="a영고딕M" panose="02020600000000000000"/>
              </a:rPr>
              <a:t>비밀번호 확인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3047114" y="2625021"/>
            <a:ext cx="1356718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회원가입</a:t>
            </a:r>
          </a:p>
        </p:txBody>
      </p:sp>
      <p:sp>
        <p:nvSpPr>
          <p:cNvPr id="2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8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2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75537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377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컨셉도출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464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담당업무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7900" y="184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주요기능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57" y="124407"/>
            <a:ext cx="17832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영고딕M" panose="02020600000000000000" pitchFamily="18" charset="-127"/>
                <a:ea typeface="a영고딕M" panose="02020600000000000000" pitchFamily="18" charset="-127"/>
                <a:cs typeface="Segoe UI Black" panose="020B0A02040204020203" pitchFamily="34" charset="0"/>
              </a:rPr>
              <a:t>PeaceNara</a:t>
            </a:r>
            <a:endParaRPr lang="en-US" altLang="ko-KR" sz="2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영고딕M" panose="02020600000000000000" pitchFamily="18" charset="-127"/>
              <a:ea typeface="a영고딕M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4643" y="1357615"/>
            <a:ext cx="171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C3023B">
                      <a:alpha val="20000"/>
                    </a:srgbClr>
                  </a:solidFill>
                </a:ln>
                <a:solidFill>
                  <a:srgbClr val="C3023B"/>
                </a:solidFill>
                <a:latin typeface="a영고딕M" panose="02020600000000000000" pitchFamily="18" charset="-127"/>
                <a:ea typeface="a영고딕M" panose="02020600000000000000" pitchFamily="18" charset="-127"/>
              </a:rPr>
              <a:t>회원</a:t>
            </a:r>
            <a:endParaRPr lang="en-US" altLang="ko-KR" dirty="0">
              <a:ln>
                <a:solidFill>
                  <a:srgbClr val="C3023B">
                    <a:alpha val="20000"/>
                  </a:srgbClr>
                </a:solidFill>
              </a:ln>
              <a:solidFill>
                <a:srgbClr val="C3023B"/>
              </a:solidFill>
              <a:latin typeface="a영고딕M" panose="02020600000000000000" pitchFamily="18" charset="-127"/>
              <a:ea typeface="a영고딕M" panose="02020600000000000000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16408791">
            <a:off x="4506800" y="5139554"/>
            <a:ext cx="312591" cy="2683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5400000">
            <a:off x="7352970" y="5144188"/>
            <a:ext cx="312589" cy="2596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71499" y="2467626"/>
            <a:ext cx="3206948" cy="280929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903515" y="3488395"/>
            <a:ext cx="2315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ea typeface="a영고딕M" panose="02020600000000000000"/>
              </a:rPr>
              <a:t>1. </a:t>
            </a:r>
            <a:r>
              <a:rPr lang="ko-KR" altLang="en-US" sz="1600" dirty="0">
                <a:ea typeface="a영고딕M" panose="02020600000000000000"/>
              </a:rPr>
              <a:t>내 정보 확인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   - id, </a:t>
            </a:r>
            <a:r>
              <a:rPr lang="ko-KR" altLang="en-US" sz="1600" dirty="0">
                <a:ea typeface="a영고딕M" panose="02020600000000000000"/>
              </a:rPr>
              <a:t>전화번호</a:t>
            </a:r>
            <a:r>
              <a:rPr lang="en-US" altLang="ko-KR" sz="1600" dirty="0">
                <a:ea typeface="a영고딕M" panose="02020600000000000000"/>
              </a:rPr>
              <a:t>, </a:t>
            </a:r>
            <a:r>
              <a:rPr lang="ko-KR" altLang="en-US" sz="1600" dirty="0">
                <a:ea typeface="a영고딕M" panose="02020600000000000000"/>
              </a:rPr>
              <a:t>잔액</a:t>
            </a:r>
            <a:r>
              <a:rPr lang="en-US" altLang="ko-KR" sz="1600" dirty="0">
                <a:ea typeface="a영고딕M" panose="02020600000000000000"/>
              </a:rPr>
              <a:t>, </a:t>
            </a:r>
          </a:p>
          <a:p>
            <a:r>
              <a:rPr lang="en-US" altLang="ko-KR" sz="1600" dirty="0">
                <a:ea typeface="a영고딕M" panose="02020600000000000000"/>
              </a:rPr>
              <a:t>     </a:t>
            </a:r>
            <a:r>
              <a:rPr lang="ko-KR" altLang="en-US" sz="1600" dirty="0">
                <a:ea typeface="a영고딕M" panose="02020600000000000000"/>
              </a:rPr>
              <a:t>판매</a:t>
            </a:r>
            <a:r>
              <a:rPr lang="en-US" altLang="ko-KR" sz="1600" dirty="0">
                <a:ea typeface="a영고딕M" panose="02020600000000000000"/>
              </a:rPr>
              <a:t>,</a:t>
            </a:r>
            <a:r>
              <a:rPr lang="ko-KR" altLang="en-US" sz="1600" dirty="0">
                <a:ea typeface="a영고딕M" panose="02020600000000000000"/>
              </a:rPr>
              <a:t>구매 물품</a:t>
            </a:r>
            <a:endParaRPr lang="en-US" altLang="ko-KR" sz="1600" dirty="0">
              <a:ea typeface="a영고딕M" panose="02020600000000000000"/>
            </a:endParaRPr>
          </a:p>
          <a:p>
            <a:r>
              <a:rPr lang="en-US" altLang="ko-KR" sz="1600" dirty="0">
                <a:ea typeface="a영고딕M" panose="02020600000000000000"/>
              </a:rPr>
              <a:t>2. </a:t>
            </a:r>
            <a:r>
              <a:rPr lang="ko-KR" altLang="en-US" sz="1600" dirty="0">
                <a:ea typeface="a영고딕M" panose="02020600000000000000"/>
              </a:rPr>
              <a:t>비밀번호 변경</a:t>
            </a:r>
            <a:endParaRPr lang="en-US" altLang="ko-KR" sz="1600" dirty="0">
              <a:ea typeface="a영고딕M" panose="02020600000000000000"/>
            </a:endParaRPr>
          </a:p>
          <a:p>
            <a:endParaRPr lang="en-US" altLang="ko-KR" sz="1600" dirty="0">
              <a:ea typeface="a영고딕M" panose="0202060000000000000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742666" y="2825076"/>
            <a:ext cx="26367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/>
          </p:cNvSpPr>
          <p:nvPr/>
        </p:nvSpPr>
        <p:spPr>
          <a:xfrm>
            <a:off x="5291084" y="2623203"/>
            <a:ext cx="1609832" cy="400110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3023B"/>
                </a:solidFill>
                <a:latin typeface="10X10 Bold" pitchFamily="50" charset="-127"/>
                <a:ea typeface="a영고딕M" panose="02020600000000000000"/>
              </a:rPr>
              <a:t>마이페이지</a:t>
            </a:r>
          </a:p>
        </p:txBody>
      </p:sp>
      <p:sp>
        <p:nvSpPr>
          <p:cNvPr id="37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1824F98D-6852-405F-B31A-A6EAFF4B8A3F}" type="slidenum">
              <a:rPr lang="ko-KR" altLang="en-US" smtClean="0"/>
              <a:t>9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74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230</Words>
  <Application>Microsoft Office PowerPoint</Application>
  <PresentationFormat>사용자 지정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함초롬돋움</vt:lpstr>
      <vt:lpstr>10X10 Bold</vt:lpstr>
      <vt:lpstr>a영고딕B</vt:lpstr>
      <vt:lpstr>Segoe UI Black</vt:lpstr>
      <vt:lpstr>10X10</vt:lpstr>
      <vt:lpstr>맑은 고딕</vt:lpstr>
      <vt:lpstr>a영고딕M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Hongrae Kim</dc:creator>
  <cp:lastModifiedBy>hankyung</cp:lastModifiedBy>
  <cp:revision>92</cp:revision>
  <dcterms:created xsi:type="dcterms:W3CDTF">2016-03-19T22:39:18Z</dcterms:created>
  <dcterms:modified xsi:type="dcterms:W3CDTF">2017-03-31T04:37:48Z</dcterms:modified>
</cp:coreProperties>
</file>