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AC2AA-5983-428A-862E-C8F3111B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1C7B5-C597-4FF0-B6C2-B794EDB05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23D36-A7B7-44E2-AF19-66F0B137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FFF7A-4AFC-4730-AB5D-951ACE50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59A0-2A7A-4858-A6E0-441D0771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22188-AFAA-4A72-8E87-801ADE68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6BFF80-3C3F-4094-B3E7-63B428360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73FCA-2649-46BB-A1C3-A7C8786C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5E31E-64EB-4D48-9A62-5BE42877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0C22B-F983-4916-9FBB-4B6ED22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1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20142-613B-42D4-BC0E-39556F683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E034B-BDB1-48BA-BD6A-3E2686E7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EAEE6-7D98-4F23-BBFD-381EC341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FD52C-82B4-4430-91A6-16B83A4D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994EF-D7E1-4FE9-A6B7-4AC8029C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1E22-767B-48C4-AD98-91D4678D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77D0-140F-4DE5-86D0-4FD6B22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3CF3-8F9E-402E-8253-4AB6B65D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D9D79-5A25-4635-B5C3-07EFDC5A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FC212-E002-499B-B5ED-CCF6D9CE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D46B0-D96F-423A-B763-CD5949F4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89847-2DEC-49AF-AF38-3BF74AB7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C9ABC-1C02-4BA5-8C18-46C6F872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ABD8D-4636-4F90-90DB-47A93813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724CC-7A5E-420F-B1C7-1A28BA5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CDDEC-405B-4227-97FD-2291849B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D343C-0BA9-491F-95E4-979638195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5BF73-00C5-43FC-90B2-64EEC4A7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F7FD2-8EE8-4A4B-B265-351335D3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1DD88-4115-4107-9C18-6D6DE3CC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3376B-F4D6-4E23-B679-3F13ED1C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5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D873-376F-47C1-B18D-838FDCAA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C713D-F8CA-4091-9067-432DB7A0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F35FB-5506-4779-BAF6-7C99EFF9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AF52E-E650-43D7-A9C6-B1E29DCF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D6DD4-36B8-4081-B216-330712E09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48AB2-7E58-42BF-B652-598B6DA9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C00F1-A79E-4FD1-A231-28279E90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70B37-1049-4D99-B6BB-B422F7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3C751-AD53-410C-933C-B8C7CC13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0C0134-5ACD-4CB4-87C3-F9D363F5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A1285-A31F-46A9-87A8-AA00E8E5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D192C-10BE-4AFC-8D5F-49A0231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3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BB229-3A9C-47CA-B971-D2382A4B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FCB54-50E8-4CF3-8819-154E235C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BB99A-A848-4513-9D44-B6E27E4A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2841E-D784-4DC3-848E-AF72A3DB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4B2E6-6DE2-4D68-9DBD-952F1C2F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292F5-FDF8-46FC-905E-8CF8DB621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1A4BC-0491-4470-8E68-13C48C4B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51DB1-8791-4947-845D-F6B06AE8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480C0-2E75-482D-847B-1FC6FA78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0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A6DCA-5850-40E3-9A78-DF4C4850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4874D6-FC46-4FA9-9201-1C1B5406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17318-723F-47F9-8498-50C88C45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233A4-2325-4388-B899-896DEED1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74032-77E3-40C0-93BB-034F3940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0934A-5E6E-4ECF-A844-CBCDD591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2BA9D6-8750-479F-BD91-E7E0EEA8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97AB7-5F25-4F0C-8167-FA7AB194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D8EF0-6FB3-4FEE-83A5-591E85FB6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4EA-D41C-468D-9FA5-C10C2AED72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7E005-5503-46BD-A884-8A288FC8B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C049A-A0EE-4EA6-A5F1-933E33AB6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779F-5FA1-4DCE-AD85-562D9C7AF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D6D0A-C17E-485B-8ABD-777587F4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11"/>
            <a:ext cx="9144000" cy="1737378"/>
          </a:xfrm>
        </p:spPr>
        <p:txBody>
          <a:bodyPr anchor="ctr">
            <a:normAutofit/>
          </a:bodyPr>
          <a:lstStyle/>
          <a:p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</a:t>
            </a: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보고서</a:t>
            </a:r>
          </a:p>
        </p:txBody>
      </p:sp>
    </p:spTree>
    <p:extLst>
      <p:ext uri="{BB962C8B-B14F-4D97-AF65-F5344CB8AC3E}">
        <p14:creationId xmlns:p14="http://schemas.microsoft.com/office/powerpoint/2010/main" val="424613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B630-4557-4048-8602-0CF49D24D6A5}"/>
              </a:ext>
            </a:extLst>
          </p:cNvPr>
          <p:cNvSpPr txBox="1"/>
          <p:nvPr/>
        </p:nvSpPr>
        <p:spPr>
          <a:xfrm>
            <a:off x="914399" y="1353671"/>
            <a:ext cx="3818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en-US" altLang="ko-KR" sz="2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findNum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8DB34A-C6E1-4CED-9B00-3B4C49D38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41" y="1867086"/>
            <a:ext cx="6517341" cy="48013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findNum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break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E62B08-F1F9-43BC-9037-769BF74626F1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5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B630-4557-4048-8602-0CF49D24D6A5}"/>
              </a:ext>
            </a:extLst>
          </p:cNvPr>
          <p:cNvSpPr txBox="1"/>
          <p:nvPr/>
        </p:nvSpPr>
        <p:spPr>
          <a:xfrm>
            <a:off x="914399" y="1353671"/>
            <a:ext cx="3818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en-US" altLang="ko-KR" sz="2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stmt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8A9E34-DA0D-4D23-8305-59A14632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23" y="1877435"/>
            <a:ext cx="9009529" cy="48013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ko-KR" altLang="ko-KR" sz="17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나온 결과와 </a:t>
            </a:r>
            <a:r>
              <a:rPr kumimoji="0" lang="ko-KR" altLang="ko-KR" sz="1700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입력받은</a:t>
            </a:r>
            <a:r>
              <a:rPr kumimoji="0" lang="ko-KR" altLang="ko-KR" sz="17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sz="1700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을</a:t>
            </a:r>
            <a:r>
              <a:rPr kumimoji="0" lang="ko-KR" altLang="ko-KR" sz="17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비교해서 어느 경우인지 출력해준다</a:t>
            </a:r>
            <a:br>
              <a:rPr kumimoji="0" lang="ko-KR" altLang="ko-KR" sz="17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Arrays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 {   </a:t>
            </a:r>
            <a:br>
              <a:rPr kumimoji="0" lang="ko-KR" altLang="ko-KR" sz="17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+=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] 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find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)"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Arrays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equals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 {  </a:t>
            </a:r>
            <a:br>
              <a:rPr kumimoji="0" lang="ko-KR" altLang="ko-KR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+=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&gt;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] 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find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)"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  </a:t>
            </a:r>
            <a:br>
              <a:rPr kumimoji="0" lang="ko-KR" altLang="ko-KR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sz="17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+=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] 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find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specific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number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)"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++){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sz="17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.printf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"%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"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42C65B-AD5A-4D53-BCCD-F77579FEE7CE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83B5D35-1361-459D-AB91-BA13AF05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41" y="1431304"/>
            <a:ext cx="10434917" cy="45243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args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input1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}};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input2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{{-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{-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}};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output1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output2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output3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fs1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input1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output1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fs2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input2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output2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fs3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input2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output3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C96ACB-68AD-4738-A30D-354D0C86ACAC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5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D0FA0C-47E3-4E70-B948-461F382E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99" y="1490103"/>
            <a:ext cx="5503618" cy="175063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45D87-2F51-4EBF-BE51-7C9CCCF1338C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9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answer =       ;	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output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대하여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each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if                             :	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if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문에 들어갈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statement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찾는다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then</a:t>
            </a: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answer = input[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3CFAA-C151-4E4F-A9BD-EDE5B532124B}"/>
              </a:ext>
            </a:extLst>
          </p:cNvPr>
          <p:cNvSpPr/>
          <p:nvPr/>
        </p:nvSpPr>
        <p:spPr>
          <a:xfrm>
            <a:off x="2537013" y="1452281"/>
            <a:ext cx="457200" cy="369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6BCE1C-FAE4-4DD6-8585-7B6D09AD188B}"/>
              </a:ext>
            </a:extLst>
          </p:cNvPr>
          <p:cNvSpPr/>
          <p:nvPr/>
        </p:nvSpPr>
        <p:spPr>
          <a:xfrm>
            <a:off x="2384612" y="2994210"/>
            <a:ext cx="2142563" cy="36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8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 구하기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 구하기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값 출력하기 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80C5A9-1393-4D96-88FB-DE0523F99B81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6441141" cy="755462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690412" cy="47605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0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answer(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최대값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구한다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60000" indent="0">
              <a:lnSpc>
                <a:spcPct val="120000"/>
              </a:lnSpc>
              <a:buNone/>
            </a:pPr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값 출력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0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있으면 해당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60000" indent="0">
              <a:lnSpc>
                <a:spcPct val="120000"/>
              </a:lnSpc>
              <a:buNone/>
            </a:pPr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구한 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answer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비교해서 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문에 들어갈 구문 출력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BED3FF-6A8F-4005-9634-F1E3BD2DE300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findMax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findMin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findNum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stmt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F726F-8EE8-4F48-8EA1-2C53094E8626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B630-4557-4048-8602-0CF49D24D6A5}"/>
              </a:ext>
            </a:extLst>
          </p:cNvPr>
          <p:cNvSpPr txBox="1"/>
          <p:nvPr/>
        </p:nvSpPr>
        <p:spPr>
          <a:xfrm>
            <a:off x="914400" y="1353671"/>
            <a:ext cx="2635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선언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42F9D7-AD76-4100-AF0D-B2328424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41" y="2088160"/>
            <a:ext cx="7001436" cy="1477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final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final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final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의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개수</a:t>
            </a:r>
            <a:endParaRPr kumimoji="0" lang="ko-KR" altLang="ko-KR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A00336-4066-40AB-A6D0-A18C74C46A46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5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B630-4557-4048-8602-0CF49D24D6A5}"/>
              </a:ext>
            </a:extLst>
          </p:cNvPr>
          <p:cNvSpPr txBox="1"/>
          <p:nvPr/>
        </p:nvSpPr>
        <p:spPr>
          <a:xfrm>
            <a:off x="914400" y="1353671"/>
            <a:ext cx="2635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생성자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7CE6C1-33DF-4ECA-9211-37A3F7CE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05" y="1947224"/>
            <a:ext cx="8229600" cy="48013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FindStmt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++){   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과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을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복사</a:t>
            </a: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arraycopy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arraycopy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.stmt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 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문에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들어갈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statement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를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구함</a:t>
            </a: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F111BF1-5C57-4C4A-9807-82FB8912FF8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0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B630-4557-4048-8602-0CF49D24D6A5}"/>
              </a:ext>
            </a:extLst>
          </p:cNvPr>
          <p:cNvSpPr txBox="1"/>
          <p:nvPr/>
        </p:nvSpPr>
        <p:spPr>
          <a:xfrm>
            <a:off x="914399" y="1353671"/>
            <a:ext cx="3818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sz="2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findMax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8569FB-2573-40E9-949D-85536BB2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40" y="1977523"/>
            <a:ext cx="6642848" cy="45243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findMax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FBBCD3-F680-43FA-9280-1573D64F12A5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FindStmt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B630-4557-4048-8602-0CF49D24D6A5}"/>
              </a:ext>
            </a:extLst>
          </p:cNvPr>
          <p:cNvSpPr txBox="1"/>
          <p:nvPr/>
        </p:nvSpPr>
        <p:spPr>
          <a:xfrm>
            <a:off x="914399" y="1353671"/>
            <a:ext cx="3818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sz="2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findMin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FD34A3-EA30-4A69-B2A7-43DB0970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40" y="1977523"/>
            <a:ext cx="6795247" cy="45243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findMin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0E8615-870D-423D-B278-DF159CA58102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7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1102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Consolas</vt:lpstr>
      <vt:lpstr>나눔스퀘어 Bold</vt:lpstr>
      <vt:lpstr>맑은 고딕</vt:lpstr>
      <vt:lpstr>Office 테마</vt:lpstr>
      <vt:lpstr>과제 1 수행 보고서</vt:lpstr>
      <vt:lpstr>과제 내용</vt:lpstr>
      <vt:lpstr>과제 내용</vt:lpstr>
      <vt:lpstr>수행 아이디어</vt:lpstr>
      <vt:lpstr>구현</vt:lpstr>
      <vt:lpstr>FindStmt 클래스</vt:lpstr>
      <vt:lpstr>FindStmt 클래스</vt:lpstr>
      <vt:lpstr>FindStmt 클래스</vt:lpstr>
      <vt:lpstr>FindStmt 클래스</vt:lpstr>
      <vt:lpstr>FindStmt 클래스</vt:lpstr>
      <vt:lpstr>FindStmt 클래스</vt:lpstr>
      <vt:lpstr>Main 클래스</vt:lpstr>
      <vt:lpstr>결과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 수행 보고서</dc:title>
  <dc:creator>김경숙</dc:creator>
  <cp:lastModifiedBy>김경숙</cp:lastModifiedBy>
  <cp:revision>12</cp:revision>
  <dcterms:created xsi:type="dcterms:W3CDTF">2020-11-05T22:33:36Z</dcterms:created>
  <dcterms:modified xsi:type="dcterms:W3CDTF">2020-11-25T21:26:53Z</dcterms:modified>
</cp:coreProperties>
</file>