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69" r:id="rId3"/>
    <p:sldId id="270" r:id="rId4"/>
    <p:sldId id="272" r:id="rId5"/>
    <p:sldId id="27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87871" autoAdjust="0"/>
  </p:normalViewPr>
  <p:slideViewPr>
    <p:cSldViewPr snapToGrid="0">
      <p:cViewPr varScale="1">
        <p:scale>
          <a:sx n="63" d="100"/>
          <a:sy n="63" d="100"/>
        </p:scale>
        <p:origin x="8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27:12.8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2787 599 4689 0 0,'-1'-41'10145'0'0,"8"29"-4987"0"0,-41 15-3212 0 0,-38 88-706 0 0,-7 41-913 0 0,59-100-148 0 0,1 1 0 0 0,2 1 0 0 0,1 0 1 0 0,2 1-1 0 0,1 1 0 0 0,2 0 0 0 0,1 0 0 0 0,2 1 0 0 0,-2 33-179 0 0,9-52 27 0 0,2 0 1 0 0,0 1-1 0 0,1-1 0 0 0,1 0 0 0 0,1 0 0 0 0,0-1 0 0 0,1 1 0 0 0,1-1 0 0 0,1 0 1 0 0,0 0-1 0 0,2-1 0 0 0,0 0 0 0 0,0-1 0 0 0,1 0 0 0 0,1 0 0 0 0,1-1 0 0 0,0 0 0 0 0,13 11-27 0 0,96 28 365 0 0,-108-50-320 0 0,1-2 0 0 0,-1 0 0 0 0,0-1 0 0 0,0 0 0 0 0,1-1 1 0 0,-1 0-1 0 0,0-1 0 0 0,0-1 0 0 0,5-1-45 0 0,30-5 11 0 0,-31 4 10 0 0,-1 0 0 0 0,0-1-1 0 0,0-1 1 0 0,0-1 0 0 0,-1 0 0 0 0,-1-1 0 0 0,1-1-1 0 0,-1 0 1 0 0,2-3-21 0 0,14-9 101 0 0,-15 12-69 0 0,-1-1 0 0 0,-1 0-1 0 0,0-1 1 0 0,0 0 0 0 0,-1-1 0 0 0,0-1-1 0 0,-2 0 1 0 0,1 0 0 0 0,-2-1 0 0 0,0-1-1 0 0,-1 1 1 0 0,0-1 0 0 0,-1-1 0 0 0,-1 1-1 0 0,-1-1 1 0 0,0 0 0 0 0,-1-1 0 0 0,-1 1-1 0 0,-1-1 1 0 0,0 1 0 0 0,-1-18-32 0 0,-1 4 23 0 0,-2 0 0 0 0,-1-1 0 0 0,-1 1 0 0 0,-1 1 0 0 0,-2-1 0 0 0,-1 1 0 0 0,-2 0 0 0 0,-1 1 0 0 0,-1 0 0 0 0,-1 0 0 0 0,-2 2 0 0 0,0 0 0 0 0,-9-10-23 0 0,9 20 19 0 0,0 0 1 0 0,-1 1-1 0 0,0 1 1 0 0,-1 1 0 0 0,-1 0-1 0 0,-1 1 1 0 0,-11-6-20 0 0,-92-9-8 0 0,84 25 59 0 0,31 4-190 0 0,1 0 1 0 0,0 1 0 0 0,-1 0 0 0 0,1 0 0 0 0,0 0 0 0 0,0 1 0 0 0,0 0-1 0 0,1 0 1 0 0,-1 1 0 0 0,1-1 0 0 0,0 1 0 0 0,0 0 0 0 0,0 1 0 0 0,0-1-1 0 0,1 1 1 0 0,-1 0 0 0 0,1 0 0 0 0,1 0 0 0 0,-1 1 0 0 0,1-1-1 0 0,0 1 1 0 0,-2 4 138 0 0,-19 66-4552 0 0,18-27-2293 0 0,12-30 1939 0 0,-1-12-635 0 0</inkml:trace>
  <inkml:trace contextRef="#ctx0" brushRef="#br0" timeOffset="1145.948">3429 580 6745 0 0,'7'-40'5090'0'0,"-1"52"-1188"0"0,10 164-495 0 0,-7-89-2804 0 0,-4-1-1 0 0,-4 1 0 0 0,-3 0 1 0 0,-11 65-603 0 0,10-128 177 0 0,1 0 0 0 0,1 0 0 0 0,2 0 0 0 0,0 0 0 0 0,2 0-1 0 0,0-1 1 0 0,2 1 0 0 0,0-1 0 0 0,8 20-177 0 0,-10-37 58 0 0,0 0 0 0 0,0 0 1 0 0,0 0-1 0 0,1-1 0 0 0,0 1 0 0 0,0-1 0 0 0,0 0 0 0 0,1 0 0 0 0,-1 0 0 0 0,1-1 0 0 0,1 1 1 0 0,-1-1-1 0 0,0-1 0 0 0,6 4-58 0 0,-8-47 98 0 0,-35-171-260 0 0,22 99-20 0 0,4 0 1 0 0,4-1 0 0 0,8-23 181 0 0,-5 115 13 0 0,1 0 0 0 0,1 0 0 0 0,0 0 1 0 0,2 1-1 0 0,1 0 0 0 0,0 0 0 0 0,2 0 1 0 0,0 0-1 0 0,1 1 0 0 0,1 1 0 0 0,0 0 1 0 0,2 0-1 0 0,0 1 0 0 0,9-10-13 0 0,-14 23 36 0 0,0 0 0 0 0,0 0-1 0 0,0 1 1 0 0,0 0 0 0 0,0 0 0 0 0,1 0 0 0 0,-1 1 0 0 0,1 1-1 0 0,0-1 1 0 0,0 1 0 0 0,-1 0 0 0 0,1 1 0 0 0,0 0-1 0 0,0 0 1 0 0,0 1 0 0 0,0 0 0 0 0,-1 0 0 0 0,1 1 0 0 0,0 0-1 0 0,-1 0 1 0 0,1 1 0 0 0,-1 0 0 0 0,0 0 0 0 0,0 0-1 0 0,0 1 1 0 0,-1 0 0 0 0,1 1 0 0 0,-1 0 0 0 0,0 0 0 0 0,0 0-1 0 0,0 0 1 0 0,-1 1 0 0 0,0 0 0 0 0,0 0 0 0 0,3 6-36 0 0,113 141 649 0 0,-117-146-632 0 0,-1-1 0 0 0,0 1 0 0 0,0 0 0 0 0,0 0 0 0 0,-1 0 0 0 0,0 0 0 0 0,-1 1 0 0 0,0-1 0 0 0,0 1 0 0 0,0-1 0 0 0,-1 0 1 0 0,0 1-1 0 0,-1-1 0 0 0,1 1 0 0 0,-1-1 0 0 0,-1 1 0 0 0,0-1 0 0 0,0 0 0 0 0,0 0 0 0 0,-1 0 0 0 0,0 0 0 0 0,0 0 0 0 0,0-1 1 0 0,-4 5-18 0 0,-3 0 15 0 0,0-1 0 0 0,0 0 0 0 0,-1-1 0 0 0,0 0 0 0 0,-1 0 0 0 0,1-1 0 0 0,-2-1 0 0 0,1 0 0 0 0,-1-1 0 0 0,0 0 0 0 0,0-1 0 0 0,-6 1-15 0 0,6-2 5 0 0,-1-1 1 0 0,0 0-1 0 0,0-1 1 0 0,-1 0-1 0 0,1-1 1 0 0,0-1-1 0 0,-1 0 1 0 0,1-1-1 0 0,0 0 1 0 0,0-2-1 0 0,-6-1-5 0 0,11 3 32 0 0,-125-13 41 0 0,131 15-76 0 0,1 0 1 0 0,-1-1-1 0 0,0 1 0 0 0,1 0 1 0 0,0 0-1 0 0,-1 1 0 0 0,1-1 1 0 0,0 0-1 0 0,-1 1 0 0 0,1 0 1 0 0,0-1-1 0 0,0 1 0 0 0,0 0 1 0 0,1 0-1 0 0,-1 0 0 0 0,0 0 1 0 0,1 0-1 0 0,-1 0 0 0 0,1 1 1 0 0,0-1-1 0 0,-1 0 0 0 0,1 1 1 0 0,0-1-1 0 0,1 1 0 0 0,-1-1 1 0 0,0 1-1 0 0,1 0 0 0 0,-1-1 1 0 0,1 1-1 0 0,0 0 0 0 0,0-1 1 0 0,0 1-1 0 0,0 0 0 0 0,1-1 1 0 0,-1 1-1 0 0,1 0 0 0 0,-1-1 1 0 0,1 1-1 0 0,0-1 0 0 0,0 1 1 0 0,0-1-1 0 0,0 1 0 0 0,1-1 1 0 0,-1 0-1 0 0,0 0 0 0 0,1 0 1 0 0,0 0-1 0 0,0 0 0 0 0,-1 0 1 0 0,3 2 2 0 0,15 12 45 0 0,0-1 1 0 0,1-1 0 0 0,0-1 0 0 0,1 0-1 0 0,1-2 1 0 0,0 0 0 0 0,0-1 0 0 0,1-2 0 0 0,0 0-1 0 0,1-1 1 0 0,-1-2 0 0 0,13 2-46 0 0,55 17 199 0 0,178 42 856 0 0,-50 0-330 0 0,-218-66-715 0 0,0 0 0 0 0,0 0 0 0 0,0 0 0 0 0,-1 0 0 0 0,1 0 1 0 0,0 1-1 0 0,-1-1 0 0 0,1 0 0 0 0,0 0 0 0 0,0 1 0 0 0,-1-1 0 0 0,1 0 0 0 0,0 1 0 0 0,-1-1 0 0 0,1 0 0 0 0,-1 1 0 0 0,1-1 0 0 0,0 1 1 0 0,-1 0-1 0 0,1-1 0 0 0,-1 1 0 0 0,1-1 0 0 0,-1 1 0 0 0,0 0 0 0 0,1-1 0 0 0,-1 1 0 0 0,0 0 0 0 0,1-1 0 0 0,-1 1 0 0 0,0 0 0 0 0,0 0 0 0 0,1-1 1 0 0,-1 1-1 0 0,0 0 0 0 0,0 0 0 0 0,0-1 0 0 0,0 1 0 0 0,0 0 0 0 0,0 0 0 0 0,0-1 0 0 0,-1 1 0 0 0,1 0 0 0 0,0 0 0 0 0,0-1 0 0 0,0 1 1 0 0,-1 0-1 0 0,1-1 0 0 0,0 1 0 0 0,-1 0 0 0 0,1-1 0 0 0,-1 1 0 0 0,1 0 0 0 0,-1-1 0 0 0,1 1 0 0 0,-1-1 0 0 0,0 1-10 0 0,-46-19 99 0 0,1 9-767 0 0,19 5-2925 0 0,1-3-8419 0 0,23 5 3737 0 0</inkml:trace>
  <inkml:trace contextRef="#ctx0" brushRef="#br0" timeOffset="4049.027">2263 1779 3673 0 0,'1'10'7605'0'0,"58"-1"-1679"0"0,81 7-1676 0 0,52 83-2235 0 0,-82-67-993 0 0,141-10 156 0 0,-145-6-669 0 0,4-23 224 0 0,78-37-255 0 0,-85 26-401 0 0,7-2 303 0 0,-54 2-172 0 0,10-10-47 0 0,75 2-42 0 0,-87 10 10 0 0,58-33-122 0 0,-53 27 93 0 0,-8-9-29 0 0,-20 18-206 0 0,32-47 374 0 0,75-62-310 0 0,-51 6 112 0 0,-54 53 43 0 0,-8-69 102 0 0,-25 128-186 0 0,5-11 4 0 0,-2-1 1 0 0,0 0-1 0 0,-1 0 0 0 0,-1 0 1 0 0,0 0-1 0 0,-1 0 1 0 0,-1 0-1 0 0,0 0 0 0 0,-2 0 1 0 0,-1-9-5 0 0,-21-63 89 0 0,3-16-217 0 0,-13-70 150 0 0,27 156-15 0 0,0 1 0 0 0,-1 1 0 0 0,-1 0 0 0 0,0 0 0 0 0,-1 1 1 0 0,-1 0-1 0 0,0 1 0 0 0,-1 1 0 0 0,-1 0 0 0 0,0 0 1 0 0,-1 2-1 0 0,-5-4-7 0 0,-6-7-14 0 0,-105-81 20 0 0,46 71-98 0 0,-128-28 108 0 0,96 16 86 0 0,40 14-97 0 0,-78-37-21 0 0,6 41-43 0 0,-52-24-15 0 0,92 34 164 0 0,76 15-87 0 0,-1 1 0 0 0,1 1 1 0 0,0 2-1 0 0,0 1 0 0 0,0 2 0 0 0,-11 4-3 0 0,-49 15-128 0 0,-117 35 239 0 0,107-20-34 0 0,-54 63-330 0 0,65-20 390 0 0,-46 90-468 0 0,44-20 543 0 0,24 78-601 0 0,68-220 447 0 0,-2 7-15 0 0,0-1-1 0 0,1 1 1 0 0,1 0 0 0 0,1 1 0 0 0,1-1 0 0 0,0 0 0 0 0,1 0 0 0 0,1 0 0 0 0,4 14-43 0 0,62 98-77 0 0,5-2 113 0 0,-4-35-167 0 0,15 17 136 0 0,20-38 78 0 0,-92-66-78 0 0,-1 2 1 0 0,1 0-1 0 0,-1 0 0 0 0,-1 1 1 0 0,0 0-1 0 0,0 0 0 0 0,0 2 1 0 0,-1-1-1 0 0,-1 1 0 0 0,0 0 1 0 0,6 12-6 0 0,42-2 242 0 0,-28-8-247 0 0,7-22 26 0 0,-34 9-45 0 0,0 0 0 0 0,0-1 1 0 0,0 1-1 0 0,0 0 0 0 0,0 0 0 0 0,0 0 0 0 0,0-1 0 0 0,0 1 0 0 0,0-1 0 0 0,0 1 1 0 0,0 0-1 0 0,0-1 0 0 0,0 0 0 0 0,0 1 0 0 0,-1-1 0 0 0,1 1 0 0 0,0-1 0 0 0,0 0 0 0 0,-1 0 1 0 0,1 1-1 0 0,0-1 0 0 0,-1 0 0 0 0,1 0 0 0 0,-1 0 0 0 0,1 0 0 0 0,-1 0 0 0 0,0 0 1 0 0,1 0-1 0 0,-1 0 0 0 0,0 0 0 0 0,1 0 0 0 0,-1 0 0 0 0,0 0 0 0 0,0 0 0 0 0,0 0 0 0 0,0 0 1 0 0,0 0 23 0 0,3 6-3645 0 0,2 10 1408 0 0,10 4-4338 0 0,1-10-1532 0 0,-7-6 2584 0 0</inkml:trace>
  <inkml:trace contextRef="#ctx0" brushRef="#br0" timeOffset="5547.918">2339 1760 3265 0 0,'0'-2'278'0'0,"0"1"-1"0"0,1 0 1 0 0,-1-1 0 0 0,1 1 0 0 0,-1 0 0 0 0,1 0-1 0 0,0-1 1 0 0,0 1 0 0 0,-1 0 0 0 0,1 0 0 0 0,0 0 0 0 0,0 0-1 0 0,0 0 1 0 0,0 0 0 0 0,0 0 0 0 0,0 0 0 0 0,0 0 0 0 0,1 1-1 0 0,-1-1 1 0 0,0 0 0 0 0,0 1 0 0 0,1-1 0 0 0,-1 1-1 0 0,0-1 1 0 0,1 1 0 0 0,-1 0 0 0 0,1-1 0 0 0,-1 1 0 0 0,0 0-1 0 0,1 0 1 0 0,1 0-278 0 0,-5 13 3494 0 0,-12 11-2595 0 0,11-19-375 0 0,-41 77 1649 0 0,4 2 0 0 0,-27 84-2173 0 0,-8 18 967 0 0,-106 132 76 0 0,-164 277 630 0 0,207-331-812 0 0,82-189-645 0 0,47-47-3011 0 0,9-25-1903 0 0,2-4-3674 0 0,2-4 1842 0 0</inkml:trace>
  <inkml:trace contextRef="#ctx0" brushRef="#br0" timeOffset="6592.85">1395 3146 5825 0 0,'1'0'237'0'0,"-1"1"0"0"0,1-1 0 0 0,-1 0 0 0 0,1 0-1 0 0,-1 0 1 0 0,1 0 0 0 0,-1 0 0 0 0,0-1 0 0 0,1 1 0 0 0,-1 0 0 0 0,1 0-1 0 0,-1 0 1 0 0,1 0 0 0 0,-1 0 0 0 0,1-1 0 0 0,-1 1 0 0 0,0 0 0 0 0,1 0-1 0 0,-1-1 1 0 0,1 1 0 0 0,-1 0 0 0 0,0-1 0 0 0,1 1 0 0 0,-1 0 0 0 0,0-1-1 0 0,1 1 1 0 0,-1-1 0 0 0,0 1 0 0 0,0 0 0 0 0,0-1 0 0 0,1 1-1 0 0,-1-1 1 0 0,0 1 0 0 0,0-1 0 0 0,0 1-237 0 0,7 11 277 0 0,-2 1 0 0 0,1 0-1 0 0,-2 1 1 0 0,1-1 0 0 0,-2 1 0 0 0,0 0 0 0 0,0 0 0 0 0,-1 0-1 0 0,-1 1 1 0 0,0-1 0 0 0,-1 0 0 0 0,0 1 0 0 0,-1-1 0 0 0,-1 0-1 0 0,0 0 1 0 0,-1 0 0 0 0,-1 2-277 0 0,4-11 76 0 0,-22 147 2204 0 0,20-136-1960 0 0,11 1 889 0 0,-2-18-1179 0 0,0 0-1 0 0,-1-1 1 0 0,1 0 0 0 0,-1 0-1 0 0,1 0 1 0 0,-1-1-1 0 0,-1 0 1 0 0,1 0-1 0 0,0-1 1 0 0,-1 1 0 0 0,0-1-1 0 0,0-1 1 0 0,0 1-1 0 0,2-5-29 0 0,18-14-7 0 0,204-230 83 0 0,-179 191-43 0 0,-50 63-58 0 0,0 0 22 0 0,0 0-3 0 0,-22 12 116 0 0,13-5-84 0 0,0-1 0 0 0,-1-1 0 0 0,0 0 0 0 0,0 0 0 0 0,0-1-1 0 0,-1 0 1 0 0,0-1 0 0 0,1 0 0 0 0,-1-1 0 0 0,0 0 0 0 0,0 0 0 0 0,-1-1-1 0 0,1-1 1 0 0,0 0 0 0 0,0 0 0 0 0,0-1 0 0 0,0-1 0 0 0,0 0 0 0 0,0 0 0 0 0,0-1-1 0 0,0-1 1 0 0,1 1 0 0 0,-3-3-26 0 0,13 6 2 0 0,1 1-1 0 0,-1-1 1 0 0,1 1-1 0 0,-1-1 0 0 0,1 1 1 0 0,-1-1-1 0 0,0 1 1 0 0,1-1-1 0 0,-1 1 1 0 0,0 0-1 0 0,1-1 1 0 0,-1 1-1 0 0,0 0 1 0 0,0-1-1 0 0,1 1 1 0 0,-1-1-1 0 0,0 1 1 0 0,0 0-1 0 0,0 0 1 0 0,0-1-1 0 0,0 1 1 0 0,0 0-1 0 0,0-1 0 0 0,0 1 1 0 0,0 0-1 0 0,0-1 1 0 0,-1 1-1 0 0,1 0 1 0 0,0-1-1 0 0,0 1 1 0 0,-1 0-1 0 0,1-1 1 0 0,0 1-1 0 0,-1-1 1 0 0,1 1-1 0 0,0-1 1 0 0,-1 1-1 0 0,1-1 1 0 0,-1 1-1 0 0,1-1 0 0 0,-1 1 1 0 0,1-1-1 0 0,-1 1 1 0 0,0-1-1 0 0,1 0 1 0 0,-1 1-1 0 0,1-1 1 0 0,-1 0-1 0 0,0 0 1 0 0,1 1-1 0 0,-1-1 1 0 0,0 0-1 0 0,1 0 1 0 0,-1 0-1 0 0,0 0 1 0 0,0 0-2 0 0,14 28-39 0 0,13 94 325 0 0,-25-122-282 0 0,-1 0 1 0 0,1 0-1 0 0,0 0 1 0 0,-1 0-1 0 0,1 0 1 0 0,0 0-1 0 0,-1 0 1 0 0,1 0-1 0 0,0 0 1 0 0,-1 0-1 0 0,1 0 1 0 0,0 0 0 0 0,-1-1-1 0 0,1 1 1 0 0,0 0-1 0 0,-1 0 1 0 0,1-1-1 0 0,-1 1 1 0 0,1 0-1 0 0,0-1 1 0 0,-1 1-1 0 0,1-1 1 0 0,-1 1-1 0 0,1-1 1 0 0,-1 1 0 0 0,0-1-1 0 0,1 1 1 0 0,-1-1-1 0 0,1 1 1 0 0,-1-1-1 0 0,0 1 1 0 0,1-1-1 0 0,-1 0 1 0 0,0 1-1 0 0,0-1 1 0 0,0 0-1 0 0,1 1 1 0 0,-1-1 0 0 0,0 0-1 0 0,0 1 1 0 0,0-1-1 0 0,0 0 1 0 0,0 1-1 0 0,0-1 1 0 0,0 0-1 0 0,0 1 1 0 0,-1-1-1 0 0,1 0 1 0 0,0 1-1 0 0,0-1 1 0 0,0 0 0 0 0,-1 1-5 0 0,2-15 43 0 0,-1 0 0 0 0,-1 0 0 0 0,0 0 0 0 0,-1 0 0 0 0,0 0 1 0 0,-1 1-1 0 0,-1-1 0 0 0,-5-12-43 0 0,8 60-100 0 0,4-32 108 0 0,0-1-1 0 0,0 0 1 0 0,0 1 0 0 0,0-1-1 0 0,0 0 1 0 0,0-1 0 0 0,1 1-1 0 0,-1-1 1 0 0,0 1 0 0 0,0-1-1 0 0,0 0 1 0 0,0 0 0 0 0,-1 0-1 0 0,1-1 1 0 0,0 1 0 0 0,0-1-1 0 0,-1 1 1 0 0,1-1 0 0 0,-1 0-1 0 0,1 0 1 0 0,-1 0 0 0 0,0 0-1 0 0,0 0 1 0 0,0-1 0 0 0,0 1-1 0 0,0-1 1 0 0,0 1 0 0 0,-1-1-1 0 0,1 0 1 0 0,-1 0 0 0 0,1-1-8 0 0,8-7-27 0 0,-35 36 120 0 0,-34 60-313 0 0,65-59-3405 0 0,3-8-2277 0 0,-6 7-781 0 0,-3-16 1106 0 0</inkml:trace>
  <inkml:trace contextRef="#ctx0" brushRef="#br0" timeOffset="8205.383">4100 1797 3961 0 0,'-16'10'4341'0'0,"4"40"-662"0"0,59 28 1577 0 0,-29-30-3296 0 0,-7 11-1342 0 0,-5-20-339 0 0,2 0 1 0 0,1 0-1 0 0,2-1 0 0 0,2 0 0 0 0,1-1 0 0 0,18 31-279 0 0,56 108 816 0 0,47 81 100 0 0,-38-57-130 0 0,-26-102-343 0 0,-35-57-141 0 0,-24-30-199 0 0,-11-11-97 0 0,-1 1-1 0 0,0-1 0 0 0,1 1 0 0 0,-1-1 0 0 0,0 0 1 0 0,1 1-1 0 0,-1-1 0 0 0,1 0 0 0 0,-1 1 0 0 0,0-1 1 0 0,1 0-1 0 0,-1 0 0 0 0,1 1 0 0 0,-1-1 0 0 0,1 0 0 0 0,-1 0 1 0 0,1 0-1 0 0,-1 0 0 0 0,1 0 0 0 0,-1 1 0 0 0,1-1 1 0 0,-1 0-1 0 0,1 0 0 0 0,-1 0 0 0 0,1 0 0 0 0,-1-1 0 0 0,1 1 1 0 0,-1 0-1 0 0,1 0 0 0 0,-1 0 0 0 0,1 0 0 0 0,-1 0 1 0 0,1-1-1 0 0,-1 1 0 0 0,1 0 0 0 0,-1 0 0 0 0,1-1 1 0 0,-1 1-1 0 0,0 0 0 0 0,1-1 0 0 0,-1 1 0 0 0,0-1 0 0 0,1 1 1 0 0,-1 0-1 0 0,0-1 0 0 0,1 1 0 0 0,-1-1 0 0 0,0 1 1 0 0,0-1-1 0 0,1 1 0 0 0,-1-1 0 0 0,0 1 0 0 0,0-1 1 0 0,0 1-1 0 0,0-1 0 0 0,0 1 0 0 0,0-1 0 0 0,0 1 0 0 0,0-1 1 0 0,0 1-1 0 0,0-1 0 0 0,0 1 0 0 0,0-1 0 0 0,0 1 1 0 0,0-1-1 0 0,0 1 0 0 0,-1-1-5 0 0,8-33-87 0 0,-7 33 19 0 0,4 26-4579 0 0,0-20 2990 0 0,-12-15-8075 0 0,5 6 3960 0 0</inkml:trace>
  <inkml:trace contextRef="#ctx0" brushRef="#br0" timeOffset="10355.638">4341 3159 7434 0 0,'-34'22'6761'0'0,"350"-257"-1821"0"0,-228 185-4468 0 0,-46 24-345 0 0,14-5 89 0 0,-56 31-208 0 0,0-1 0 0 0,1 1 1 0 0,-1-1-1 0 0,0 1 1 0 0,1 0-1 0 0,-1-1 1 0 0,0 1-1 0 0,1 0 1 0 0,-1-1-1 0 0,0 1 0 0 0,1 0 1 0 0,-1 0-1 0 0,0-1 1 0 0,1 1-1 0 0,-1 0 1 0 0,1 0-1 0 0,-1 0 0 0 0,1 0 1 0 0,-1 0-1 0 0,1-1 1 0 0,-1 1-1 0 0,0 0 1 0 0,1 0-1 0 0,-1 0 1 0 0,1 0-1 0 0,-1 0 0 0 0,1 0 1 0 0,-1 1-1 0 0,1-1 1 0 0,-1 0-1 0 0,1 0 1 0 0,-1 0-1 0 0,0 0 0 0 0,1 0 1 0 0,-1 1-1 0 0,1-1 1 0 0,-1 0-1 0 0,0 0 1 0 0,1 1-1 0 0,-1-1 1 0 0,1 0-1 0 0,-1 1 0 0 0,0-1 1 0 0,0 0-1 0 0,1 1 1 0 0,-1-1-1 0 0,0 0 1 0 0,1 1-1 0 0,-1-1 0 0 0,0 1 1 0 0,0-1-1 0 0,0 0 1 0 0,0 1-1 0 0,1-1 1 0 0,-1 1-1 0 0,0-1 1 0 0,0 1-1 0 0,0-1 0 0 0,0 1 1 0 0,0-1-1 0 0,0 0 1 0 0,0 1-1 0 0,0-1 1 0 0,0 1-1 0 0,0-1 0 0 0,0 1 1 0 0,-1 0-9 0 0,-6 42 647 0 0,3-29-572 0 0,3-1-17 0 0,-4 18 41 0 0,1 0 0 0 0,2-1-1 0 0,1 1 1 0 0,2 0 0 0 0,1 0-1 0 0,3 10-98 0 0,16 69 636 0 0,-22-109-614 0 0,0 1 0 0 0,0 0 0 0 0,-1 0-1 0 0,1-1 1 0 0,-1 1 0 0 0,0-1-1 0 0,1 0 1 0 0,-1 1 0 0 0,0-1-1 0 0,0 0 1 0 0,0 0 0 0 0,0 0-1 0 0,0 0 1 0 0,0 0 0 0 0,0 0 0 0 0,0-1-1 0 0,0 1 1 0 0,0-1 0 0 0,0 0-1 0 0,0 1 1 0 0,0-1 0 0 0,-1 0-1 0 0,1 0 1 0 0,0 0 0 0 0,0-1-1 0 0,0 1 1 0 0,-1 0 0 0 0,1-1 0 0 0,0 1-1 0 0,0-1 1 0 0,0 0 0 0 0,0 0-1 0 0,0 0 1 0 0,0 0 0 0 0,0 0-1 0 0,1 0 1 0 0,-1 0 0 0 0,0-1-1 0 0,0 1 1 0 0,1-1 0 0 0,-1 1 0 0 0,1-1-1 0 0,0 0 1 0 0,-1 1 0 0 0,1-1-22 0 0,-56-39-11 0 0,-114-88 103 0 0,169 128-99 0 0,0-1 1 0 0,1 1-1 0 0,-1-1 1 0 0,0 1-1 0 0,0 0 0 0 0,0 0 1 0 0,0 0-1 0 0,0 0 0 0 0,0 0 1 0 0,0 1-1 0 0,0-1 1 0 0,0 0-1 0 0,0 1 0 0 0,0 0 1 0 0,-1-1-1 0 0,1 1 1 0 0,0 0-1 0 0,0 0 0 0 0,-1 0 1 0 0,1 0-1 0 0,0 1 0 0 0,0-1 1 0 0,0 1-1 0 0,0-1 1 0 0,0 1-1 0 0,-1 0 0 0 0,1 0 7 0 0,50 2-69 0 0,61-56 68 0 0,-30 0 74 0 0,-211 151-132 0 0,54-59 86 0 0,78-39-26 0 0,0 0 0 0 0,0 0 0 0 0,0-1 0 0 0,0 1 0 0 0,0 0 0 0 0,0 0 0 0 0,0-1 0 0 0,1 1 0 0 0,-1 0 0 0 0,0-1 0 0 0,0 1 0 0 0,0 0 0 0 0,0 0 0 0 0,0-1 0 0 0,0 1 0 0 0,-1 0 0 0 0,1 0 0 0 0,0-1 0 0 0,0 1 1 0 0,0 0-1 0 0,0 0 0 0 0,0-1 0 0 0,0 1 0 0 0,0 0 0 0 0,0 0 0 0 0,-1-1 0 0 0,1 1 0 0 0,0 0 0 0 0,0 0 0 0 0,0 0 0 0 0,0 0 0 0 0,-1-1 0 0 0,1 1 0 0 0,0 0 0 0 0,0 0 0 0 0,-1 0 0 0 0,1 0 0 0 0,0 0 0 0 0,0-1 0 0 0,-1 1 0 0 0,1 0 0 0 0,0 0 0 0 0,0 0 0 0 0,-1 0 0 0 0,1 0 0 0 0,0 0 0 0 0,0 0 0 0 0,-1 0 0 0 0,1 0 0 0 0,0 0 0 0 0,0 0 0 0 0,-1 0 0 0 0,1 0-1 0 0,22-21-25 0 0,-19 18 37 0 0,92-70-57 0 0,-43 38 80 0 0,-52 35-39 0 0,0 1 0 0 0,0-1 1 0 0,0 0-1 0 0,0 0 1 0 0,0 1-1 0 0,0-1 0 0 0,0 0 1 0 0,0 1-1 0 0,0-1 1 0 0,0 0-1 0 0,0 1 0 0 0,0-1 1 0 0,0 0-1 0 0,0 0 1 0 0,0 1-1 0 0,0-1 1 0 0,0 0-1 0 0,0 1 0 0 0,0-1 1 0 0,1 0-1 0 0,-1 0 1 0 0,0 1-1 0 0,0-1 0 0 0,0 0 1 0 0,0 0-1 0 0,1 1 1 0 0,-1-1-1 0 0,0 0 0 0 0,0 0 1 0 0,0 0-1 0 0,1 0 1 0 0,-1 1-1 0 0,0-1 0 0 0,0 0 1 0 0,1 0-1 0 0,-1 0 1 0 0,0 0-1 0 0,1 0 4 0 0,-12 14 70 0 0,-86 83-82 0 0,63-69 53 0 0,124-94-34 0 0,-73 57 34 0 0,67-57-70 0 0,-85 65 30 0 0,1 1 1 0 0,0-1-1 0 0,0 0 1 0 0,-1 1-1 0 0,1-1 1 0 0,0 0-1 0 0,-1 1 1 0 0,1-1-1 0 0,0 1 0 0 0,-1-1 1 0 0,1 1-1 0 0,-1-1 1 0 0,1 1-1 0 0,-1-1 1 0 0,1 1-1 0 0,-1-1 0 0 0,1 1 1 0 0,-1 0-1 0 0,0-1 1 0 0,1 1-1 0 0,-1 0 1 0 0,0-1-1 0 0,1 1 1 0 0,-1 0-1 0 0,0 0 0 0 0,1 0 1 0 0,-1 0-1 0 0,0-1 1 0 0,1 1-1 0 0,-1 0 1 0 0,0 0-1 0 0,1 0 1 0 0,-1 1-1 0 0,0-1 0 0 0,0 0 1 0 0,1 0-1 0 0,-1 0 1 0 0,0 0-1 0 0,1 1 1 0 0,-1-1-1 0 0,1 0 0 0 0,-1 1 1 0 0,0-1-1 0 0,1 0 1 0 0,-1 1-1 0 0,1-1 1 0 0,-1 1-1 0 0,1-1 1 0 0,-1 1-1 0 0,0 0-1 0 0,-117 127-4 0 0,110-122 22 0 0,-18 16-24 0 0,33-38 82 0 0,129-177-185 0 0,-132 177 95 0 0,-80 97-34 0 0,51-51 82 0 0,-1-2 0 0 0,-1-1 0 0 0,-2-1 0 0 0,-1-1 0 0 0,-27 17-34 0 0,7-28 113 0 0,50-15-113 0 0,-18-1 3 0 0,8 11 5 0 0,-31 41 12 0 0,76-56-115 0 0,37-26 190 0 0,-61 30-92 0 0,0 1 1 0 0,0 0 0 0 0,1 1 0 0 0,-1 0 0 0 0,1 1-1 0 0,-1 0 1 0 0,0 1 0 0 0,0 0 0 0 0,0 1-1 0 0,0 0 1 0 0,0 1 0 0 0,0 0 0 0 0,-1 0-1 0 0,0 1 1 0 0,0 1 0 0 0,0 0 0 0 0,5 4-4 0 0,-14-9 9 0 0,0 0 0 0 0,1 0 0 0 0,-1 0 0 0 0,1 0 0 0 0,-1-1 0 0 0,1 1 0 0 0,-1 0 1 0 0,1-1-1 0 0,-1 1 0 0 0,1-1 0 0 0,0 1 0 0 0,-1-1 0 0 0,1 0 0 0 0,0 0 0 0 0,-1 0 0 0 0,1 0 0 0 0,0 0 1 0 0,0 0-1 0 0,-1 0 0 0 0,1 0 0 0 0,0-1 0 0 0,-1 1 0 0 0,1-1 0 0 0,-1 1 0 0 0,1-1 0 0 0,-1 0 0 0 0,1 0 1 0 0,-1 1-1 0 0,1-1 0 0 0,-1 0 0 0 0,1 0 0 0 0,-1 0 0 0 0,0-1 0 0 0,0 1 0 0 0,0 0 0 0 0,1 0 0 0 0,-1-1 1 0 0,0 1-1 0 0,-1-1 0 0 0,1 1 0 0 0,0-1 0 0 0,0 1 0 0 0,-1-1 0 0 0,1 1 0 0 0,-1-1 0 0 0,1 0 0 0 0,-1 1 1 0 0,1-1-1 0 0,-1 0 0 0 0,0 1 0 0 0,0-1 0 0 0,0 0 0 0 0,0 1 0 0 0,0-1 0 0 0,-1 0 0 0 0,1 1 0 0 0,0-1 1 0 0,-1 0-1 0 0,1 1 0 0 0,-1-1 0 0 0,1 1 0 0 0,-1-1 0 0 0,0 1 0 0 0,0-1 0 0 0,0 1 0 0 0,0-1 0 0 0,0 1 0 0 0,0-1-8 0 0,16-139 165 0 0,4 82-234 0 0,-20 96 56 0 0,-51 179 338 0 0,77-250 250 0 0,12-79-342 0 0,-37 113-235 0 0,0 0 0 0 0,0 1 0 0 0,-1-1 0 0 0,1 0 0 0 0,0 1 0 0 0,0-1 0 0 0,-1 0 0 0 0,1 0 0 0 0,0 1 0 0 0,-1-1 0 0 0,1 0 0 0 0,0 0 0 0 0,-1 0 0 0 0,1 1 0 0 0,0-1 0 0 0,-1 0 0 0 0,1 0 0 0 0,-1 0 0 0 0,1 0 0 0 0,0 0 0 0 0,-1 0-1 0 0,1 0 1 0 0,0 0 0 0 0,-1 0 0 0 0,1 0 0 0 0,-1 0 0 0 0,1 0 0 0 0,0 0 0 0 0,-1 0 0 0 0,1 0 0 0 0,-1 0 0 0 0,1 0 0 0 0,0-1 0 0 0,-1 1 0 0 0,1 0 0 0 0,0 0 0 0 0,-1 0 1 0 0,-14 44-47 0 0,6 15 115 0 0,34-78-43 0 0,-24 18-18 0 0,3-5 4 0 0,0 1 0 0 0,-1 0 0 0 0,1-1 1 0 0,-1 0-1 0 0,-1 0 0 0 0,1 0 0 0 0,-1 0 0 0 0,0 0 0 0 0,0-1 1 0 0,-1 1-1 0 0,0 0 0 0 0,0-1 0 0 0,0 1 0 0 0,-1-1 1 0 0,0 0-1 0 0,0 1-11 0 0,0 6 1 0 0,0 0 0 0 0,-1 1 0 0 0,1-1 0 0 0,0 1 0 0 0,0-1 0 0 0,0 1 1 0 0,-1-1-1 0 0,1 1 0 0 0,0-1 0 0 0,0 0 0 0 0,-1 1 0 0 0,1-1 0 0 0,0 1 0 0 0,-1-1 0 0 0,1 0 1 0 0,0 0-1 0 0,-1 1 0 0 0,1-1 0 0 0,-1 0 0 0 0,1 1 0 0 0,0-1 0 0 0,-1 0 0 0 0,1 0 0 0 0,-1 0 1 0 0,1 0-1 0 0,-1 1 0 0 0,1-1 0 0 0,-1 0 0 0 0,1 0 0 0 0,-1 0 0 0 0,1 0 0 0 0,-1 0 0 0 0,1 0 1 0 0,-1 0-1 0 0,1 0 0 0 0,-1 0 0 0 0,1 0 0 0 0,-1-1 0 0 0,1 1 0 0 0,0 0 0 0 0,-1 0 0 0 0,1 0 1 0 0,-1-1-1 0 0,1 1 0 0 0,-1 0 0 0 0,1 0 0 0 0,0-1 0 0 0,-1 1 0 0 0,1 0 0 0 0,0-1 0 0 0,-1 1 1 0 0,1 0-1 0 0,0-1 0 0 0,-1 1 0 0 0,1-1 0 0 0,0 1 0 0 0,0 0 0 0 0,-1-1 0 0 0,1 1 0 0 0,0-1 1 0 0,0 1-1 0 0,0-1 0 0 0,0 1 0 0 0,0-1 0 0 0,0 1 0 0 0,0-1 0 0 0,-1 0-1 0 0,-13 38 61 0 0,8 56-104 0 0,25-108 151 0 0,-20-1 101 0 0,-10 15-3454 0 0,6 30-9747 0 0,9-25 6462 0 0</inkml:trace>
  <inkml:trace contextRef="#ctx0" brushRef="#br0" timeOffset="24005.811">245 3896 4473 0 0,'-33'52'5738'0'0,"6"-20"-4192"0"0,-101 119 5784 0 0,71-56-5682 0 0,59-94-1630 0 0,-1 0 0 0 0,1 0 0 0 0,0 0 0 0 0,-1 0 0 0 0,1 0 0 0 0,0 0 0 0 0,-1 0 0 0 0,1 0 0 0 0,0-1 0 0 0,0 1 0 0 0,0 0 0 0 0,0-1 0 0 0,-1 0 0 0 0,1 0 0 0 0,0 1 0 0 0,0-1 0 0 0,0 0 0 0 0,0 0 0 0 0,0-1 0 0 0,0 1 0 0 0,0 0 0 0 0,0-1 0 0 0,0 1 0 0 0,-1-1 0 0 0,1 1 0 0 0,0-1 0 0 0,0 0 0 0 0,-1 0 0 0 0,1 0 0 0 0,0 0 0 0 0,-1 0 0 0 0,1 0 0 0 0,1-2-18 0 0,4 0 45 0 0,118-31 420 0 0,-123 35-436 0 0,0 0-1 0 0,0 1 0 0 0,-1-1 1 0 0,1 0-1 0 0,-1 1 0 0 0,1-1 1 0 0,-1 1-1 0 0,0 0 0 0 0,1-1 1 0 0,-1 1-1 0 0,0 0 0 0 0,0 0 1 0 0,0 0-1 0 0,0 0 0 0 0,-1 0 1 0 0,1 0-1 0 0,0 0 0 0 0,-1 0 1 0 0,1 0-1 0 0,-1 0 0 0 0,0 0 1 0 0,0 0-1 0 0,0 0 0 0 0,0 0 1 0 0,0 1-1 0 0,0-1 0 0 0,-1 0 1 0 0,1 0-1 0 0,-1 0 1 0 0,1 0-1 0 0,-1 0 0 0 0,0 0 1 0 0,0 0-1 0 0,0 0 0 0 0,0 0 1 0 0,0 0-29 0 0,-7 14 104 0 0,0-1 0 0 0,-1 0 1 0 0,0-1-1 0 0,-2 1 0 0 0,1-2 1 0 0,-2 0-1 0 0,0 0 0 0 0,-6 4-104 0 0,-68 33 247 0 0,67-49-1189 0 0,24-16-6800 0 0,14 2 817 0 0,-10 10 1450 0 0</inkml:trace>
  <inkml:trace contextRef="#ctx0" brushRef="#br0" timeOffset="24464.137">471 4012 5097 0 0,'-24'9'4955'0'0,"-12"23"-2303"0"0,20-16-1118 0 0,7-6-1201 0 0,1 1 1 0 0,0 0 0 0 0,1 1-1 0 0,0-1 1 0 0,1 1 0 0 0,1 1-1 0 0,0-1 1 0 0,0 1-1 0 0,1 0 1 0 0,1 0 0 0 0,0 0-1 0 0,1 1 1 0 0,0-1 0 0 0,1 1-1 0 0,0-1 1 0 0,1 1 0 0 0,2 5-334 0 0,-2-16 46 0 0,0 0 1 0 0,0 0 0 0 0,0 0 0 0 0,0 0 0 0 0,1 0 0 0 0,0 0 0 0 0,-1 0-1 0 0,1 0 1 0 0,0-1 0 0 0,1 1 0 0 0,-1 0 0 0 0,0-1 0 0 0,1 1 0 0 0,-1 0-1 0 0,1-1 1 0 0,0 0 0 0 0,0 1 0 0 0,0-1 0 0 0,0 0 0 0 0,0 0 0 0 0,1 0-1 0 0,-1-1 1 0 0,0 1 0 0 0,1 0 0 0 0,0-1 0 0 0,-1 1 0 0 0,1-1 0 0 0,0 0-1 0 0,-1 0 1 0 0,1 0 0 0 0,0-1 0 0 0,0 1 0 0 0,0 0 0 0 0,0-1-1 0 0,0 0 1 0 0,0 0 0 0 0,0 0 0 0 0,0 0 0 0 0,0 0 0 0 0,0-1 0 0 0,0 1-1 0 0,0-1 1 0 0,-1 0 0 0 0,1 0 0 0 0,3-1-47 0 0,4-2 108 0 0,0 0 0 0 0,0-1 1 0 0,0-1-1 0 0,0 0 0 0 0,-1 0 0 0 0,0-1 1 0 0,-1 0-1 0 0,1 0 0 0 0,-1-1 0 0 0,-1 0 1 0 0,1 0-1 0 0,-1-1 0 0 0,-1 0 0 0 0,0 0 0 0 0,0-1 1 0 0,-1 0-1 0 0,0 0 0 0 0,0 0 0 0 0,-1-1 1 0 0,-1 1-1 0 0,0-1 0 0 0,0 0 0 0 0,-1 0 1 0 0,0 0-1 0 0,-1 0 0 0 0,-1-1-108 0 0,1 10 3 0 0,-1 0 1 0 0,-1 1-1 0 0,1-1 1 0 0,0 0-1 0 0,0 0 1 0 0,-1 0-1 0 0,1 1 1 0 0,-1-1-1 0 0,1 0 1 0 0,-1 1-1 0 0,0-1 1 0 0,1 0-1 0 0,-1 1 1 0 0,0-1-1 0 0,0 1 1 0 0,0-1-1 0 0,-1 1 1 0 0,1 0-1 0 0,0-1 1 0 0,0 1-1 0 0,-1 0 1 0 0,1 0-1 0 0,-1 0 1 0 0,1 0-1 0 0,-1 0 1 0 0,1 0-1 0 0,-1 0 1 0 0,0 0-1 0 0,1 1 1 0 0,-1-1-1 0 0,0 1 1 0 0,0-1-1 0 0,1 1 1 0 0,-1 0-1 0 0,0 0 1 0 0,0-1-1 0 0,0 1 1 0 0,0 1-1 0 0,1-1 1 0 0,-2 0-4 0 0,-37 5-1473 0 0,7 5-3483 0 0,25-19-4289 0 0,6 6 3228 0 0</inkml:trace>
  <inkml:trace contextRef="#ctx0" brushRef="#br0" timeOffset="24820.047">790 3906 9018 0 0,'1'129'9303'0'0,"-3"-97"-8404"0"0,-1 0-1 0 0,-2 0 0 0 0,-1 0 1 0 0,-1-1-1 0 0,-11 28-898 0 0,-1-15 881 0 0,21-110 102 0 0,5 42-970 0 0,-3 5-1 0 0,1-1 0 0 0,1 1 0 0 0,0 0 0 0 0,1 0 0 0 0,1 1 0 0 0,1 0 0 0 0,1 1 0 0 0,0 0 0 0 0,1 0-1 0 0,1 1 1 0 0,1 0 0 0 0,0 1 0 0 0,12-10-12 0 0,-22 23 0 0 0,0 0 0 0 0,1 1 0 0 0,0-1 0 0 0,-1 1 1 0 0,1-1-1 0 0,0 1 0 0 0,0 0 0 0 0,-1 1 0 0 0,1-1 0 0 0,0 1 0 0 0,0 0 0 0 0,0-1 0 0 0,0 2 0 0 0,0-1 0 0 0,0 0 0 0 0,0 1 0 0 0,0 0 0 0 0,-1 0 0 0 0,1 0 0 0 0,0 0 0 0 0,0 1 0 0 0,-1-1 0 0 0,1 1 0 0 0,-1 0 0 0 0,0 0 0 0 0,1 0 1 0 0,-1 1-1 0 0,0-1 0 0 0,0 1 0 0 0,0 0 0 0 0,1 27-371 0 0,-4-17-3094 0 0,3 0-6020 0 0,-1-10 2144 0 0</inkml:trace>
  <inkml:trace contextRef="#ctx0" brushRef="#br0" timeOffset="25264.549">1276 3830 7858 0 0,'-27'27'9988'0'0,"20"47"-7624"0"0,7-68-1939 0 0,37 298 2889 0 0,-51-268-3144 0 0,-3-31-3626 0 0,14-15-10559 0 0,6 7 9375 0 0</inkml:trace>
  <inkml:trace contextRef="#ctx0" brushRef="#br0" timeOffset="25514.09">1050 4157 8962 0 0,'1'-1'182'0'0,"-1"1"1"0"0,1 0-1 0 0,-1 0 1 0 0,0 0-1 0 0,1-1 0 0 0,-1 1 1 0 0,0 0-1 0 0,1 0 1 0 0,-1-1-1 0 0,0 1 0 0 0,1 0 1 0 0,-1-1-1 0 0,0 1 1 0 0,0 0-1 0 0,0-1 1 0 0,1 1-1 0 0,-1 0 0 0 0,0-1 1 0 0,0 1-1 0 0,0 0 1 0 0,0-1-1 0 0,1 1 0 0 0,-1-1 1 0 0,0 1-1 0 0,0 0 1 0 0,0-1-1 0 0,0 1 1 0 0,0-1-1 0 0,0 1 0 0 0,0-1 1 0 0,0 1-1 0 0,0 0 1 0 0,0-1-1 0 0,-1 1 0 0 0,1-1 1 0 0,0 1-1 0 0,0 0 1 0 0,0-1-1 0 0,0 1 1 0 0,-1 0-1 0 0,1-1 0 0 0,0 1 1 0 0,0 0-1 0 0,-1-1 1 0 0,1 1-1 0 0,0-1-182 0 0,169-67 3350 0 0,-19 12-2326 0 0,-80 31-1392 0 0,-96 27-11965 0 0,20-2 6468 0 0</inkml:trace>
  <inkml:trace contextRef="#ctx0" brushRef="#br0" timeOffset="27350.316">3962 3724 6457 0 0,'-6'9'6379'0'0,"19"217"-770"0"0,-26-48-2904 0 0,10-153-1737 0 0,8-44-350 0 0,59-337-161 0 0,-36 269-417 0 0,-9 107 96 0 0,-9 21-82 0 0,-2 0 0 0 0,-1 0 0 0 0,-2 0 0 0 0,-2 1-1 0 0,-3 41-53 0 0,5 27 198 0 0,19-146 2 0 0,43-257-270 0 0,-68 292 66 0 0,1-1-1 0 0,-1 1 1 0 0,1-1-1 0 0,0 1 1 0 0,0-1-1 0 0,0 1 0 0 0,0-1 1 0 0,0 0-1 0 0,0 1 1 0 0,0-1-1 0 0,0 1 0 0 0,0-1 1 0 0,1 1-1 0 0,-1-1 1 0 0,1 1-1 0 0,-1-1 1 0 0,1 1-1 0 0,-1 0 0 0 0,1-1 1 0 0,0 1-1 0 0,0 0 1 0 0,0-1-1 0 0,0 1 0 0 0,0 0 1 0 0,0 0-1 0 0,0 0 1 0 0,0 0-1 0 0,0 0 1 0 0,1 0-1 0 0,-1 0 0 0 0,0 0 1 0 0,0 1-1 0 0,1-1 1 0 0,-1 0-1 0 0,1 1 1 0 0,-1-1-1 0 0,1 1 0 0 0,-1-1 1 0 0,1 1 4 0 0,11 103 173 0 0,-1 9-78 0 0,-18-89-346 0 0,-3-20-2200 0 0,9-3 1392 0 0,6-13-9337 0 0,-6 7 4010 0 0</inkml:trace>
  <inkml:trace contextRef="#ctx0" brushRef="#br0" timeOffset="27739.145">4294 3589 6713 0 0,'-28'24'13230'0'0,"28"-23"-12722"0"0,26-4 1103 0 0,83-26-3502 0 0,-91 48-9379 0 0,-20-12 5386 0 0</inkml:trace>
  <inkml:trace contextRef="#ctx0" brushRef="#br0" timeOffset="27990.346">4360 3805 7194 0 0,'-13'33'5462'0'0,"15"32"-1976"0"0,0-34-2651 0 0,-1 15-1071 0 0,0-24-2558 0 0,0 1-5068 0 0,-1-20 3433 0 0</inkml:trace>
  <inkml:trace contextRef="#ctx0" brushRef="#br0" timeOffset="28278.22">4539 3746 6129 0 0,'-14'79'7162'0'0,"6"1"-3612"0"0,-5 32-1134 0 0,8-49-1978 0 0,5-62-426 0 0,1-1-1 0 0,-1 0 1 0 0,1 0 0 0 0,0 0-1 0 0,-1 1 1 0 0,1-1 0 0 0,-1 0 0 0 0,1 0-1 0 0,0 0 1 0 0,-1 0 0 0 0,1 0-1 0 0,0 0 1 0 0,-1 0 0 0 0,1 0 0 0 0,0 0-1 0 0,-1 0 1 0 0,1-1 0 0 0,-1 1-1 0 0,1 0 1 0 0,0 0 0 0 0,-1-1-1 0 0,1 1 1 0 0,-1 0 0 0 0,1-1 0 0 0,-1 1-1 0 0,1 0 1 0 0,-1-1 0 0 0,1 1-1 0 0,-1-1 1 0 0,1 1 0 0 0,-1-1 0 0 0,1 1-1 0 0,-1-1 1 0 0,0 1 0 0 0,1-1-1 0 0,-1 1 1 0 0,0-1 0 0 0,0 1 0 0 0,1-1-1 0 0,-1 0 1 0 0,0 1 0 0 0,0-1-1 0 0,0 0 1 0 0,0 1 0 0 0,0-1-1 0 0,0 1 1 0 0,0-1 0 0 0,0 0 0 0 0,0 1-1 0 0,0-1-11 0 0,69-349-26 0 0,-68 349 41 0 0,0 0 0 0 0,-1 0 1 0 0,1 1-1 0 0,0-1 1 0 0,0 0-1 0 0,0 1 1 0 0,0-1-1 0 0,0 1 0 0 0,0-1 1 0 0,0 1-1 0 0,1-1 1 0 0,-1 1-1 0 0,0 0 0 0 0,0-1 1 0 0,0 1-1 0 0,0 0 1 0 0,0 0-1 0 0,1 0 0 0 0,-1 0 1 0 0,0 0-1 0 0,0 0 1 0 0,0 0-1 0 0,0 0 1 0 0,1 1-1 0 0,-1-1 0 0 0,0 0 1 0 0,0 1-1 0 0,0-1 1 0 0,0 1-1 0 0,0-1 0 0 0,0 1 1 0 0,0 0-1 0 0,0-1 1 0 0,0 1-1 0 0,0 0 0 0 0,0 0 1 0 0,-1-1-1 0 0,1 1 1 0 0,0 0-1 0 0,0 0 1 0 0,-1 0-1 0 0,1 0 0 0 0,-1 0 1 0 0,1 0-1 0 0,-1 0 1 0 0,1 0-1 0 0,-1 0 0 0 0,1 0 1 0 0,-1 1-1 0 0,0-1 1 0 0,0 0-1 0 0,0 0 0 0 0,0 0 1 0 0,1 0-1 0 0,-2 1 1 0 0,1-1-1 0 0,0 0 1 0 0,0 0-1 0 0,0 0 0 0 0,0 0 1 0 0,-1 0-1 0 0,1 0 1 0 0,-1 1-16 0 0,67 207 1637 0 0,-66-209-1637 0 0,0-1 0 0 0,0 1 0 0 0,1-1 0 0 0,-1 1 0 0 0,0 0 0 0 0,0-1 0 0 0,1 1 0 0 0,-1-1 0 0 0,0 1 0 0 0,1 0 0 0 0,-1 0 0 0 0,1-1 0 0 0,-1 1 0 0 0,0 0 0 0 0,1-1 0 0 0,-1 1 0 0 0,1 0 0 0 0,-1 0 0 0 0,1 0 0 0 0,-1 0 0 0 0,1-1 0 0 0,-1 1 0 0 0,0 0 0 0 0,1 0 0 0 0,-1 0 0 0 0,1 0 0 0 0,-1 0 0 0 0,1 0 0 0 0,-1 0 0 0 0,1 0 0 0 0,-1 0 0 0 0,1 0 0 0 0,-1 1 0 0 0,1-1 0 0 0,-1 0 1 0 0,1 0-1 0 0,-1 0 0 0 0,1 1 0 0 0,-1-1 0 0 0,0 0 0 0 0,1 0 0 0 0,-1 1 0 0 0,0-1 0 0 0,1 0 0 0 0,-1 1 0 0 0,0-1 0 0 0,1 0 0 0 0,-1 1 0 0 0,0-1 0 0 0,1 1 0 0 0,-1-1 0 0 0,0 0 0 0 0,0 1 0 0 0,4-10-4306 0 0,0 3-4420 0 0,-4 6 2352 0 0</inkml:trace>
  <inkml:trace contextRef="#ctx0" brushRef="#br0" timeOffset="28614.856">5072 3557 10050 0 0,'-64'104'7639'0'0,"-67"162"-2547"0"0,-15 154-3530 0 0,111-265-1389 0 0,57-190-3930 0 0,15-65-8360 0 0,-31 81 6420 0 0</inkml:trace>
  <inkml:trace contextRef="#ctx0" brushRef="#br0" timeOffset="29264.618">5116 3796 7602 0 0,'8'29'6053'0'0,"-9"43"-2581"0"0,0-38-2276 0 0,0-5-753 0 0,-1 0 1 0 0,-1-1 0 0 0,-2 0 0 0 0,0 1 0 0 0,-2-2 0 0 0,-2 1 0 0 0,-10 24-444 0 0,19-50-6 0 0,-13 22 516 0 0,8-40 89 0 0,45-170-261 0 0,-17 111-249 0 0,-22 66-89 0 0,1 0 0 0 0,1 0 0 0 0,-1 0 1 0 0,1 1-1 0 0,1-1 0 0 0,0 1 0 0 0,0-1 0 0 0,1 1 1 0 0,0 1-1 0 0,0-1 0 0 0,1 1 0 0 0,0 0 1 0 0,0 0-1 0 0,0 0 0 0 0,1 1 0 0 0,0 0 1 0 0,2 0-1 0 0,-6 7 17 0 0,0 0 0 0 0,0 1 1 0 0,1 0-1 0 0,-1 0 1 0 0,0 0-1 0 0,-1 0 0 0 0,1 0 1 0 0,0 0-1 0 0,-1 1 0 0 0,1-1 1 0 0,-1 1-1 0 0,0 0 1 0 0,0 0-1 0 0,0 0 0 0 0,0 0 1 0 0,0 0-1 0 0,-1 0 1 0 0,1 0-1 0 0,-1 1 0 0 0,0-1 1 0 0,0 1-1 0 0,0-1 1 0 0,0 1-1 0 0,-1 1-17 0 0,63 248 1390 0 0,-63-254-1380 0 0,0 1 1 0 0,0 0-1 0 0,1 0 1 0 0,-1-1 0 0 0,0 1-1 0 0,1 0 1 0 0,-1 0-1 0 0,0-1 1 0 0,1 1 0 0 0,-1 0-1 0 0,1 0 1 0 0,-1 0 0 0 0,0 0-1 0 0,1 0 1 0 0,-1 0-1 0 0,0 0 1 0 0,1 0 0 0 0,-1 0-1 0 0,1 0 1 0 0,-1 0-1 0 0,0 0 1 0 0,1 0 0 0 0,-1 0-1 0 0,1 0 1 0 0,-1 0-1 0 0,0 0 1 0 0,1 0 0 0 0,-1 0-1 0 0,0 0 1 0 0,1 1-1 0 0,-1-1 1 0 0,1 0 0 0 0,-1 0-1 0 0,0 1 1 0 0,0-1-1 0 0,1 0 1 0 0,-1 0 0 0 0,0 1-1 0 0,1-1 1 0 0,-1 0 0 0 0,0 1-1 0 0,0-1 1 0 0,0 0-1 0 0,1 1 1 0 0,-1-1 0 0 0,0 0-1 0 0,0 1 1 0 0,0-1-1 0 0,0 1 1 0 0,0-1 0 0 0,0 0-11 0 0,15-41 208 0 0,-14 37-197 0 0,15-70 89 0 0,28-64-87 0 0,-42 139-4 0 0,1 0-1 0 0,-1 0 1 0 0,0 1 0 0 0,1-1-1 0 0,-1 1 1 0 0,0-1 0 0 0,0 1-1 0 0,0 0 1 0 0,0 0 0 0 0,0 0-1 0 0,-1 0 1 0 0,1 0 0 0 0,-1 0-1 0 0,1 0 1 0 0,-1 1-1 0 0,0-1 1 0 0,0 0 0 0 0,0 1-1 0 0,0-1 1 0 0,0 1 0 0 0,0-1-1 0 0,-1 1 1 0 0,1 0 0 0 0,-1-1-1 0 0,0 1 1 0 0,0 0 0 0 0,0 1-9 0 0,1-2 8 0 0,60 145 376 0 0,-61-147-439 0 0,1 1 0 0 0,-1-1 1 0 0,1 1-1 0 0,-1 0 0 0 0,1-1 1 0 0,-1 1-1 0 0,1-1 1 0 0,-1 1-1 0 0,1-1 0 0 0,0 0 1 0 0,-1 1-1 0 0,1-1 0 0 0,0 0 1 0 0,-1 1-1 0 0,1-1 0 0 0,0 0 1 0 0,-1 0-1 0 0,1 0 1 0 0,0 1-1 0 0,0-1 0 0 0,-1 0 1 0 0,1 0-1 0 0,0 0 0 0 0,0 0 1 0 0,-1 0-1 0 0,1-1 1 0 0,0 1-1 0 0,0 0 0 0 0,-1 0 1 0 0,1 0-1 0 0,0-1 0 0 0,-1 1 1 0 0,1 0-1 0 0,0-1 0 0 0,-1 1 1 0 0,1 0-1 0 0,0-1 1 0 0,-1 1-1 0 0,1-1 0 0 0,-1 1 1 0 0,1-1-1 0 0,-1 1 0 0 0,1-1 1 0 0,-1 1-1 0 0,1-1 0 0 0,-1 0 1 0 0,0 1-1 0 0,1-1 1 0 0,-1 0-1 0 0,0 1 0 0 0,1-1 1 0 0,-1 0-1 0 0,0 0 0 0 0,0 1 1 0 0,0-1-1 0 0,0 0 55 0 0,16-40-8351 0 0,-13 31 4713 0 0,1-2-2734 0 0</inkml:trace>
  <inkml:trace contextRef="#ctx0" brushRef="#br0" timeOffset="29782.34">5855 3893 5681 0 0,'28'-88'9224'0'0,"-27"86"-9055"0"0,0-1 0 0 0,-1 0 0 0 0,0 1 0 0 0,0-1 0 0 0,0 1 0 0 0,0-1 0 0 0,0 0 0 0 0,0 1 1 0 0,-1-1-1 0 0,1 1 0 0 0,-1-1 0 0 0,0 1 0 0 0,1-1 0 0 0,-1 1 0 0 0,0-1 0 0 0,-1 1 1 0 0,1 0-1 0 0,0-1 0 0 0,-1 1 0 0 0,1 0 0 0 0,-1 0 0 0 0,0 0 0 0 0,1 0 0 0 0,-1 1 1 0 0,0-1-1 0 0,0 0 0 0 0,-1 1 0 0 0,1-1 0 0 0,0 1 0 0 0,0 0 0 0 0,-1-1 0 0 0,1 1 0 0 0,0 1 1 0 0,-1-1-1 0 0,1 0 0 0 0,-1 0 0 0 0,0 1 0 0 0,1 0 0 0 0,-1-1 0 0 0,1 1 0 0 0,-1 0 1 0 0,0 0-1 0 0,1 0 0 0 0,-1 1 0 0 0,1-1 0 0 0,-1 1 0 0 0,0-1 0 0 0,-1 2-169 0 0,-6 4 53 0 0,0 0-1 0 0,0 2 1 0 0,0-1-1 0 0,1 1 1 0 0,0 0-1 0 0,1 1 1 0 0,0 0-1 0 0,0 1 1 0 0,1-1-1 0 0,0 1 0 0 0,0 1 1 0 0,1-1-1 0 0,1 1 1 0 0,0 0-1 0 0,1 0 1 0 0,0 1-1 0 0,0 0 1 0 0,1-1-1 0 0,1 1 1 0 0,0 0-1 0 0,0 0 1 0 0,1 0-1 0 0,1 2-52 0 0,0-12 8 0 0,0 1 0 0 0,1-1 0 0 0,-1 1 0 0 0,0-1 0 0 0,1 1 0 0 0,0-1 0 0 0,0 1 0 0 0,-1-1 0 0 0,1 0 0 0 0,1 1 0 0 0,-1-1 0 0 0,0 0 0 0 0,1 0 0 0 0,-1 0 0 0 0,1 0 0 0 0,-1 0 0 0 0,1 0 0 0 0,0 0 0 0 0,0 0 0 0 0,0-1 0 0 0,0 1 0 0 0,0-1 0 0 0,0 1 0 0 0,0-1 0 0 0,1 0 0 0 0,-1 0 0 0 0,0 0 0 0 0,1 0 0 0 0,-1-1 0 0 0,1 1 0 0 0,-1 0 0 0 0,1-1 0 0 0,-1 0 0 0 0,1 0 0 0 0,0 1 0 0 0,-1-1 0 0 0,1-1 0 0 0,-1 1 0 0 0,1 0 0 0 0,-1-1 0 0 0,1 1 0 0 0,-1-1 0 0 0,1 0 0 0 0,-1 0 0 0 0,0 0 0 0 0,1 0 0 0 0,-1 0 0 0 0,0-1 0 0 0,0 1 0 0 0,0 0 0 0 0,0-1 0 0 0,0 0 0 0 0,0 1 0 0 0,0-1 0 0 0,0-1-8 0 0,8-3 25 0 0,0-1 1 0 0,0 0-1 0 0,-1 0 0 0 0,0-1 0 0 0,-1 0 1 0 0,1-1-1 0 0,-2 0 0 0 0,1 0 0 0 0,-1-1 1 0 0,0 0-1 0 0,-1 0 0 0 0,4-9-25 0 0,33-37 292 0 0,-12 84 118 0 0,-27-22-314 0 0,71 110 325 0 0,-53-94-242 0 0,-16-48-2293 0 0,-9 9-2186 0 0,0-3-3900 0 0,3 14 757 0 0</inkml:trace>
  <inkml:trace contextRef="#ctx0" brushRef="#br0" timeOffset="30071.542">6419 3504 9442 0 0,'-26'15'6246'0'0,"-7"29"-2164"0"0,30-40-3745 0 0,-128 222 2965 0 0,54-61-4477 0 0,97-205-14704 0 0,-14 28 11196 0 0</inkml:trace>
  <inkml:trace contextRef="#ctx0" brushRef="#br0" timeOffset="30300.386">6137 3482 11618 0 0,'-11'12'4631'0'0,"25"26"-2581"0"0,-8-25-1281 0 0,3 8-459 0 0,1-1 0 0 0,1 0 0 0 0,1-1 0 0 0,0 0 0 0 0,2 0 0 0 0,0-1 0 0 0,1-1 0 0 0,0-1 0 0 0,2 0 0 0 0,0-1 0 0 0,0-1 0 0 0,2 0 0 0 0,0-2 0 0 0,0 0 0 0 0,1-1 0 0 0,16 7-310 0 0,-18-7 70 0 0,36 23 35 0 0,-48-14-3537 0 0,-24-6-7917 0 0,12-13 5136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28:14.8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765 62 9082 0 0,'-22'62'7530'0'0,"47"-80"-3319"0"0,-22 15-4081 0 0,-1 1-1 0 0,0-1 0 0 0,0 0 1 0 0,-1 0-1 0 0,1 0 1 0 0,-1 0-1 0 0,1 0 1 0 0,-1 0-1 0 0,0 0 1 0 0,0 0-1 0 0,0 0 0 0 0,-1 0 1 0 0,1-1-1 0 0,-1 1 1 0 0,0 0-1 0 0,0 0 1 0 0,0-1-1 0 0,0 1 0 0 0,0 0 1 0 0,-1-1-1 0 0,1 1 1 0 0,-1 0-1 0 0,0 0 1 0 0,0 0-1 0 0,0 0 1 0 0,-1 0-1 0 0,1 0 0 0 0,-1 0 1 0 0,1 0-1 0 0,-1 0 1 0 0,0 0-1 0 0,0 1 1 0 0,0-1-1 0 0,-2 0-129 0 0,-30 38 1060 0 0,31-31-1042 0 0,0 0 0 0 0,1 1-1 0 0,-1 0 1 0 0,1 0 0 0 0,0 0-1 0 0,0 0 1 0 0,0 0 0 0 0,0 0-1 0 0,1 0 1 0 0,0 1 0 0 0,0-1-1 0 0,1 0 1 0 0,0 1-1 0 0,0-1 1 0 0,0 1 0 0 0,0-1-1 0 0,1 0 1 0 0,0 1 0 0 0,0-1-1 0 0,0 0 1 0 0,1 0 0 0 0,-1 0-1 0 0,1 0 1 0 0,1 0 0 0 0,-1 1-18 0 0,0-5-23 0 0,0 0-1 0 0,0-1 1 0 0,0 1 0 0 0,0 0 0 0 0,0-1 0 0 0,0 1 0 0 0,0-1-1 0 0,0 0 1 0 0,0 1 0 0 0,0-1 0 0 0,0 0 0 0 0,0 0 0 0 0,0-1 0 0 0,0 1-1 0 0,0 0 1 0 0,0-1 0 0 0,0 1 0 0 0,0-1 0 0 0,0 1 0 0 0,0-1-1 0 0,0 0 1 0 0,-1 0 0 0 0,1 0 0 0 0,0 0 0 0 0,0 0 0 0 0,-1-1 0 0 0,1 1-1 0 0,-1 0 1 0 0,1-1 0 0 0,-1 1 0 0 0,0-1 0 0 0,1 1 0 0 0,-1-1-1 0 0,0 0 1 0 0,0 1 0 0 0,0-1 0 0 0,0 0 0 0 0,0 0 0 0 0,-1 0-1 0 0,1 0 1 0 0,-1 0 0 0 0,1 0 0 0 0,-1 0 0 0 0,0 0 0 0 0,1 0 0 0 0,-1 0-1 0 0,0 0 1 0 0,0 0 0 0 0,-1 0 0 0 0,1 0 0 0 0,0 0 0 0 0,-1 0-1 0 0,1 0 1 0 0,-1 0 0 0 0,0-1 23 0 0,-21-3-4492 0 0,12 6 92 0 0,5 0 392 0 0,-2 0-4087 0 0</inkml:trace>
  <inkml:trace contextRef="#ctx0" brushRef="#br0" timeOffset="1221.6">1229 1094 8242 0 0,'-72'55'8268'0'0,"58"-40"-7629"0"0,0 1 1 0 0,1 0-1 0 0,1 1 0 0 0,1 0 0 0 0,0 1 0 0 0,1 0 0 0 0,-3 11-639 0 0,6-14 66 0 0,1 0 0 0 0,1 0 0 0 0,0 1 0 0 0,1 0 0 0 0,1 0 0 0 0,1 0 0 0 0,0 0-1 0 0,1 0 1 0 0,0 0 0 0 0,2 1 0 0 0,0-1 0 0 0,1 0 0 0 0,0 0 0 0 0,1 0 0 0 0,4 9-66 0 0,-6-21 15 0 0,1 0 0 0 0,-1-1 0 0 0,1 1 0 0 0,0 0 1 0 0,0-1-1 0 0,1 0 0 0 0,-1 1 0 0 0,1-1 0 0 0,0 0 0 0 0,0 0 0 0 0,0 0 1 0 0,0-1-1 0 0,0 1 0 0 0,0-1 0 0 0,1 0 0 0 0,-1 0 0 0 0,1 0 1 0 0,0 0-1 0 0,0-1 0 0 0,-1 1 0 0 0,1-1 0 0 0,0 0 0 0 0,0 0 1 0 0,0 0-1 0 0,0-1 0 0 0,1 1 0 0 0,-1-1 0 0 0,0 0 0 0 0,0 0 1 0 0,0-1-1 0 0,0 1 0 0 0,0-1 0 0 0,0 0 0 0 0,0 0 0 0 0,0 0 1 0 0,0-1-1 0 0,-1 1 0 0 0,2-2-15 0 0,14-5 99 0 0,-1-1 0 0 0,-1-1 0 0 0,0-1 1 0 0,0 0-1 0 0,-1-1 0 0 0,0-1 0 0 0,-1 0 0 0 0,-1-2 1 0 0,0 1-1 0 0,-1-2 0 0 0,-1 1 0 0 0,0-2 0 0 0,-1 0 0 0 0,0 0 1 0 0,-2-1-1 0 0,7-17-99 0 0,-12 26 43 0 0,0-1 0 0 0,-1 0 0 0 0,0 0 0 0 0,0 0 0 0 0,-1 0 1 0 0,0-1-1 0 0,-1 1 0 0 0,0-1 0 0 0,-1 1 0 0 0,0-1 0 0 0,-1 1 0 0 0,0-1 1 0 0,0 1-1 0 0,-1-1 0 0 0,0 1 0 0 0,-1 0 0 0 0,-1 0 0 0 0,1 0 0 0 0,-2 0 0 0 0,1 1 1 0 0,-1 0-1 0 0,-1-1 0 0 0,1 2 0 0 0,-1-1 0 0 0,-1 1 0 0 0,0 0 0 0 0,0 0 1 0 0,-1 1-1 0 0,1 0 0 0 0,-2 0 0 0 0,1 1 0 0 0,-1 0 0 0 0,0 0 0 0 0,0 1 0 0 0,-7-3-43 0 0,10 7-177 0 0,1 0 0 0 0,0 0-1 0 0,-1 0 1 0 0,1 1 0 0 0,-1-1-1 0 0,1 1 1 0 0,0 0 0 0 0,-1 1-1 0 0,1 0 1 0 0,-1 0-1 0 0,1 0 1 0 0,0 0 0 0 0,0 1-1 0 0,0 0 1 0 0,0 0 0 0 0,0 0-1 0 0,0 0 1 0 0,0 1-1 0 0,1 0 1 0 0,-1 0 0 0 0,1 0-1 0 0,0 1 1 0 0,0 0 0 0 0,0-1-1 0 0,0 1 1 0 0,1 1-1 0 0,-1-1 1 0 0,1 0 0 0 0,0 1-1 0 0,1 0 1 0 0,-1-1 0 0 0,0 4 177 0 0,8 54-11830 0 0,-2-55 6531 0 0</inkml:trace>
  <inkml:trace contextRef="#ctx0" brushRef="#br0" timeOffset="1724.934">1643 903 11138 0 0,'6'58'6221'0'0,"15"28"-3072"0"0,-4-20-1590 0 0,2 20-509 0 0,-4 1 0 0 0,-4 1 0 0 0,0 78-1050 0 0,-10 81 382 0 0,13-191-369 0 0,-13-55-54 0 0,-10-294-638 0 0,8 252 739 0 0,1 1-1 0 0,2-1 1 0 0,2 0 0 0 0,2 1 0 0 0,1-1-1 0 0,2 2 1 0 0,2-1 0 0 0,2 1 0 0 0,1 1-1 0 0,8-12-59 0 0,-21 46 56 0 0,1-1 0 0 0,-1 1 0 0 0,1 0 0 0 0,1 0 0 0 0,-1 0 0 0 0,0 0 0 0 0,1 0-1 0 0,0 1 1 0 0,0-1 0 0 0,0 1 0 0 0,0 0 0 0 0,0 0 0 0 0,1 0 0 0 0,0 0 0 0 0,-1 0 0 0 0,1 1-1 0 0,0-1 1 0 0,0 1 0 0 0,0 0 0 0 0,1 1 0 0 0,-1-1 0 0 0,0 1 0 0 0,1 0 0 0 0,-1 0-1 0 0,1 0 1 0 0,-1 0 0 0 0,1 1 0 0 0,0 0 0 0 0,-1 0 0 0 0,1 0 0 0 0,-1 0 0 0 0,1 1 0 0 0,-1 0-1 0 0,1 0 1 0 0,-1 0 0 0 0,1 0 0 0 0,-1 1 0 0 0,0-1 0 0 0,0 1 0 0 0,0 1 0 0 0,1 0-56 0 0,-2 1 23 0 0,-1 0-1 0 0,0 1 1 0 0,-1 0 0 0 0,1-1 0 0 0,-1 1 0 0 0,0 0 0 0 0,0 0 0 0 0,0-1 0 0 0,-1 1 0 0 0,0 0 0 0 0,0 0 0 0 0,0 0 0 0 0,0 0 0 0 0,-1 0 0 0 0,0 0 0 0 0,0 0 0 0 0,0-1 0 0 0,0 1-1 0 0,-1 0 1 0 0,0-1 0 0 0,0 1 0 0 0,0-1 0 0 0,-1 0 0 0 0,1 0 0 0 0,-1 1 0 0 0,0-2 0 0 0,0 1 0 0 0,-1 0 0 0 0,1-1 0 0 0,-1 1 0 0 0,0-1 0 0 0,-2 1-23 0 0,-3 9 34 0 0,-138 160 102 0 0,147-173-135 0 0,-1 0 0 0 0,0 0 0 0 0,0 1 0 0 0,1-1 0 0 0,-1 0 0 0 0,0 1 0 0 0,1-1 0 0 0,-1 0 0 0 0,1 1 0 0 0,-1-1 0 0 0,1 1-1 0 0,-1-1 1 0 0,0 1 0 0 0,1 0 0 0 0,0-1 0 0 0,-1 1 0 0 0,1 0 0 0 0,-1-1 0 0 0,1 1 0 0 0,0 0 0 0 0,-1-1 0 0 0,1 1 0 0 0,0 0 0 0 0,0-1 0 0 0,0 1 0 0 0,-1 0 0 0 0,1 0 0 0 0,0-1 0 0 0,0 1 0 0 0,0 0 0 0 0,0 0 0 0 0,0-1 0 0 0,1 1 0 0 0,-1 0 0 0 0,0 0 0 0 0,0-1 0 0 0,0 1 0 0 0,1 0 0 0 0,-1-1 0 0 0,0 1 0 0 0,1 0 0 0 0,-1-1 0 0 0,0 1 0 0 0,1 0 0 0 0,-1-1 0 0 0,1 1 0 0 0,-1-1 0 0 0,1 1 0 0 0,-1-1 0 0 0,1 1 0 0 0,0-1-1 0 0,-1 1 1 0 0,1-1 0 0 0,-1 1 0 0 0,1-1 0 0 0,0 0 0 0 0,0 0 0 0 0,-1 1 0 0 0,1-1 0 0 0,0 0 0 0 0,-1 0 0 0 0,1 0 0 0 0,0 1 0 0 0,0-1 0 0 0,-1 0 0 0 0,1 0 0 0 0,0 0-1 0 0,347 141-32 0 0,-201-71 216 0 0,-146-70-180 0 0,-1 1 0 0 0,1 0-1 0 0,0 0 1 0 0,-1 0 0 0 0,1-1-1 0 0,0 1 1 0 0,-1 0 0 0 0,1 0 0 0 0,-1 0-1 0 0,1 0 1 0 0,-1 0 0 0 0,0 0-1 0 0,1 0 1 0 0,-1 0 0 0 0,0 0 0 0 0,0 0-1 0 0,0 0 1 0 0,0 0 0 0 0,0 0-1 0 0,0 0 1 0 0,0 0 0 0 0,0 0-1 0 0,0 0 1 0 0,0 0 0 0 0,0 0 0 0 0,-1 0-1 0 0,1 0 1 0 0,0 0 0 0 0,-1 0-1 0 0,1 0 1 0 0,-1 0 0 0 0,1 0 0 0 0,-1 0-1 0 0,1 0 1 0 0,-1 0 0 0 0,0-1-1 0 0,1 1 1 0 0,-1 0 0 0 0,0 0 0 0 0,0-1-1 0 0,0 1 1 0 0,1 0 0 0 0,-1-1-1 0 0,0 1 1 0 0,0-1 0 0 0,0 0-1 0 0,0 1 1 0 0,0-1 0 0 0,0 1 0 0 0,0-1-1 0 0,0 0 1 0 0,0 0 0 0 0,0 0-1 0 0,0 0 1 0 0,0 0 0 0 0,0 0 0 0 0,0 0-1 0 0,0 0 1 0 0,-1 0 0 0 0,1 0-1 0 0,0 0 1 0 0,0-1 0 0 0,0 1 0 0 0,0 0-4 0 0,-92-33-2855 0 0,58 18-5130 0 0,28 12 2798 0 0,1 0-3381 0 0</inkml:trace>
  <inkml:trace contextRef="#ctx0" brushRef="#br0" timeOffset="3187.688">2474 2035 8098 0 0,'-44'44'7252'0'0,"-60"109"-1926"0"0,82-131-4900 0 0,-1 0 0 0 0,0-2 0 0 0,-2-1 0 0 0,0-1 0 0 0,-1-1-1 0 0,-1-1 1 0 0,-1-1 0 0 0,0-2 0 0 0,-1-1 0 0 0,0-1 0 0 0,-1-1-426 0 0,-128 60 611 0 0,-49 30 51 0 0,6-47 227 0 0,157-47-683 0 0,0-1-1 0 0,0-3 0 0 0,0-1 1 0 0,0-3-1 0 0,0-1 0 0 0,0-2 1 0 0,-27-8-206 0 0,30 8 41 0 0,0-2-1 0 0,1-2 1 0 0,1-2 0 0 0,-1-1 0 0 0,2-2-1 0 0,0-2 1 0 0,1-1 0 0 0,0-2-1 0 0,2-2 1 0 0,0-1 0 0 0,-5-6-41 0 0,-34-41 52 0 0,2-3 1 0 0,4-2-1 0 0,4-4 0 0 0,-34-53-52 0 0,74 98 13 0 0,2-2 0 0 0,1 0 0 0 0,1-2-1 0 0,2 0 1 0 0,2-1 0 0 0,1 0 0 0 0,0-8-13 0 0,-6-30-15 0 0,3-1-1 0 0,3-1 1 0 0,4 0 0 0 0,3-1 0 0 0,4 0 0 0 0,3-24 15 0 0,3 70-14 0 0,2 0 0 0 0,0 1 0 0 0,3-1 1 0 0,0 1-1 0 0,2 1 0 0 0,2 0 0 0 0,1 0 0 0 0,1 1 0 0 0,1 1 0 0 0,10-15 14 0 0,137-194-12 0 0,-119 191 2 0 0,4 1-1 0 0,0 3 0 0 0,3 1 1 0 0,2 3-1 0 0,28-16 11 0 0,-26 27 39 0 0,1 1 1 0 0,0 3-1 0 0,2 3 0 0 0,48-12-39 0 0,-98 31 0 0 0,87-27 1 0 0,1 4-1 0 0,1 4 1 0 0,63-5-1 0 0,122 36 28 0 0,1 25-6 0 0,-12 19-30 0 0,-69 28 116 0 0,-117-40-125 0 0,-58-28 15 0 0,-1 1-1 0 0,-1 1 1 0 0,-1 1-1 0 0,-1 1 1 0 0,0 1-1 0 0,5 7 3 0 0,15 13 15 0 0,167 167 60 0 0,-193-184-40 0 0,-1 1 1 0 0,-1 0-1 0 0,-1 0 1 0 0,-2 1 0 0 0,0 1-1 0 0,-1 0 1 0 0,-2 0-1 0 0,0 1 1 0 0,-2 0-1 0 0,-1 0 1 0 0,-1 0-1 0 0,0 15-35 0 0,0-3 40 0 0,-1 0 0 0 0,-2 0 0 0 0,-2 0-1 0 0,-1 0 1 0 0,-2-1 0 0 0,-1 1-1 0 0,-2-1 1 0 0,-2-1 0 0 0,-8 19-40 0 0,2-11-5 0 0,-1-1 0 0 0,-3-1-1 0 0,-1-1 1 0 0,-2 0 0 0 0,-1-2 0 0 0,-3-1 0 0 0,-1-1 0 0 0,-21 21 5 0 0,-33 15-69 0 0,-2-3 1 0 0,-66 41 68 0 0,89-67-233 0 0,30-19-113 0 0,2 2-1 0 0,0 1 0 0 0,2 2 1 0 0,1 0-1 0 0,-2 7 347 0 0,-27 30-2029 0 0,51-62 1250 0 0,-22 21-2154 0 0,6-23-7949 0 0,17-5 3166 0 0</inkml:trace>
  <inkml:trace contextRef="#ctx0" brushRef="#br0" timeOffset="3882.533">668 2647 7466 0 0,'-1'-1'342'0'0,"0"0"1"0"0,0 0 0 0 0,0-1 0 0 0,0 1-1 0 0,0 0 1 0 0,-1 0 0 0 0,1 0 0 0 0,0 0-1 0 0,-1 1 1 0 0,1-1 0 0 0,-1 0 0 0 0,1 1-1 0 0,-1-1 1 0 0,1 1 0 0 0,-1-1 0 0 0,1 1-1 0 0,-1 0 1 0 0,0-1 0 0 0,1 1 0 0 0,-1 0 0 0 0,1 0-1 0 0,-1 0 1 0 0,0 0 0 0 0,1 1 0 0 0,-1-1-1 0 0,1 0 1 0 0,-1 1 0 0 0,0-1 0 0 0,1 1-1 0 0,-1-1 1 0 0,1 1 0 0 0,0 0 0 0 0,-1 0-1 0 0,1-1 1 0 0,0 1 0 0 0,-1 0 0 0 0,1 0-1 0 0,0 0 1 0 0,-1 1-343 0 0,-29 36 2291 0 0,1 16-1713 0 0,2 1 0 0 0,2 1 0 0 0,3 2-1 0 0,3 0 1 0 0,-2 15-578 0 0,-17 43 339 0 0,-26 26 7 0 0,44-112-1349 0 0,5-8-4197 0 0,2 1-5778 0 0,11-17 4654 0 0</inkml:trace>
  <inkml:trace contextRef="#ctx0" brushRef="#br0" timeOffset="4439.685">148 3052 8354 0 0,'-3'47'6605'0'0,"0"19"-2277"0"0,28 128 463 0 0,-24-193-4755 0 0,1 1-1 0 0,-1-1 1 0 0,1 0-1 0 0,0 1 1 0 0,-1-1-1 0 0,1 0 0 0 0,0 0 1 0 0,0 0-1 0 0,0 0 1 0 0,0-1-1 0 0,0 1 0 0 0,0 0 1 0 0,0-1-1 0 0,0 1 1 0 0,0-1-1 0 0,0 0 0 0 0,0 0 1 0 0,0 0-1 0 0,0 0 1 0 0,0 0-1 0 0,0 0 0 0 0,0 0 1 0 0,0-1-1 0 0,0 1 1 0 0,0-1-1 0 0,0 1 0 0 0,0-1 1 0 0,0 0-1 0 0,0 0 1 0 0,0 0-1 0 0,0 0 0 0 0,-1 0 1 0 0,1 0-1 0 0,0-1 1 0 0,-1 1-1 0 0,1-1 0 0 0,-1 1 1 0 0,1-1-1 0 0,-1 1 1 0 0,0-1-1 0 0,0 0 0 0 0,0 1 1 0 0,0-1-1 0 0,0 0 1 0 0,0 0-1 0 0,0 0 1 0 0,0 0-1 0 0,-1 0 0 0 0,1 0-35 0 0,14-13 89 0 0,29-26 4 0 0,74-50 52 0 0,-68 79-61 0 0,-78 36 16 0 0,-65-40 100 0 0,6-30-101 0 0,84 47-92 0 0,1 0 1 0 0,-1 0-1 0 0,1 0 0 0 0,-1 0 0 0 0,1 1 1 0 0,0-1-1 0 0,0 1 0 0 0,0-1 0 0 0,0 1 1 0 0,0 0-1 0 0,0 0 0 0 0,0 0 0 0 0,1 0 1 0 0,-1 0-1 0 0,1 1 0 0 0,-1-1 0 0 0,1 0 1 0 0,0 1-1 0 0,0-1 0 0 0,0 1 1 0 0,0-1-1 0 0,0 1 0 0 0,1-1 0 0 0,-1 1 1 0 0,1 0-1 0 0,0-1 0 0 0,-1 1 0 0 0,1 0 1 0 0,1-1-1 0 0,-1 1 0 0 0,0 0 0 0 0,1-1 1 0 0,-1 1-1 0 0,1-1 0 0 0,0 1 0 0 0,0 1-7 0 0,12 36 19 0 0,-13-39-15 0 0,0-1 1 0 0,0 1 0 0 0,0-1-1 0 0,0 1 1 0 0,0 0-1 0 0,1-1 1 0 0,-1 1-1 0 0,0-1 1 0 0,0 1 0 0 0,1-1-1 0 0,-1 1 1 0 0,0-1-1 0 0,1 1 1 0 0,-1-1-1 0 0,1 1 1 0 0,-1-1 0 0 0,0 1-1 0 0,1-1 1 0 0,-1 0-1 0 0,1 1 1 0 0,-1-1-1 0 0,1 0 1 0 0,0 1 0 0 0,-1-1-1 0 0,1 0 1 0 0,-1 0-1 0 0,1 1 1 0 0,-1-1-1 0 0,1 0 1 0 0,0 0 0 0 0,-1 0-1 0 0,1 0 1 0 0,0 0-1 0 0,-1 0 1 0 0,1 0-1 0 0,-1 0 1 0 0,1 0 0 0 0,0 0-1 0 0,-1 0 1 0 0,1 0-1 0 0,-1-1 1 0 0,1 1 0 0 0,0 0-1 0 0,-1 0 1 0 0,1-1-1 0 0,-1 1 1 0 0,1 0-1 0 0,-1-1 1 0 0,1 1 0 0 0,-1 0-1 0 0,1-1 1 0 0,-1 1-1 0 0,1-1 1 0 0,-1 1-1 0 0,0-1 1 0 0,1 1 0 0 0,-1-1-1 0 0,0 1 1 0 0,1-1-1 0 0,-1 1 1 0 0,0-1-5 0 0,1-4 18 0 0,-1 0 1 0 0,0 0-1 0 0,0 0 0 0 0,0 0 1 0 0,-1 0-1 0 0,0 0 0 0 0,0 0 1 0 0,0 0-1 0 0,0 0 0 0 0,-1 0 1 0 0,0 1-1 0 0,0-1 0 0 0,0 0 1 0 0,0 1-1 0 0,-1 0 0 0 0,0 0 1 0 0,0 0-1 0 0,0 0 0 0 0,0 0 1 0 0,-1 0-1 0 0,0 1 1 0 0,1-1-1 0 0,-1 1 0 0 0,0 0 1 0 0,-4-2-19 0 0,7 5-2 0 0,-1-1 0 0 0,1 1 0 0 0,0 0 1 0 0,0 0-1 0 0,-1 0 0 0 0,1-1 1 0 0,0 1-1 0 0,0 0 0 0 0,-1 0 0 0 0,1 1 1 0 0,0-1-1 0 0,0 0 0 0 0,-1 0 1 0 0,1 1-1 0 0,0-1 0 0 0,0 0 0 0 0,0 1 1 0 0,0 0-1 0 0,-1-1 0 0 0,1 1 1 0 0,0-1-1 0 0,0 1 0 0 0,0 0 0 0 0,0 0 1 0 0,0 0-1 0 0,1 0 0 0 0,-1-1 1 0 0,0 1-1 0 0,0 0 0 0 0,1 1 0 0 0,-1-1 1 0 0,0 0-1 0 0,1 0 0 0 0,-1 0 0 0 0,1 0 1 0 0,-1 0-1 0 0,1 0 0 0 0,0 1 1 0 0,-1-1-1 0 0,1 0 0 0 0,0 0 0 0 0,0 1 1 0 0,0-1-1 0 0,0 0 0 0 0,0 0 1 0 0,0 1-1 0 0,0-1 0 0 0,1 1 2 0 0,0 67-1155 0 0,2-54-227 0 0,5 15-3621 0 0,-2-13-3058 0 0,-8-10 3954 0 0,2-4-974 0 0</inkml:trace>
  <inkml:trace contextRef="#ctx0" brushRef="#br0" timeOffset="7304.831">2489 2130 7786 0 0,'-3'-4'8795'0'0,"6"17"-7219"0"0,45 157 3416 0 0,208 406-2410 0 0,-134-349-1154 0 0,-112-206-666 0 0,-19-83-4434 0 0,6 32-1697 0 0,2 10-3981 0 0,1 16 3101 0 0</inkml:trace>
  <inkml:trace contextRef="#ctx0" brushRef="#br0" timeOffset="7959.425">2752 3278 8602 0 0,'-8'4'1716'0'0,"8"-4"-1606"0"0,0 0 1 0 0,0-1-1 0 0,0 1 1 0 0,-1 0-1 0 0,1-1 1 0 0,0 1-1 0 0,0-1 0 0 0,0 1 1 0 0,0 0-1 0 0,0-1 1 0 0,-1 1-1 0 0,1 0 1 0 0,0-1-1 0 0,0 1 0 0 0,0 0 1 0 0,-1 0-1 0 0,1-1 1 0 0,0 1-1 0 0,0 0 1 0 0,-1 0-1 0 0,1-1 0 0 0,0 1 1 0 0,-1 0-1 0 0,1 0 1 0 0,0 0-1 0 0,-1-1 1 0 0,1 1-1 0 0,0 0 0 0 0,-1 0 1 0 0,1 0-1 0 0,-1 0 1 0 0,1 0-1 0 0,0 0 1 0 0,-1 0-1 0 0,1 0 1 0 0,0 0-1 0 0,-1 0 0 0 0,1 0 1 0 0,-1 0-1 0 0,1 0 1 0 0,0 0-1 0 0,-1 0 1 0 0,1 0-1 0 0,0 0 0 0 0,-1 1 1 0 0,1-1-1 0 0,0 0 1 0 0,-1 0-1 0 0,1 0 1 0 0,0 1-1 0 0,-1-1 0 0 0,1 0 1 0 0,0 0-1 0 0,0 1 1 0 0,-1-1-1 0 0,1 0-110 0 0,38-52 1850 0 0,-11 15-1234 0 0,2 1 0 0 0,2 2 0 0 0,1 1-1 0 0,2 1 1 0 0,7-4-616 0 0,17-13 1306 0 0,-56 50-1278 0 0,-1 0 1 0 0,0-1-1 0 0,0 1 0 0 0,0 0 1 0 0,0 0-1 0 0,0 0 1 0 0,1 0-1 0 0,-2 0 0 0 0,1 0 1 0 0,0 0-1 0 0,0 0 0 0 0,0 0 1 0 0,0 0-1 0 0,-1 0 1 0 0,1 1-1 0 0,0-1 0 0 0,-1 0 1 0 0,1 0-1 0 0,-1 1 1 0 0,0-1-1 0 0,1 1 0 0 0,-1-1 1 0 0,0 0-1 0 0,0 1 1 0 0,0-1-1 0 0,0 1 0 0 0,0-1 1 0 0,0 0-1 0 0,0 1 0 0 0,-1-1 1 0 0,1 0-1 0 0,0 1 1 0 0,-1-1-1 0 0,1 0 0 0 0,-1 1 1 0 0,1-1-1 0 0,-1 0 1 0 0,0 1-29 0 0,0 4 68 0 0,-30 210 885 0 0,30-209-889 0 0,0 0 0 0 0,0 1 0 0 0,0-1 0 0 0,-1 0 0 0 0,0 0-1 0 0,-1 0 1 0 0,1-1 0 0 0,-1 1 0 0 0,-1-1 0 0 0,1 1 0 0 0,-1-1 0 0 0,0 0-1 0 0,0 0 1 0 0,-1-1 0 0 0,0 1 0 0 0,0-1 0 0 0,-4 4-64 0 0,5-9 28 0 0,0 0 0 0 0,1-1 0 0 0,-1 1 0 0 0,1-1 0 0 0,-1 0 0 0 0,1 0 0 0 0,-1 0-1 0 0,1 0 1 0 0,0 0 0 0 0,0-1 0 0 0,-1 1 0 0 0,1-1 0 0 0,0 0 0 0 0,0 0 0 0 0,1 0 0 0 0,-1-1 0 0 0,0 1 0 0 0,1-1 0 0 0,-1 1 0 0 0,1-1 0 0 0,0 0 0 0 0,0 0 0 0 0,-1-1-28 0 0,-1-2 2 0 0,-1-1 0 0 0,1 0 0 0 0,0 0 0 0 0,1-1 0 0 0,0 1-1 0 0,0-1 1 0 0,0 1 0 0 0,1-1 0 0 0,0 0 0 0 0,1 0 0 0 0,0 0 0 0 0,0 0 0 0 0,0 0 0 0 0,1-1 0 0 0,1 1 0 0 0,-1 0 0 0 0,1 0 0 0 0,0 0 0 0 0,3-6-2 0 0,59-1-27 0 0,36-19 113 0 0,-83 20-67 0 0,-28 14 24 0 0,-33 16 15 0 0,-42 57 35 0 0,66-55-38 0 0,32-24-565 0 0,12-5-2475 0 0,2 4-4181 0 0,-10 3 188 0 0,-3 1 456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101 43 8338 0 0,'-33'-3'11772'0'0,"37"-26"-7631"0"0,-59 18-3645 0 0,53 13-486 0 0,0 0 1 0 0,1 0 0 0 0,-1 0 0 0 0,1 0 0 0 0,0 0-1 0 0,0 0 1 0 0,0 0 0 0 0,0 0 0 0 0,0 1 0 0 0,0-1-1 0 0,0 0 1 0 0,1 0 0 0 0,-1 1 0 0 0,1-1 0 0 0,0 1-1 0 0,0-1 1 0 0,0 0 0 0 0,0 1 0 0 0,0-1 0 0 0,0 1-1 0 0,0-1 1 0 0,1 0 0 0 0,-1 1 0 0 0,1-1-1 0 0,0 0 1 0 0,0 1 0 0 0,0-1 0 0 0,0 0 0 0 0,0 0-1 0 0,0 0 1 0 0,1 0 0 0 0,0 2-11 0 0,41 16-1760 0 0,-9-20-5890 0 0,-20 0 819 0 0,-7 0 901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 32 9274 0 0,'-49'-3'13634'0'0,"49"3"-13241"0"0,32-7 1093 0 0,-22-15-729 0 0,0 89 165 0 0,-2-64-578 0 0,-9-25-179 0 0,1 21-191 0 0,0 1-1 0 0,0-1 0 0 0,0 1 1 0 0,0-1-1 0 0,0 1 1 0 0,0-1-1 0 0,0 1 1 0 0,0-1-1 0 0,0 1 1 0 0,0-1-1 0 0,0 1 1 0 0,0-1-1 0 0,0 0 0 0 0,0 1 1 0 0,-1-1-1 0 0,1 1 1 0 0,0 0-1 0 0,0-1 1 0 0,-1 1-1 0 0,1-1 1 0 0,0 1-1 0 0,-1-1 0 0 0,1 1 1 0 0,0 0-1 0 0,-1-1 1 0 0,1 1-1 0 0,-1 0 1 0 0,1-1-1 0 0,0 1 1 0 0,-1 0-1 0 0,1-1 1 0 0,-1 1-1 0 0,1 0 0 0 0,-1 0 1 0 0,1 0-1 0 0,-1 0 1 0 0,1-1-1 0 0,-1 1 1 0 0,1 0-1 0 0,-1 0 1 0 0,0 0-1 0 0,1 0 0 0 0,-1 0 1 0 0,1 0-1 0 0,-1 0 1 0 0,1 0-1 0 0,-1 1 1 0 0,1-1-1 0 0,-1 0 1 0 0,1 0-1 0 0,-1 0 1 0 0,1 1-1 0 0,-1-1 0 0 0,1 0 1 0 0,-1 0-1 0 0,1 1 1 0 0,0-1-1 0 0,-1 0 1 0 0,1 1-1 0 0,-1-1 1 0 0,1 0-1 0 0,0 1 0 0 0,-1-1 1 0 0,1 1-1 0 0,0-1 27 0 0,-4 27-9923 0 0,7-18 526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157 166 6857 0 0,'-6'0'215'0'0,"0"1"0"0"0,0 0-1 0 0,0 0 1 0 0,1 0-1 0 0,-1 1 1 0 0,0 0 0 0 0,1 0-1 0 0,-1 0 1 0 0,1 1-1 0 0,0 0 1 0 0,0 0 0 0 0,0 0-1 0 0,0 1 1 0 0,0-1-1 0 0,1 1 1 0 0,0 0 0 0 0,0 1-1 0 0,0-1 1 0 0,0 1-1 0 0,0-1 1 0 0,1 1-1 0 0,0 0 1 0 0,0 1 0 0 0,1-1-1 0 0,-1 0 1 0 0,1 1-1 0 0,0-1 1 0 0,0 1 0 0 0,1 0-1 0 0,0 0 1 0 0,0 0-1 0 0,0-1 1 0 0,1 6-215 0 0,-1-8 94 0 0,1-1 0 0 0,0 1 0 0 0,0 0 0 0 0,0 0 0 0 0,0-1 0 0 0,0 1 0 0 0,0 0 0 0 0,1-1 0 0 0,0 1 0 0 0,-1 0 0 0 0,1-1 0 0 0,0 1 0 0 0,0-1 0 0 0,0 1 0 0 0,1-1 0 0 0,-1 1 0 0 0,0-1 0 0 0,1 0 0 0 0,0 0 0 0 0,-1 0 0 0 0,1 0 0 0 0,0 0 0 0 0,0 0 0 0 0,0 0 0 0 0,1 0 0 0 0,-1-1 1 0 0,0 1-1 0 0,1-1 0 0 0,-1 0 0 0 0,1 0 0 0 0,-1 0 0 0 0,1 0 0 0 0,-1 0 0 0 0,1 0 0 0 0,0-1 0 0 0,-1 1 0 0 0,1-1 0 0 0,0 0 0 0 0,-1 1 0 0 0,1-1 0 0 0,0-1 0 0 0,2 1-94 0 0,9-1 175 0 0,-1 0 0 0 0,0-1-1 0 0,1-1 1 0 0,-1 0 0 0 0,0-1 0 0 0,-1 0 0 0 0,1-1 0 0 0,-1 0-1 0 0,0-1 1 0 0,0-1 0 0 0,0 0 0 0 0,-1 0 0 0 0,0-1 0 0 0,-1 0 0 0 0,0-1-1 0 0,0 0 1 0 0,-1-1 0 0 0,0 0 0 0 0,0-1 0 0 0,-1 1 0 0 0,-1-2-1 0 0,0 1 1 0 0,0-1 0 0 0,-1 0 0 0 0,-1 0 0 0 0,0-1 0 0 0,0 1 0 0 0,-1-4-175 0 0,-2 12 28 0 0,0 0 1 0 0,-1 0 0 0 0,1 0 0 0 0,-1 0 0 0 0,0 0 0 0 0,0 0-1 0 0,0 0 1 0 0,-1-1 0 0 0,0 1 0 0 0,0 0 0 0 0,0-1 0 0 0,0 1 0 0 0,0 0-1 0 0,-1 0 1 0 0,0-1 0 0 0,0 1 0 0 0,0 0 0 0 0,-1 0 0 0 0,1 0-1 0 0,-1 0 1 0 0,0 0 0 0 0,0 0 0 0 0,0 1 0 0 0,0-1 0 0 0,-1 1 0 0 0,0-1-1 0 0,1 1 1 0 0,-1 0 0 0 0,0 0 0 0 0,-1 0 0 0 0,1 1 0 0 0,0-1-1 0 0,-1 1 1 0 0,0-1 0 0 0,1 1 0 0 0,-1 0 0 0 0,0 1 0 0 0,0-1 0 0 0,0 1-1 0 0,0 0 1 0 0,-1 0 0 0 0,1 0 0 0 0,0 0 0 0 0,0 1 0 0 0,-1-1-1 0 0,1 1-28 0 0,-133 44-1938 0 0,63 13-6983 0 0,61-38 3824 0 0,9-9-344 0 0</inkml:trace>
  <inkml:trace contextRef="#ctx0" brushRef="#br0" timeOffset="1">121 430 8370 0 0,'-12'58'1803'0'0,"4"-33"-981"0"0,2 0 0 0 0,1 1 0 0 0,1 0 0 0 0,1-1 1 0 0,1 2-1 0 0,2-1 0 0 0,0 0 0 0 0,2 0 0 0 0,1 0 1 0 0,4 15-823 0 0,-6-38 83 0 0,0 0 1 0 0,0 0 0 0 0,0 0 0 0 0,0 0 0 0 0,1-1 0 0 0,-1 1-1 0 0,1-1 1 0 0,0 1 0 0 0,0-1 0 0 0,0 0 0 0 0,0 1 0 0 0,0-1 0 0 0,0 0-1 0 0,1 0 1 0 0,-1-1 0 0 0,1 1 0 0 0,-1 0 0 0 0,1-1 0 0 0,0 0-1 0 0,0 1 1 0 0,-1-1 0 0 0,1 0 0 0 0,0-1 0 0 0,0 1 0 0 0,0 0-1 0 0,0-1 1 0 0,0 1 0 0 0,0-1 0 0 0,0 0 0 0 0,0 0 0 0 0,0 0-1 0 0,0-1 1 0 0,0 1 0 0 0,0-1-84 0 0,96-43 1439 0 0,-83 30-1327 0 0,0 0 0 0 0,-1-2 1 0 0,0 0-1 0 0,-1 0 0 0 0,-1-1 1 0 0,-1-1-1 0 0,0 0 1 0 0,-1-1-1 0 0,-1 0 0 0 0,-1 0 1 0 0,-1-1-1 0 0,-1 0 0 0 0,0-1 1 0 0,-2 0-1 0 0,4-18-112 0 0,-10 34 12 0 0,1 0 0 0 0,0 0-1 0 0,-1 0 1 0 0,0 0 0 0 0,0 0-1 0 0,-1 0 1 0 0,1 1 0 0 0,-1-1-1 0 0,0 0 1 0 0,-1 1-1 0 0,1 0 1 0 0,-1-1 0 0 0,1 1-1 0 0,-1 0 1 0 0,0 0 0 0 0,-1 1-1 0 0,1-1 1 0 0,-1 1 0 0 0,0-1-1 0 0,1 1 1 0 0,-1 0 0 0 0,-1 1-1 0 0,1-1 1 0 0,0 1 0 0 0,-1 0-1 0 0,1 0 1 0 0,-1 0 0 0 0,0 0-1 0 0,1 1 1 0 0,-1 0 0 0 0,0 0-1 0 0,0 0 1 0 0,0 1 0 0 0,0-1-1 0 0,0 1 1 0 0,0 0 0 0 0,0 1-1 0 0,0-1 1 0 0,0 1 0 0 0,0 0-1 0 0,1 0 1 0 0,-1 1 0 0 0,-3 0-12 0 0,-18 3-34 0 0,1 1 0 0 0,-1 2 0 0 0,1 0-1 0 0,0 1 1 0 0,1 2 0 0 0,-18 10 34 0 0,32-15-585 0 0,1 1-1 0 0,-1 0 0 0 0,1 0 1 0 0,0 0-1 0 0,1 2 0 0 0,0-1 0 0 0,0 1 1 0 0,1 0-1 0 0,0 0 0 0 0,-4 8 586 0 0,5 6-4562 0 0,17-13-2105 0 0,0-10 1239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303 367 6393 0 0,'-24'-14'8443'0'0,"27"-16"-4416"0"0,35-27-1060 0 0,49 18-482 0 0,-85 39-2461 0 0,0 0 0 0 0,1 0 0 0 0,-1 0 0 0 0,0 0-1 0 0,1 0 1 0 0,-1 0 0 0 0,0 1 0 0 0,1-1-1 0 0,-1 1 1 0 0,0-1 0 0 0,0 1 0 0 0,0 0 0 0 0,0 0-1 0 0,0 0 1 0 0,1 0 0 0 0,-2 0 0 0 0,1 1-1 0 0,0-1 1 0 0,0 1 0 0 0,0-1 0 0 0,-1 1 0 0 0,1 0-1 0 0,-1-1 1 0 0,1 1 0 0 0,-1 0 0 0 0,0 0-1 0 0,1 0 1 0 0,-1 0 0 0 0,0 0 0 0 0,0 0-1 0 0,-1 0 1 0 0,1 1 0 0 0,0-1 0 0 0,-1 0 0 0 0,1 0-1 0 0,-1 1 1 0 0,0-1 0 0 0,0 0 0 0 0,0 2-24 0 0,-1 13 33 0 0,0 0 0 0 0,-2 0 0 0 0,0-1 0 0 0,-1 1 0 0 0,-1-1 0 0 0,0 0 0 0 0,-1 0 1 0 0,-1-1-1 0 0,0 0 0 0 0,-1 0 0 0 0,-10 13-33 0 0,-54 83 129 0 0,145-156-81 0 0,8 6 50 0 0,10 3-46 0 0,-94 39-151 0 0,1-3-2551 0 0,1-4-3874 0 0,3 1-1232 0 0,-1 3 1460 0 0</inkml:trace>
  <inkml:trace contextRef="#ctx0" brushRef="#br0" timeOffset="1">915 523 7082 0 0,'-11'11'8021'0'0,"0"3"-5306"0"0,-3 40-350 0 0,-58 39-135 0 0,-198 116 18 0 0,260-202-2207 0 0,0-1-1 0 0,0 1 1 0 0,-1-1-1 0 0,0-1 1 0 0,0 0-1 0 0,-1-1 1 0 0,1 0-1 0 0,-1 0 1 0 0,0-2-1 0 0,0 1 1 0 0,0-1-1 0 0,0-1 1 0 0,0 0-1 0 0,0-1 1 0 0,-1 0-1 0 0,1-1 1 0 0,0-1-1 0 0,0 1 1 0 0,-3-3-41 0 0,-80-28 149 0 0,49-4-160 0 0,-14-55 125 0 0,27 35-80 0 0,-13-31 33 0 0,24-41-80 0 0,51-18 25 0 0,13-34 45 0 0,-39 175-61 0 0,-1 0-1 0 0,1 0 1 0 0,-1 0-1 0 0,1 0 1 0 0,1 0-1 0 0,-1 1 1 0 0,1-1-1 0 0,0 1 1 0 0,0 0-1 0 0,0 0 1 0 0,0 0 0 0 0,1 1-1 0 0,-1 0 1 0 0,1 0-1 0 0,0 0 1 0 0,0 0-1 0 0,2 0 5 0 0,56-23 11 0 0,50-15-31 0 0,-56 16 146 0 0,-49 21-123 0 0,-1 0 0 0 0,1 0 0 0 0,0 0 0 0 0,1 1 0 0 0,-1 0 0 0 0,0 1 0 0 0,1 0 0 0 0,0 0 0 0 0,0 1 0 0 0,-1 0 0 0 0,1 0 0 0 0,0 1 0 0 0,0 0 0 0 0,4 1-3 0 0,73 64 109 0 0,1-22 34 0 0,-81-41-138 0 0,-1 1 1 0 0,0-1 0 0 0,0 1-1 0 0,0 1 1 0 0,0-1-1 0 0,-1 1 1 0 0,1 0-1 0 0,-1 0 1 0 0,0 0-1 0 0,0 0 1 0 0,-1 1-1 0 0,1-1 1 0 0,-1 1-1 0 0,0 0 1 0 0,2 5-6 0 0,17 20 66 0 0,49 114 114 0 0,-38 16 408 0 0,-30-148-544 0 0,0 0 0 0 0,0 0-1 0 0,-1 0 1 0 0,-1 0 0 0 0,0 1-1 0 0,-1-1 1 0 0,0 1-1 0 0,-1-1 1 0 0,0 0 0 0 0,-1 2-44 0 0,2-13 7 0 0,-1 0 0 0 0,1 0 0 0 0,0 1 1 0 0,-1-1-1 0 0,1 0 0 0 0,-1 0 1 0 0,1 0-1 0 0,-1 0 0 0 0,0 1 0 0 0,0-1 1 0 0,1 0-1 0 0,-1 0 0 0 0,0 0 1 0 0,0-1-1 0 0,0 1 0 0 0,0 0 0 0 0,0 0 1 0 0,0 0-1 0 0,0-1 0 0 0,0 1 1 0 0,0 0-1 0 0,-1-1 0 0 0,1 1 0 0 0,0-1 1 0 0,0 0-1 0 0,0 1 0 0 0,-1-1 1 0 0,1 0-1 0 0,0 0 0 0 0,-1 0 0 0 0,1 0 1 0 0,0 0-1 0 0,0 0 0 0 0,-2 0-7 0 0,-24 9-5253 0 0,37-6-6836 0 0,-4-6 5104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7410 0 0,'0'0'341'0'0,"0"1"0"0"0,0-1 0 0 0,0 0 0 0 0,-1 0 1 0 0,1 0-1 0 0,0 0 0 0 0,0 1 0 0 0,0-1 0 0 0,-1 0 1 0 0,1 0-1 0 0,0 0 0 0 0,0 0 0 0 0,-1 0 0 0 0,1 0 1 0 0,0 1-1 0 0,0-1 0 0 0,-1 0 0 0 0,1 0 1 0 0,0 0-1 0 0,0 0 0 0 0,-1 0 0 0 0,1 0 0 0 0,0 0 1 0 0,-1 0-1 0 0,1 0 0 0 0,0 0 0 0 0,0 0 0 0 0,-1-1 1 0 0,1 1-1 0 0,0 0 0 0 0,0 0 0 0 0,-1 0 0 0 0,1 0 1 0 0,0 0-342 0 0,2 11-403 0 0,36 246 4300 0 0,-32-227-3647 0 0,-1 0 0 0 0,-1 0 0 0 0,-2 0 0 0 0,-1 0 0 0 0,-1 0 0 0 0,-2 0 0 0 0,-1 0 0 0 0,-1-1 0 0 0,-2 1 0 0 0,-1-1 0 0 0,-8 21-250 0 0,6 55 225 0 0,9-102-327 0 0,1-1-1 0 0,-1 1 0 0 0,1-1 0 0 0,-1 1 1 0 0,1 0-1 0 0,0-1 0 0 0,0 1 0 0 0,0-1 1 0 0,0 0-1 0 0,0 1 0 0 0,0-1 1 0 0,1 0-1 0 0,-1 0 0 0 0,1 0 0 0 0,0 0 1 0 0,-1 0-1 0 0,1 0 0 0 0,0 0 0 0 0,0 0 1 0 0,0-1-1 0 0,1 1 0 0 0,-1-1 1 0 0,0 0-1 0 0,1 1 0 0 0,-1-1 0 0 0,0 0 1 0 0,1 0-1 0 0,-1-1 0 0 0,1 1 0 0 0,0 0 1 0 0,-1-1-1 0 0,1 0 0 0 0,-1 1 1 0 0,1-1-1 0 0,0 0 0 0 0,-1-1 0 0 0,1 1 1 0 0,0 0 102 0 0,35-23-6090 0 0,-24-2-1259 0 0,-10 18 1908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189 295 6609 0 0,'-15'3'229'0'0,"0"8"4595"0"0,32-9 2334 0 0,44-21-4548 0 0,-48 13-2387 0 0,0 0 1 0 0,-1-1-1 0 0,0-1 0 0 0,0 0 1 0 0,-1 0-1 0 0,0-1 0 0 0,-1-1 1 0 0,0 1-1 0 0,0-2 0 0 0,-1 1 1 0 0,-1-2-1 0 0,1 1 0 0 0,-2-1-223 0 0,-4 8 14 0 0,-1 1-1 0 0,0-1 1 0 0,0 1-1 0 0,0-1 0 0 0,0 0 1 0 0,-1 0-1 0 0,0 0 1 0 0,1 0-1 0 0,-1 0 1 0 0,-1 0-1 0 0,1 0 0 0 0,-1-1 1 0 0,0 1-1 0 0,0 0 1 0 0,0 0-1 0 0,0 0 1 0 0,-1-1-1 0 0,1 1 1 0 0,-1 0-1 0 0,0 0 0 0 0,0 0 1 0 0,-1 0-1 0 0,1 0 1 0 0,-1 1-1 0 0,0-1 1 0 0,0 0-1 0 0,0 1 0 0 0,-1-1 1 0 0,1 1-1 0 0,-1 0 1 0 0,0-1-1 0 0,0 1 1 0 0,0 1-1 0 0,0-1 1 0 0,0 0-1 0 0,-1 1 0 0 0,1 0 1 0 0,-1-1-1 0 0,-2 0-13 0 0,-1 0-3 0 0,-1 0 1 0 0,0 0-1 0 0,0 0 0 0 0,0 1 0 0 0,0 0 0 0 0,0 1 1 0 0,-1 0-1 0 0,1 0 0 0 0,0 0 0 0 0,-1 1 0 0 0,1 1 0 0 0,-1 0 1 0 0,1 0-1 0 0,0 0 0 0 0,0 1 0 0 0,0 0 0 0 0,0 0 1 0 0,0 1-1 0 0,0 0 0 0 0,0 1 0 0 0,1 0 0 0 0,0 0 0 0 0,0 0 1 0 0,0 1-1 0 0,0 0 0 0 0,-3 4 3 0 0,-1 0-5 0 0,0 0 0 0 0,0 0 1 0 0,1 2-1 0 0,0-1 0 0 0,1 1 0 0 0,0 1 0 0 0,1-1 1 0 0,1 1-1 0 0,-1 1 0 0 0,2 0 0 0 0,0 0 1 0 0,0 0-1 0 0,1 0 0 0 0,1 1 0 0 0,0 0 0 0 0,1 0 1 0 0,-1 12 4 0 0,5-22 2 0 0,0-1 1 0 0,1 1-1 0 0,-1 0 1 0 0,1-1-1 0 0,0 1 1 0 0,0-1 0 0 0,0 0-1 0 0,0 1 1 0 0,1-1-1 0 0,-1 0 1 0 0,1 0 0 0 0,0-1-1 0 0,0 1 1 0 0,0-1-1 0 0,0 1 1 0 0,0-1-1 0 0,0 0 1 0 0,1 0 0 0 0,-1 0-1 0 0,1 0 1 0 0,0-1-1 0 0,-1 0 1 0 0,1 0-1 0 0,0 0 1 0 0,0 0 0 0 0,0 0-1 0 0,0-1 1 0 0,-1 1-1 0 0,1-1 1 0 0,0 0-1 0 0,0 0 1 0 0,0-1 0 0 0,0 1-1 0 0,0-1 1 0 0,0 0-1 0 0,0 0 1 0 0,-1 0 0 0 0,1-1-1 0 0,0 1 1 0 0,-1-1-1 0 0,1 0 1 0 0,-1 0-1 0 0,0 0 1 0 0,2-1-3 0 0,113-45 108 0 0,-116 47-108 0 0,0 1 1 0 0,-1-1-1 0 0,1 0 1 0 0,-1 1-1 0 0,1 0 1 0 0,0-1-1 0 0,-1 1 1 0 0,1 0-1 0 0,0 0 1 0 0,-1 0-1 0 0,1 0 1 0 0,0 0-1 0 0,-1 0 1 0 0,1 1-1 0 0,0-1 1 0 0,-1 1-1 0 0,1-1 1 0 0,0 1-1 0 0,-1-1 1 0 0,1 1-1 0 0,-1 0 1 0 0,1 0-1 0 0,-1 0 1 0 0,0 0-1 0 0,1 0 1 0 0,-1 0-1 0 0,0 0 1 0 0,0 0-1 0 0,0 0 1 0 0,1 1-1 0 0,-1-1 1 0 0,0 0-1 0 0,-1 1 1 0 0,1-1-1 0 0,0 1 1 0 0,0-1-1 0 0,-1 1 1 0 0,1-1-1 0 0,-1 1 1 0 0,1 0-1 0 0,-1-1 1 0 0,1 1-1 0 0,-1 0 1 0 0,0-1-1 0 0,0 1 1 0 0,0 1-1 0 0,7 84 161 0 0,-39 121 174 0 0,35-197-328 0 0,2 11-1970 0 0,-16-16-3924 0 0,11-6 3769 0 0,0 0-127 0 0,0 0 5 0 0,0 0-522 0 0,0 0-2704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1 151 6785 0 0,'1'-6'666'0'0,"0"0"0"0"0,0-1 0 0 0,1 1 0 0 0,-1 0 0 0 0,2-1 0 0 0,-1 1 0 0 0,1 0 0 0 0,0 0 0 0 0,0 1 0 0 0,0-1 0 0 0,1 1 0 0 0,0-1 0 0 0,0 1 0 0 0,0 0 0 0 0,1 1 0 0 0,-1-1 0 0 0,4-1-666 0 0,-2 1 177 0 0,0 0 1 0 0,1 0 0 0 0,0 0 0 0 0,0 1 0 0 0,0 1 0 0 0,0-1-1 0 0,0 1 1 0 0,1 0 0 0 0,0 1 0 0 0,-1-1 0 0 0,1 2 0 0 0,0-1-1 0 0,0 1 1 0 0,0 0 0 0 0,0 1 0 0 0,0 0 0 0 0,0 0-1 0 0,0 1 1 0 0,0-1 0 0 0,0 2 0 0 0,0-1 0 0 0,0 1 0 0 0,0 1-1 0 0,-1-1 1 0 0,1 1 0 0 0,-1 1 0 0 0,0-1 0 0 0,0 1 0 0 0,0 1-1 0 0,0-1 1 0 0,-1 1 0 0 0,6 6-178 0 0,-8-7 24 0 0,-1 2 0 0 0,0-1 0 0 0,0 0 0 0 0,0 1-1 0 0,-1-1 1 0 0,0 1 0 0 0,0 0 0 0 0,0 0 0 0 0,-1 0 0 0 0,0 0 0 0 0,0 0-1 0 0,-1 0 1 0 0,1 0 0 0 0,-1 0 0 0 0,-1 0 0 0 0,1 0 0 0 0,-1 0 0 0 0,0 0-1 0 0,0 0 1 0 0,-1 0 0 0 0,0 0 0 0 0,0-1 0 0 0,-1 3-24 0 0,-66 126 199 0 0,-45 31 85 0 0,114-164-282 0 0,0 0 0 0 0,0 1 0 0 0,0-1-1 0 0,1 0 1 0 0,-1 0 0 0 0,0 0 0 0 0,1 1 0 0 0,-1-1-1 0 0,1 0 1 0 0,0 0 0 0 0,-1 0 0 0 0,1 0 0 0 0,0 0-1 0 0,0 0 1 0 0,-1 0 0 0 0,1 0 0 0 0,0 0 0 0 0,0 0-1 0 0,0-1 1 0 0,0 1 0 0 0,0 0 0 0 0,0-1 0 0 0,0 1-1 0 0,1 0 1 0 0,-1-1 0 0 0,0 0 0 0 0,0 1 0 0 0,0-1-1 0 0,1 0 1 0 0,-1 1 0 0 0,0-1 0 0 0,0 0 0 0 0,1 0-1 0 0,-1 0 1 0 0,0 0 0 0 0,0 0 0 0 0,1 0 0 0 0,-1 0-1 0 0,0-1 1 0 0,0 1 0 0 0,0 0 0 0 0,1-1-1 0 0,-1 1 1 0 0,0-1 0 0 0,0 1 0 0 0,0-1 0 0 0,0 0-1 0 0,0 1 1 0 0,0-1 0 0 0,0 0 0 0 0,0 0 0 0 0,1 0-2 0 0,2 0 17 0 0,198-12 44 0 0,-133 15 270 0 0,-82-7-231 0 0,-19-6-1126 0 0,19 5-2593 0 0,13-4-6111 0 0,3 4 2394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15 163 8210 0 0,'-15'-1'7629'0'0,"26"-3"-4138"0"0,26-1-1743 0 0,145 38 659 0 0,160-13-168 0 0,-163-27-1787 0 0,-188 12-2376 0 0,-3-5-3811 0 0,14-9-6858 0 0,0 7 8037 0 0</inkml:trace>
  <inkml:trace contextRef="#ctx0" brushRef="#br0" timeOffset="1">565 4 4745 0 0,'-5'-3'4679'0'0,"-7"3"4104"0"0,107 46-4372 0 0,22 2-2893 0 0,-115-47-1504 0 0,-1 0 1 0 0,1 0 0 0 0,0 0-1 0 0,-1 0 1 0 0,1 1 0 0 0,0-1-1 0 0,-1 0 1 0 0,0 1 0 0 0,1-1-1 0 0,-1 1 1 0 0,0 0 0 0 0,0-1-1 0 0,1 1 1 0 0,-2 0 0 0 0,1 0-1 0 0,0 0 1 0 0,0 0-1 0 0,0 0 1 0 0,-1-1 0 0 0,1 1-1 0 0,-1 0 1 0 0,0 1 0 0 0,1-1-1 0 0,-1 0 1 0 0,0 0 0 0 0,0 0-1 0 0,0 0 1 0 0,-1 0 0 0 0,1 0-1 0 0,0 0 1 0 0,-1 0-1 0 0,0 0 1 0 0,1 0 0 0 0,-1 0-1 0 0,0-1 1 0 0,0 1 0 0 0,0 0-1 0 0,0 0 1 0 0,0 0 0 0 0,0-1-1 0 0,0 1 1 0 0,-1-1 0 0 0,1 1-1 0 0,-1-1 1 0 0,1 1 0 0 0,-1-1-1 0 0,1 0 1 0 0,-1 0-1 0 0,0 0 1 0 0,0 0 0 0 0,0 0-1 0 0,1 0 1 0 0,-1 0 0 0 0,0-1-1 0 0,0 1 1 0 0,-1-1-15 0 0,-138 100 156 0 0,43-18 144 0 0,98-82-253 0 0,26-26 81 0 0,-18 16-134 0 0,10-9 9 0 0,-1-1 1 0 0,-1 0 0 0 0,-1-1 0 0 0,-1-1-1 0 0,-1-1 1 0 0,0 1 0 0 0,6-20-4 0 0,-16-12 207 0 0,-25 87 246 0 0,-1 53-304 0 0,24-85-140 0 0,0-1 0 0 0,0 0 0 0 0,0 1 0 0 0,0-1-1 0 0,0 0 1 0 0,0 1 0 0 0,-1-1 0 0 0,1 0 0 0 0,0 0-1 0 0,0 0 1 0 0,0 0 0 0 0,0 0 0 0 0,0 0 0 0 0,0 0 0 0 0,0 0-1 0 0,0 0 1 0 0,0-1 0 0 0,0 1 0 0 0,0 0 0 0 0,0 0-1 0 0,-1-1 1 0 0,1 1 0 0 0,0-1 0 0 0,0 1 0 0 0,0-1-1 0 0,-1 1 1 0 0,1-1 0 0 0,0 1 0 0 0,0-1 0 0 0,-1 0 0 0 0,1 1-1 0 0,0-1 1 0 0,-1 0 0 0 0,1 0 0 0 0,-1 0 0 0 0,1 1-1 0 0,-1-1 1 0 0,0 0 0 0 0,1 0 0 0 0,-1 0 0 0 0,0 0-9 0 0,3-1 3 0 0,-1-1 1 0 0,1 1-1 0 0,-1-1 1 0 0,0 0 0 0 0,0 1-1 0 0,0-1 1 0 0,0 0-1 0 0,0 0 1 0 0,-1-1-1 0 0,1 1 1 0 0,-1 0 0 0 0,0 0-1 0 0,0-1 1 0 0,0 1-1 0 0,-1 0 1 0 0,1-1-1 0 0,-1 1 1 0 0,0-1 0 0 0,0 1-1 0 0,0-1 1 0 0,0 1-1 0 0,0-1 1 0 0,-1 1-1 0 0,0-1 1 0 0,0 1-1 0 0,0 0 1 0 0,0-1 0 0 0,0 1-1 0 0,0 0 1 0 0,-1 0-1 0 0,0 0 1 0 0,0 0-1 0 0,0 0 1 0 0,0 0 0 0 0,0 0-1 0 0,0 1 1 0 0,-1-1-1 0 0,1 1 1 0 0,-1 0-1 0 0,-2-2-3 0 0,0 4-75 0 0,1 1-1 0 0,0-1 1 0 0,-1 1 0 0 0,1 0-1 0 0,0 1 1 0 0,0-1-1 0 0,-1 1 1 0 0,1 0-1 0 0,0 0 1 0 0,1 0-1 0 0,-1 1 1 0 0,0-1-1 0 0,1 1 1 0 0,-1 0 0 0 0,1 0-1 0 0,0 0 1 0 0,0 0-1 0 0,0 0 1 0 0,0 1-1 0 0,1 0 1 0 0,-1-1-1 0 0,1 1 1 0 0,0 0-1 0 0,-1 3 76 0 0,-27 61-5160 0 0,31-21-5668 0 0,5-36 4436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149 320 6401 0 0,'-61'41'8749'0'0,"60"-40"-8663"0"0,0-1 0 0 0,0 1 0 0 0,0-1 0 0 0,0 1 0 0 0,1-1 0 0 0,-1 1 0 0 0,0-1 0 0 0,0 1-1 0 0,1 0 1 0 0,-1-1 0 0 0,0 1 0 0 0,1 0 0 0 0,-1-1 0 0 0,1 1 0 0 0,-1 0 0 0 0,1 0 0 0 0,-1 0 0 0 0,1 0 0 0 0,0-1 0 0 0,-1 1 0 0 0,1 0 0 0 0,0 0 0 0 0,0 0 0 0 0,0 0 0 0 0,-1 0 0 0 0,1 0 0 0 0,0 0 0 0 0,0 0 0 0 0,0 0-1 0 0,1 0 1 0 0,-1 0 0 0 0,0 0 0 0 0,0 0 0 0 0,0-1 0 0 0,1 1 0 0 0,-1 0 0 0 0,0 0 0 0 0,1 0 0 0 0,-1 0 0 0 0,1 0 0 0 0,-1-1 0 0 0,1 1 0 0 0,-1 0 0 0 0,1 0 0 0 0,0-1 0 0 0,-1 1 0 0 0,1 0 0 0 0,0-1 0 0 0,0 1 0 0 0,-1-1-1 0 0,1 1 1 0 0,0-1 0 0 0,0 1 0 0 0,0-1 0 0 0,0 0 0 0 0,0 1 0 0 0,-1-1 0 0 0,1 0 0 0 0,0 0 0 0 0,1 1-86 0 0,61-1 1654 0 0,-50-3-1548 0 0,-1-1 0 0 0,0 0 0 0 0,0-1 0 0 0,0 0 0 0 0,0-1-1 0 0,-1 0 1 0 0,0-1 0 0 0,0 0 0 0 0,0-1 0 0 0,-1 0 0 0 0,-1-1 0 0 0,1 0 0 0 0,-1-1 0 0 0,-1 1 0 0 0,0-2 0 0 0,0 1 0 0 0,-1-1 0 0 0,0 0 0 0 0,-1-1 0 0 0,-1 1 0 0 0,1-1 0 0 0,-2-1 0 0 0,0 1 0 0 0,2-9-106 0 0,-4 15 22 0 0,0 1 1 0 0,0-1-1 0 0,0 1 0 0 0,-1-1 1 0 0,0 1-1 0 0,0-1 1 0 0,0 0-1 0 0,-1 0 0 0 0,0 1 1 0 0,0-1-1 0 0,0 0 1 0 0,-1 0-1 0 0,0 1 0 0 0,0-1 1 0 0,0 0-1 0 0,-1 1 0 0 0,0-1 1 0 0,0 1-1 0 0,0 0 1 0 0,-1 0-1 0 0,0 0 0 0 0,0 0 1 0 0,0 0-1 0 0,0 0 1 0 0,-1 1-1 0 0,0-1 0 0 0,0 1 1 0 0,0 0-1 0 0,0 0 1 0 0,-1 1-1 0 0,0-1 0 0 0,1 1 1 0 0,-6-2-23 0 0,0 3 14 0 0,-1 0 1 0 0,-1 1 0 0 0,1 0 0 0 0,0 1-1 0 0,0 0 1 0 0,0 1 0 0 0,0 0 0 0 0,0 1-1 0 0,0 0 1 0 0,0 1 0 0 0,0 0 0 0 0,1 1-1 0 0,-1 0 1 0 0,1 0 0 0 0,0 1 0 0 0,0 0 0 0 0,1 1-1 0 0,0 0 1 0 0,0 1 0 0 0,0 0 0 0 0,1 0-1 0 0,0 1 1 0 0,0 0 0 0 0,1 1 0 0 0,0-1-1 0 0,0 1 1 0 0,1 1 0 0 0,0-1 0 0 0,1 1-1 0 0,0 0 1 0 0,0 0 0 0 0,1 1 0 0 0,0 1-15 0 0,-18 111 89 0 0,22-120-89 0 0,0 0-1 0 0,1 0 0 0 0,-1 0 0 0 0,1 1 0 0 0,-1-2 0 0 0,1 1 0 0 0,0 0 0 0 0,0 0 0 0 0,0 0 1 0 0,0 0-1 0 0,1 0 0 0 0,-1-1 0 0 0,1 1 0 0 0,-1-1 0 0 0,1 1 0 0 0,0-1 0 0 0,0 0 0 0 0,0 1 0 0 0,1-1 1 0 0,-1 0-1 0 0,0 0 0 0 0,1-1 0 0 0,-1 1 0 0 0,1 0 0 0 0,0-1 0 0 0,0 0 0 0 0,-1 1 0 0 0,1-1 1 0 0,0 0-1 0 0,0-1 0 0 0,0 1 0 0 0,0 0 0 0 0,0-1 0 0 0,0 0 0 0 0,0 1 0 0 0,0-1 0 0 0,0 0 0 0 0,1-1 2 0 0,18-1 9 0 0,-1-1 1 0 0,0-2 0 0 0,0 0 0 0 0,0-1 0 0 0,0-1 0 0 0,-1-1 0 0 0,0 0 0 0 0,0-2 0 0 0,-1 0 0 0 0,-1-1 0 0 0,0-2 0 0 0,0 1 0 0 0,13-14-11 0 0,-31 26 6 0 0,0 1 0 0 0,0 0 0 0 0,1-1 0 0 0,-1 1 1 0 0,0 0-1 0 0,0-1 0 0 0,0 1 0 0 0,1-1 0 0 0,-1 1 0 0 0,0 0 0 0 0,1-1 0 0 0,-1 1 0 0 0,0-1 0 0 0,1 1 0 0 0,-1-1 0 0 0,1 1 0 0 0,-1-1 1 0 0,1 1-1 0 0,-1-1 0 0 0,1 1 0 0 0,-1-1 0 0 0,1 0 0 0 0,-1 1 0 0 0,1-1 0 0 0,0 0 0 0 0,-1 0 0 0 0,1 1 0 0 0,-1-1 0 0 0,1 0 0 0 0,0 0 0 0 0,-1 0 1 0 0,1 0-1 0 0,0 0 0 0 0,-1 0 0 0 0,1 0 0 0 0,0 0 0 0 0,-1 0 0 0 0,1 0 0 0 0,0 0 0 0 0,-1 0 0 0 0,1 0 0 0 0,0-1 0 0 0,-1 1 0 0 0,1 0 0 0 0,-1 0 1 0 0,1-1-1 0 0,0 1-6 0 0,-46 222 873 0 0,-23 39-365 0 0,67-254-518 0 0,1-7-4 0 0,1 0 0 0 0,-1 0 0 0 0,1 0 1 0 0,-1 0-1 0 0,0 0 0 0 0,1 0 0 0 0,-1 0 0 0 0,1 1 0 0 0,-1-1 0 0 0,0 0 0 0 0,1 0 0 0 0,-1 0 1 0 0,1 0-1 0 0,-1 1 0 0 0,0-1 0 0 0,1 0 0 0 0,-1 0 0 0 0,0 1 0 0 0,1-1 0 0 0,-1 0 0 0 0,0 0 1 0 0,0 1-1 0 0,1-1 0 0 0,-1 1 0 0 0,0-1 0 0 0,0 0 0 0 0,0 1 0 0 0,1-1 0 0 0,-1 0 0 0 0,0 1 0 0 0,0-1 1 0 0,0 1-1 0 0,0-1 0 0 0,0 0 0 0 0,0 1 0 0 0,0-1 0 0 0,0 1 14 0 0,27-62-3308 0 0,-19 17-2322 0 0,-17 19-4245 0 0,6 21 4314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45 7001 0 0,'5'-2'4166'0'0,"17"-9"-218"0"0,-21 11-3833 0 0,74-25 4816 0 0,-70 23-4831 0 0,-1 1 0 0 0,1 0 0 0 0,0 0 0 0 0,0 0 1 0 0,0 1-1 0 0,0 0 0 0 0,0 0 0 0 0,0 0 0 0 0,0 0 0 0 0,0 1 1 0 0,0 0-1 0 0,0 0 0 0 0,0 0 0 0 0,-1 1 0 0 0,1-1 1 0 0,0 1-1 0 0,-1 0 0 0 0,1 1 0 0 0,-1-1 0 0 0,0 1 0 0 0,0 0 1 0 0,0 0-1 0 0,0 0-100 0 0,-2 2 27 0 0,0 0 0 0 0,-1 0 0 0 0,0 0 0 0 0,0 0 1 0 0,-1 0-1 0 0,1 0 0 0 0,-1 1 0 0 0,0-1 0 0 0,0 0 0 0 0,-1 0 0 0 0,0 0 1 0 0,1 0-1 0 0,-2 0 0 0 0,1 0 0 0 0,-1 0 0 0 0,1 0 0 0 0,-1 0 0 0 0,-1-1 1 0 0,1 1-1 0 0,-1-1 0 0 0,1 1 0 0 0,-1-1 0 0 0,-1 0 0 0 0,-1 3-27 0 0,1-1 33 0 0,-6 13-1 0 0,-1-2 0 0 0,0 1 1 0 0,-1-2-1 0 0,0 1 0 0 0,-2-2 1 0 0,0 0-1 0 0,0 0 0 0 0,-2-2 0 0 0,0 0 1 0 0,-8 5-33 0 0,-31 21 264 0 0,62-55-163 0 0,8 2-93 0 0,0 0 1 0 0,1 1-1 0 0,0 1 0 0 0,1 1 1 0 0,1 1-1 0 0,0 0 0 0 0,0 1 1 0 0,5-1-9 0 0,-14 7 2 0 0,1 1 1 0 0,0 0-1 0 0,0 0 1 0 0,0 1-1 0 0,0 0 1 0 0,0 1-1 0 0,0 0 0 0 0,0 0 1 0 0,0 1-1 0 0,-1 1 1 0 0,1-1-1 0 0,0 2 1 0 0,5 1-3 0 0,-12-2 5 0 0,0-1 1 0 0,0 1-1 0 0,0 0 1 0 0,0 0-1 0 0,0 0 1 0 0,0 1-1 0 0,-1-1 0 0 0,1 1 1 0 0,-1-1-1 0 0,0 1 1 0 0,0 0-1 0 0,0 0 1 0 0,0 0-1 0 0,0 0 1 0 0,-1 0-1 0 0,1 0 1 0 0,-1 0-1 0 0,0 1 0 0 0,0-1 1 0 0,0 1-1 0 0,0-1 1 0 0,-1 0-1 0 0,1 1 1 0 0,-1-1-1 0 0,0 1 1 0 0,0-1-1 0 0,0 1 1 0 0,-1-1-1 0 0,1 1 0 0 0,-1-1 1 0 0,0 1-1 0 0,0-1 1 0 0,0 1-6 0 0,-10 19 91 0 0,-2-1-1 0 0,0-1 1 0 0,-1 0 0 0 0,-1 0 0 0 0,-1-2 0 0 0,-1 0-1 0 0,0-1 1 0 0,-1 0 0 0 0,-1-2 0 0 0,-1 0-1 0 0,-1-1 1 0 0,0-1 0 0 0,-11 5-91 0 0,31-18-33 0 0,1-1 1 0 0,0 1-1 0 0,-1 0 0 0 0,1-1 1 0 0,-1 1-1 0 0,1-1 0 0 0,-1 1 0 0 0,1-1 1 0 0,-1 1-1 0 0,1-1 0 0 0,-1 0 1 0 0,1 1-1 0 0,-1-1 0 0 0,0 1 0 0 0,1-1 1 0 0,-1 0-1 0 0,0 0 0 0 0,1 1 1 0 0,-1-1-1 0 0,0 0 0 0 0,1 0 0 0 0,-1 0 1 0 0,0 0-1 0 0,1 0 0 0 0,-1 0 1 0 0,0 0-1 0 0,1 0 0 0 0,-1 0 0 0 0,0 0 1 0 0,0 0-1 0 0,1 0 0 0 0,-1-1 1 0 0,1 1-1 0 0,-1 0 0 0 0,0 0 1 0 0,1-1-1 0 0,-1 1 0 0 0,0 0 0 0 0,1-1 1 0 0,-1 1-1 0 0,1-1 0 0 0,-1 1 1 0 0,1-1-1 0 0,-1 1 0 0 0,1-1 0 0 0,-1 1 1 0 0,1-1-1 0 0,0 1 0 0 0,-1-1 1 0 0,1 0-1 0 0,0 1 0 0 0,-1-1 0 0 0,1 0 1 0 0,0 1 32 0 0,20-37-5455 0 0,25-6-2957 0 0,-25 25 2246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28:20.4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76 217 8674 0 0,'-10'-46'12643'0'0,"10"45"-12275"0"0,-6 36 781 0 0,6 39-730 0 0,-2 0 1 0 0,-4-1-1 0 0,-14 63-419 0 0,-3-23 1300 0 0,15-147-620 0 0,98-161-488 0 0,-71 155-202 0 0,-9 18 30 0 0,1 0 0 0 0,0 0 0 0 0,2 1 1 0 0,0 1-1 0 0,2 0 0 0 0,12-13-20 0 0,-27 32-1 0 0,1 1 1 0 0,-1 0-1 0 0,1-1 1 0 0,-1 1-1 0 0,1 0 1 0 0,-1-1-1 0 0,1 1 1 0 0,-1 0-1 0 0,1 0 1 0 0,0-1-1 0 0,-1 1 1 0 0,1 0-1 0 0,-1 0 1 0 0,1 0-1 0 0,0 0 1 0 0,-1 0-1 0 0,1 0 1 0 0,-1 0-1 0 0,1 0 1 0 0,0 0-1 0 0,-1 0 1 0 0,1 0-1 0 0,-1 0 1 0 0,1 0-1 0 0,0 1 1 0 0,-1-1-1 0 0,1 0 0 0 0,-1 0 1 0 0,1 1-1 0 0,-1-1 1 0 0,1 0-1 0 0,-1 1 1 0 0,1-1-1 0 0,-1 0 1 0 0,1 1-1 0 0,-1-1 1 0 0,1 1-1 0 0,-1-1 1 0 0,0 1-1 0 0,1-1 1 0 0,-1 1-1 0 0,0-1 1 0 0,0 1-1 0 0,1-1 1 0 0,-1 1-1 0 0,0-1 1 0 0,0 1-1 0 0,0 0 1 0 0,1-1-1 0 0,-1 1 1 0 0,0-1-1 0 0,0 1 1 0 0,0 0-1 0 0,0-1 1 0 0,0 1-1 0 0,0-1 0 0 0,0 1 1 0 0,0 0-1 0 0,-1-1 1 0 0,1 1 0 0 0,6 49-13 0 0,-6-45 40 0 0,0 251 145 0 0,3-187-30 0 0,-3-68-106 0 0,0-1-32 0 0,7-29 162 0 0,61-259-409 0 0,-46 195 179 0 0,-4 124 239 0 0,-2 256 67 0 0,-12-215-183 0 0,-9-102-3106 0 0,2 10-1180 0 0,1-1-4197 0 0,2 11 1124 0 0</inkml:trace>
  <inkml:trace contextRef="#ctx0" brushRef="#br0" timeOffset="355.742">449 32 8522 0 0,'-4'11'4475'0'0,"1"10"2929"0"0,20-19-5786 0 0,46-26 51 0 0,-5 1-4256 0 0,-45 14-1391 0 0,-4 2-4015 0 0,-6 5 1936 0 0</inkml:trace>
  <inkml:trace contextRef="#ctx0" brushRef="#br0" timeOffset="597.069">627 114 8794 0 0,'-32'174'10639'0'0,"-2"-7"-7715"0"0,19-110-4055 0 0,14-53 778 0 0,-6 32-3103 0 0,11-17-3457 0 0,0-22 3597 0 0,2 0-1343 0 0</inkml:trace>
  <inkml:trace contextRef="#ctx0" brushRef="#br0" timeOffset="814.079">703 258 7114 0 0,'0'-1'155'0'0,"0"0"1"0"0,0 0-1 0 0,1 0 1 0 0,-1 0-1 0 0,0 0 1 0 0,1 1-1 0 0,-1-1 1 0 0,1 0-1 0 0,-1 0 1 0 0,1 1 0 0 0,0-1-1 0 0,-1 0 1 0 0,1 0-1 0 0,0 1 1 0 0,-1-1-1 0 0,1 1 1 0 0,0-1-1 0 0,0 1 1 0 0,0-1 0 0 0,-1 1-1 0 0,1-1 1 0 0,0 1-1 0 0,0 0 1 0 0,0-1-1 0 0,0 1 1 0 0,0 0-1 0 0,0 0 1 0 0,0 0-1 0 0,0 0 1 0 0,0 0 0 0 0,0 0-1 0 0,-1 0 1 0 0,1 0-1 0 0,0 0 1 0 0,0 0-1 0 0,0 0 1 0 0,0 0-1 0 0,0 1 1 0 0,0-1 0 0 0,0 0-1 0 0,0 1 1 0 0,-1-1-1 0 0,1 1 1 0 0,0-1-1 0 0,0 1 1 0 0,0-1-1 0 0,-1 1 1 0 0,1 0 0 0 0,0-1-1 0 0,-1 1 1 0 0,1 0-1 0 0,-1 0 1 0 0,1-1-1 0 0,0 1 1 0 0,-1 0-1 0 0,0 0 1 0 0,1 0-1 0 0,-1 0 1 0 0,0 0 0 0 0,1-1-1 0 0,-1 1 1 0 0,0 0-1 0 0,0 0 1 0 0,0 0-1 0 0,1 0-155 0 0,11 36 3679 0 0,-6-5-3384 0 0,-6-31-304 0 0,4 25 496 0 0,-2 2 1 0 0,0-1 0 0 0,-2 0-1 0 0,-1 0 1 0 0,-1 0-1 0 0,-4 17-487 0 0,6-44 25 0 0,0 0 0 0 0,0-1-1 0 0,1 1 1 0 0,-1 0 0 0 0,0 0-1 0 0,1 0 1 0 0,-1 0-1 0 0,0 0 1 0 0,1-1 0 0 0,-1 1-1 0 0,0 0 1 0 0,1 0 0 0 0,-1 0-1 0 0,0 0 1 0 0,1 0 0 0 0,-1 0-1 0 0,0 0 1 0 0,1 0-1 0 0,-1 0 1 0 0,0 0 0 0 0,1 0-1 0 0,-1 1 1 0 0,0-1 0 0 0,1 0-1 0 0,-1 0 1 0 0,0 0-1 0 0,0 0 1 0 0,1 0-25 0 0,17-40 205 0 0,67-213 287 0 0,-85 253-466 0 0,1 1 0 0 0,-1-1 0 0 0,0 1 0 0 0,0-1 0 0 0,0 1 0 0 0,0-1 0 0 0,1 1-1 0 0,-1-1 1 0 0,0 1 0 0 0,0-1 0 0 0,1 1 0 0 0,-1-1 0 0 0,0 1 0 0 0,1-1 0 0 0,-1 1-1 0 0,0-1 1 0 0,1 0 0 0 0,-1 1 0 0 0,1-1 0 0 0,-1 0 0 0 0,1 1 0 0 0,-1-1 0 0 0,1 0 0 0 0,-1 0-1 0 0,1 1 1 0 0,-1-1 0 0 0,1 0 0 0 0,-1 0 0 0 0,1 0 0 0 0,-1 0 0 0 0,1 0 0 0 0,-1 0-1 0 0,1 0 1 0 0,-1 0 0 0 0,1 0 0 0 0,-1 0 0 0 0,1 0 0 0 0,0 0 0 0 0,-1 0 0 0 0,1 0-1 0 0,-1 0 1 0 0,1-1 0 0 0,-1 1 0 0 0,1 0 0 0 0,-1 0 0 0 0,1-1 0 0 0,-1 1 0 0 0,1 0-1 0 0,-1-1 1 0 0,0 1 0 0 0,1 0 0 0 0,-1-1 0 0 0,1 1 0 0 0,-1 0 0 0 0,0-1 0 0 0,1 0-26 0 0,7 52 668 0 0,0 187-220 0 0,-4-126-325 0 0,-2-112-472 0 0,-1 0-1 0 0,1 0 1 0 0,0 0 0 0 0,-1 0 0 0 0,1 0-1 0 0,-1 0 1 0 0,1-1 0 0 0,-1 1 0 0 0,1-1-1 0 0,-1 1 1 0 0,1-1 0 0 0,-1 1 0 0 0,1-1-1 0 0,-1 0 1 0 0,0 0 0 0 0,1 1 0 0 0,-1-1-1 0 0,0 0 1 0 0,0 0 0 0 0,0-1-1 0 0,1 1 1 0 0,-1 0 0 0 0,0 0 0 0 0,-1 0-1 0 0,1-1 1 0 0,0 1 0 0 0,0 0 0 0 0,0-1-1 0 0,-1 1 1 0 0,1-1 0 0 0,-1 1 0 0 0,1-1 349 0 0,0 0-940 0 0,11-15-4281 0 0,1-2-2279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133 0 8186 0 0,'-15'14'5355'0'0,"-3"25"-2295"0"0,15-32-2480 0 0,-15 37 28 0 0,1 1 1 0 0,3 0-1 0 0,1 1 0 0 0,3 1 0 0 0,1 0 1 0 0,2 0-1 0 0,3 1 0 0 0,2 9-608 0 0,1-22 125 0 0,0-18-44 0 0,0 1 1 0 0,2-1 0 0 0,0 1 0 0 0,0-1 0 0 0,2 1 0 0 0,0-1-1 0 0,1 0 1 0 0,6 16-82 0 0,-8-30 28 0 0,1 1-1 0 0,-1-1 1 0 0,1 1-1 0 0,-1-1 1 0 0,1 0 0 0 0,0 0-1 0 0,0 0 1 0 0,1 0-1 0 0,-1-1 1 0 0,0 1-1 0 0,1-1 1 0 0,0 0 0 0 0,-1 0-1 0 0,1 0 1 0 0,0 0-1 0 0,0-1 1 0 0,0 1-1 0 0,0-1 1 0 0,1 0-1 0 0,-1-1 1 0 0,0 1 0 0 0,0-1-1 0 0,0 1 1 0 0,1-1-1 0 0,-1-1 1 0 0,0 1-1 0 0,0-1 1 0 0,1 1 0 0 0,-1-1-1 0 0,0 0 1 0 0,0-1-1 0 0,0 1 1 0 0,0-1-1 0 0,0 1 1 0 0,0-1-1 0 0,-1 0 1 0 0,1-1 0 0 0,-1 1-1 0 0,3-3-27 0 0,0 2 22 0 0,-1 0-1 0 0,0 0 0 0 0,0-1 1 0 0,0 1-1 0 0,0-1 1 0 0,-1 0-1 0 0,1-1 1 0 0,-1 1-1 0 0,0-1 1 0 0,0 0-1 0 0,-1 0 0 0 0,0 0 1 0 0,0-1-1 0 0,0 1 1 0 0,0-1-1 0 0,-1 1 1 0 0,0-1-1 0 0,0 0 1 0 0,0 0-1 0 0,-1 0 0 0 0,0 0 1 0 0,0 0-1 0 0,-1 0 1 0 0,1 0-1 0 0,-1-1 1 0 0,-1 1-1 0 0,1 0 1 0 0,-1 0-1 0 0,0 0 0 0 0,0 0 1 0 0,-1 0-1 0 0,0 0 1 0 0,0 0-1 0 0,0 1 1 0 0,-1-1-1 0 0,0 1 0 0 0,0-1 1 0 0,0 1-22 0 0,-3 1-11 0 0,1-1-1 0 0,-1 2 1 0 0,1-1-1 0 0,-1 0 1 0 0,0 1-1 0 0,-1 0 1 0 0,1 1 0 0 0,0 0-1 0 0,-1-1 1 0 0,1 2-1 0 0,-1-1 1 0 0,0 1-1 0 0,0 0 1 0 0,1 1 0 0 0,-1-1-1 0 0,0 1 1 0 0,0 1-1 0 0,0-1 1 0 0,1 1-1 0 0,-1 0 1 0 0,0 1 0 0 0,1 0-1 0 0,-5 1 12 0 0,-55 16-2842 0 0,66-19-3794 0 0,4-1 3509 0 0,12-2-965 0 0,-1 1-1095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45 224 8314 0 0,'-2'3'257'0'0,"0"0"0"0"0,0 1 0 0 0,0 0 1 0 0,1-1-1 0 0,-1 1 0 0 0,1 0 0 0 0,0-1 0 0 0,0 1 1 0 0,1 0-1 0 0,-1 0 0 0 0,1 0 0 0 0,-1 0 0 0 0,1 0 1 0 0,0 0-1 0 0,1 0 0 0 0,-1 0 0 0 0,1 0 0 0 0,0 0 1 0 0,0-1-1 0 0,0 1 0 0 0,0 0 0 0 0,1 0 0 0 0,-1-1 1 0 0,1 1-1 0 0,0-1 0 0 0,0 1 0 0 0,0-1 0 0 0,1 0 1 0 0,-1 0-1 0 0,1 0 0 0 0,0 0 0 0 0,0-1 0 0 0,0 1 1 0 0,0-1-1 0 0,0 1 0 0 0,0-1 0 0 0,1 0 0 0 0,-1 0 1 0 0,1-1-1 0 0,-1 1 0 0 0,1-1 0 0 0,0 1 0 0 0,2-1-257 0 0,12-2 193 0 0,0-2-1 0 0,-1 0 0 0 0,1-1 0 0 0,-1-1 0 0 0,0 0 1 0 0,0-1-1 0 0,-1-1 0 0 0,0-1 0 0 0,0 0 0 0 0,0-1 0 0 0,-1-1 1 0 0,-1-1-1 0 0,0 1 0 0 0,0-2 0 0 0,-1 0 0 0 0,0-1 1 0 0,-2 0-1 0 0,1-1 0 0 0,1-4-192 0 0,-9 15 35 0 0,-1 1 0 0 0,0-1 0 0 0,0 0 1 0 0,0-1-1 0 0,0 1 0 0 0,0-1 0 0 0,-1 1 0 0 0,0-1 0 0 0,0 0 1 0 0,0 0-1 0 0,0 0 0 0 0,0 0 0 0 0,-1 0 0 0 0,1 0 0 0 0,-1 0 0 0 0,0 0 1 0 0,-1-1-1 0 0,1 1 0 0 0,-1 0 0 0 0,0-1 0 0 0,0 1 0 0 0,0 0 1 0 0,-1-1-1 0 0,1 1 0 0 0,-1 0 0 0 0,0-1 0 0 0,0 1 0 0 0,0 0 1 0 0,-1 0-1 0 0,0 0 0 0 0,0 0 0 0 0,0 0 0 0 0,0 0 0 0 0,0 1 1 0 0,-1-1-1 0 0,0 1 0 0 0,1-1 0 0 0,-1 1 0 0 0,0 0 0 0 0,-1 0 1 0 0,0 0-36 0 0,-5-2 59 0 0,0 0 0 0 0,0 1 0 0 0,0 1-1 0 0,-1-1 1 0 0,1 1 0 0 0,-1 1 0 0 0,0 0 0 0 0,0 0 0 0 0,0 1 0 0 0,0 1 0 0 0,0-1 0 0 0,0 2 0 0 0,0-1 0 0 0,0 1 0 0 0,0 1 0 0 0,0 0 0 0 0,1 0 0 0 0,-1 1 0 0 0,1 0 0 0 0,-1 0 0 0 0,1 1 0 0 0,-7 4-59 0 0,4 1 23 0 0,-1 0 1 0 0,1 0-1 0 0,1 1 0 0 0,0 1 0 0 0,0 0 0 0 0,1 0 0 0 0,0 1 1 0 0,1 1-1 0 0,0-1 0 0 0,1 1 0 0 0,1 1 0 0 0,0-1 1 0 0,1 1-1 0 0,0 1 0 0 0,1-1 0 0 0,1 1 0 0 0,0 0 0 0 0,0 3-23 0 0,-3 22-1 0 0,2 1 0 0 0,1 0 0 0 0,2 0 0 0 0,2 0 0 0 0,1 0 0 0 0,4 9 1 0 0,-6-38 5 0 0,1 0 1 0 0,0 1-1 0 0,1-1 0 0 0,1 0 1 0 0,0 0-1 0 0,0 0 0 0 0,1-1 1 0 0,1 1-1 0 0,0-1 0 0 0,1 1 1 0 0,0-1-1 0 0,0 0 0 0 0,1-1 1 0 0,1 1-1 0 0,0-1 0 0 0,0-1 1 0 0,1 1-1 0 0,0-1 0 0 0,0-1 1 0 0,1 1-1 0 0,1-1 0 0 0,-1-1 1 0 0,1 0-1 0 0,0 0 0 0 0,1-1 1 0 0,0 0-1 0 0,0-1 0 0 0,0-1 1 0 0,0 1-1 0 0,8 0-5 0 0,-6-6 22 0 0,0-1-1 0 0,0 0 1 0 0,-1-1 0 0 0,1-1-1 0 0,-1 0 1 0 0,1-1 0 0 0,-1 0-1 0 0,0-1 1 0 0,-1 0 0 0 0,0-1-1 0 0,0 0 1 0 0,0-1 0 0 0,-1 0-1 0 0,0 0 1 0 0,0-1 0 0 0,1-3-22 0 0,-4 7 23 0 0,0-1 1 0 0,-1 1 0 0 0,1-1-1 0 0,-1-1 1 0 0,-1 1 0 0 0,1-1-1 0 0,-1 0 1 0 0,0 0-1 0 0,-1 0 1 0 0,0-1 0 0 0,0 0-1 0 0,0 1 1 0 0,-1-1 0 0 0,-1-1-1 0 0,1 1 1 0 0,-1 0-1 0 0,0-1 1 0 0,-1 1 0 0 0,0-1-1 0 0,0 1 1 0 0,-1-1 0 0 0,0 0-1 0 0,-1 1 1 0 0,0-1 0 0 0,0 1-1 0 0,-1-1 1 0 0,0 1-1 0 0,0 0 1 0 0,-1-1 0 0 0,0 1-1 0 0,-1 0 1 0 0,1 1 0 0 0,-2-1-1 0 0,1 1 1 0 0,-1 0 0 0 0,-2-3-24 0 0,-3 5-15 0 0,-1 1 1 0 0,0 0 0 0 0,0 1 0 0 0,0 0 0 0 0,0 1 0 0 0,0 0-1 0 0,0 0 1 0 0,0 2 0 0 0,-1-1 0 0 0,1 1 0 0 0,0 1 0 0 0,-1 0-1 0 0,1 1 1 0 0,0 0 0 0 0,0 0 0 0 0,0 1 0 0 0,0 1-1 0 0,1 0 1 0 0,-1 0 0 0 0,1 1 0 0 0,0 1 0 0 0,0-1 0 0 0,1 2-1 0 0,-3 1 15 0 0,-4 1-398 0 0,-77 55-1200 0 0,57-4-4937 0 0,49-52-2107 0 0,-1-8 2048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55 7826 0 0,'-26'-3'8217'0'0,"-3"36"-2866"0"0,29-32-5308 0 0,0 0 1 0 0,0 0-1 0 0,0 0 1 0 0,1 0-1 0 0,-1 0 0 0 0,0 0 1 0 0,1-1-1 0 0,-1 1 1 0 0,0 0-1 0 0,1 0 0 0 0,-1 0 1 0 0,1-1-1 0 0,-1 1 1 0 0,1 0-1 0 0,-1 0 0 0 0,1-1 1 0 0,0 1-1 0 0,-1 0 1 0 0,1-1-1 0 0,0 1 0 0 0,0-1 1 0 0,-1 1-1 0 0,1-1 1 0 0,0 1-1 0 0,0-1 0 0 0,0 0 1 0 0,-1 1-1 0 0,1-1 1 0 0,0 0-1 0 0,0 0 0 0 0,0 0 1 0 0,0 1-1 0 0,0-1 1 0 0,0 0-1 0 0,0 0 0 0 0,0 0 1 0 0,-1-1-1 0 0,1 1 1 0 0,0 0-1 0 0,0 0 1 0 0,0 0-1 0 0,0-1 0 0 0,0 1 1 0 0,0 0-1 0 0,-1-1 1 0 0,1 1-1 0 0,0-1 0 0 0,0 1 1 0 0,0-1-1 0 0,-1 1 1 0 0,1-1-1 0 0,0 1 0 0 0,-1-1 1 0 0,1 0-1 0 0,0 1 1 0 0,-1-1-1 0 0,1 0 0 0 0,-1 0 1 0 0,1 1-1 0 0,-1-1 1 0 0,0 0-1 0 0,1 0-43 0 0,49-45 915 0 0,-49 46-891 0 0,0-1 0 0 0,0 1-1 0 0,0-1 1 0 0,0 0 0 0 0,-1 1 0 0 0,1-1-1 0 0,0 0 1 0 0,0 0 0 0 0,-1 1 0 0 0,1-1-1 0 0,-1 0 1 0 0,1 0 0 0 0,-1 0 0 0 0,1 0-1 0 0,-1 0 1 0 0,1 0 0 0 0,-1 0 0 0 0,0 0-1 0 0,1 0 1 0 0,-1 0 0 0 0,0 0 0 0 0,0 0-1 0 0,0 0 1 0 0,0 0 0 0 0,0 0 0 0 0,0 0-1 0 0,0 0 1 0 0,0 0 0 0 0,0 0 0 0 0,0 0-1 0 0,-1 0 1 0 0,1 0 0 0 0,0 0 0 0 0,-1 0-1 0 0,1 0 1 0 0,-1 0 0 0 0,1 0 0 0 0,-1 0-1 0 0,1 0 1 0 0,-1 1 0 0 0,0-1 0 0 0,1 0-1 0 0,-1 0 1 0 0,0 1 0 0 0,0-1 0 0 0,0 0-1 0 0,1 1 1 0 0,-1-1 0 0 0,0 1 0 0 0,0-1-1 0 0,0 1 1 0 0,0-1 0 0 0,0 1 0 0 0,0 0-1 0 0,0-1 1 0 0,0 1 0 0 0,0 0 0 0 0,0 0-1 0 0,0 0 1 0 0,0 0 0 0 0,0 0 0 0 0,0 0-1 0 0,0 0 1 0 0,0 0 0 0 0,0 0 0 0 0,-1 1-1 0 0,1-1 1 0 0,0 0 0 0 0,0 1-24 0 0,-4 1 47 0 0,0 0 1 0 0,0 0-1 0 0,0 1 1 0 0,0 0-1 0 0,0 0 0 0 0,1 0 1 0 0,-1 0-1 0 0,1 1 1 0 0,0 0-1 0 0,0 0 1 0 0,1 0-1 0 0,-1 0 0 0 0,1 1 1 0 0,-1-1-1 0 0,2 1 1 0 0,-1 0-1 0 0,0 0 0 0 0,1 0 1 0 0,0 0-1 0 0,-1 4-47 0 0,10 2-2943 0 0,11-27-9247 0 0,-18 15 10617 0 0,4-2-5611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37 6145 0 0,'-3'40'9867'0'0,"3"-39"-9767"0"0,1-1-1 0 0,-1 1 0 0 0,1-1 0 0 0,-1 1 0 0 0,1-1 0 0 0,-1 0 0 0 0,1 1 0 0 0,-1-1 0 0 0,1 0 0 0 0,-1 1 0 0 0,1-1 0 0 0,0 0 1 0 0,-1 0-1 0 0,1 0 0 0 0,-1 1 0 0 0,1-1 0 0 0,0 0 0 0 0,-1 0 0 0 0,1 0 0 0 0,0 0 0 0 0,-1 0 0 0 0,1 0 0 0 0,-1 0 0 0 0,1 0 1 0 0,0-1-1 0 0,-1 1 0 0 0,1 0 0 0 0,-1 0 0 0 0,1 0 0 0 0,0-1 0 0 0,-1 1 0 0 0,1 0 0 0 0,-1-1 0 0 0,1 1 0 0 0,-1 0 0 0 0,1-1 1 0 0,-1 1-1 0 0,1-1 0 0 0,-1 1 0 0 0,0-1 0 0 0,1 1 0 0 0,-1-1 0 0 0,1 1 0 0 0,-1-1 0 0 0,0 1 0 0 0,0-1 0 0 0,1 1 0 0 0,-1-1 1 0 0,0 0-1 0 0,0 1 0 0 0,0-1 0 0 0,0 1 0 0 0,1-1 0 0 0,-1 0 0 0 0,0 1 0 0 0,0-1 0 0 0,0 1 0 0 0,0-2-99 0 0,29-63 1562 0 0,-58 98 586 0 0,0 9 124 0 0,39-42-7081 0 0,-1 16-8282 0 0,-9-13 6459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75 8562 0 0,'-39'26'11018'0'0,"39"-26"-10315"0"0,0 0-136 0 0,0 0-118 0 0,15-33 1101 0 0,9-35 1054 0 0,-37 85-1579 0 0,12-14-1013 0 0,0 0 1 0 0,1 0 0 0 0,-1-1-1 0 0,1 1 1 0 0,-1 0 0 0 0,1 0 0 0 0,0 0-1 0 0,0 0 1 0 0,0 0 0 0 0,1 0-1 0 0,-1 0 1 0 0,1 0 0 0 0,-1 0-1 0 0,1 0 1 0 0,0 0 0 0 0,0 0-1 0 0,0-1 1 0 0,1 1 0 0 0,-1 0 0 0 0,1-1-1 0 0,-1 1 1 0 0,1-1 0 0 0,0 0-1 0 0,0 1 1 0 0,0-1 0 0 0,0 0-1 0 0,0 0 1 0 0,1 0 0 0 0,0 0-13 0 0,-1-2 13 0 0,0 0 0 0 0,1 0 0 0 0,-1 0 0 0 0,0-1 0 0 0,0 1 0 0 0,0-1 0 0 0,0 0 0 0 0,0 1 0 0 0,0-1 0 0 0,0 0 0 0 0,-1 0 0 0 0,1 0 0 0 0,0 0 0 0 0,0-1 0 0 0,-1 1 0 0 0,1 0-1 0 0,0-1 1 0 0,-1 1 0 0 0,0-1 0 0 0,1 1 0 0 0,-1-1 0 0 0,0 0 0 0 0,0 0 0 0 0,0 0 0 0 0,0 1 0 0 0,0-1 0 0 0,0 0 0 0 0,0 0 0 0 0,-1 0 0 0 0,1 0 0 0 0,-1-1 0 0 0,0 1 0 0 0,1 0 0 0 0,-1 0 0 0 0,0 0 0 0 0,0 0 0 0 0,0 0 0 0 0,-1-1-13 0 0,-1 2 19 0 0,0-1 1 0 0,0 0-1 0 0,0 1 0 0 0,-1-1 0 0 0,1 1 0 0 0,-1 0 1 0 0,1 0-1 0 0,-1 0 0 0 0,1 0 0 0 0,-1 0 0 0 0,0 1 0 0 0,1-1 1 0 0,-1 1-1 0 0,0 0 0 0 0,0-1 0 0 0,1 1 0 0 0,-1 0 1 0 0,0 1-1 0 0,0-1 0 0 0,1 0 0 0 0,-1 1 0 0 0,0 0 1 0 0,1-1-1 0 0,-1 1 0 0 0,0 0 0 0 0,1 1 0 0 0,0-1 1 0 0,-1 0-1 0 0,1 1 0 0 0,0-1 0 0 0,-1 1 0 0 0,1 0 1 0 0,0-1-1 0 0,0 1 0 0 0,0 0 0 0 0,0 0 0 0 0,1 1 1 0 0,-1-1-1 0 0,1 0 0 0 0,-1 1 0 0 0,1-1 0 0 0,0 0 0 0 0,0 1 1 0 0,0 0-1 0 0,0-1 0 0 0,0 2-19 0 0,0-3-82 0 0,1 0 1 0 0,0-1-1 0 0,-1 1 0 0 0,1 0 0 0 0,0 0 0 0 0,0 0 1 0 0,0 0-1 0 0,0-1 0 0 0,-1 1 0 0 0,1 0 1 0 0,0 0-1 0 0,0 0 0 0 0,1 0 0 0 0,-1 0 1 0 0,0 0-1 0 0,0-1 0 0 0,0 1 0 0 0,0 0 1 0 0,1 0-1 0 0,-1 0 0 0 0,0-1 0 0 0,1 1 1 0 0,-1 0-1 0 0,1 0 0 0 0,-1-1 0 0 0,1 1 0 0 0,-1 0 1 0 0,1-1-1 0 0,0 1 0 0 0,-1 0 0 0 0,1-1 1 0 0,0 1-1 0 0,-1-1 0 0 0,1 1 0 0 0,0-1 1 0 0,0 1-1 0 0,-1-1 0 0 0,1 0 0 0 0,0 1 1 0 0,0-1-1 0 0,0 0 0 0 0,0 0 82 0 0,36-9-14683 0 0,-27 2 7691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37 306 10674 0 0,'-36'7'7163'0'0,"36"-7"-6213"0"0,0 0-61 0 0,9-2 2082 0 0,35-9-1974 0 0,179-15 810 0 0,90-17-746 0 0,-266 34-1004 0 0,78-33 137 0 0,-199 71-7497 0 0,68-25 5970 0 0,-14 8-5777 0 0,13-9 470 0 0</inkml:trace>
  <inkml:trace contextRef="#ctx0" brushRef="#br0" timeOffset="1">587 72 7994 0 0,'5'-23'8480'0'0,"39"4"-3920"0"0,-37 18-4426 0 0,0-1 0 0 0,0 2 0 0 0,0-1 1 0 0,0 1-1 0 0,0 0 0 0 0,0 1 0 0 0,0-1 1 0 0,0 2-1 0 0,0-1 0 0 0,0 1 0 0 0,0 0 0 0 0,0 0 1 0 0,-1 0-1 0 0,1 1 0 0 0,-1 0 0 0 0,0 1 0 0 0,1 0 1 0 0,-2 0-1 0 0,1 0 0 0 0,0 0 0 0 0,-1 1 0 0 0,2 2-134 0 0,-4-2 45 0 0,-1 2-1 0 0,0-1 0 0 0,0 0 0 0 0,-1 0 0 0 0,0 0 0 0 0,0 1 0 0 0,0-1 1 0 0,-1 1-1 0 0,0-1 0 0 0,0 1 0 0 0,0-1 0 0 0,-1 0 0 0 0,0 1 0 0 0,0-1 0 0 0,-1 0 1 0 0,0 0-1 0 0,0 1 0 0 0,0-1 0 0 0,-1-1 0 0 0,0 1 0 0 0,0 0 0 0 0,-3 4-44 0 0,-55 80 486 0 0,43-60-169 0 0,26-40-31 0 0,23-43-283 0 0,-24 42-2 0 0,-1 1 0 0 0,1-2-1 0 0,-2 1 1 0 0,1 0 0 0 0,-2-1 0 0 0,1 0 0 0 0,-2 0-1 0 0,1 0 1 0 0,0-10-1 0 0,1-37 60 0 0,-21 61-65 0 0,11 2 16 0 0,0 0-1 0 0,1 0 1 0 0,-1 1-1 0 0,1-1 1 0 0,0 1 0 0 0,0 0-1 0 0,1 0 1 0 0,-1 0-1 0 0,1 1 1 0 0,0-1 0 0 0,1 1-1 0 0,-1-1 1 0 0,1 1-1 0 0,0 0 1 0 0,1 0 0 0 0,-1 0-1 0 0,1 0 1 0 0,1 1-1 0 0,-1 1-10 0 0,33-34 83 0 0,-31 25-80 0 0,0 0 0 0 0,0 1-1 0 0,-1-1 1 0 0,1 0 0 0 0,-1 0 0 0 0,1 1 0 0 0,-1-1-1 0 0,1 0 1 0 0,-1 0 0 0 0,1 0 0 0 0,-1 0 0 0 0,0 0-1 0 0,0 0 1 0 0,1 0 0 0 0,-1 0 0 0 0,0 0 0 0 0,0 0-1 0 0,0 1 1 0 0,0-1 0 0 0,0 0 0 0 0,0 0 0 0 0,0 0-1 0 0,0 0 1 0 0,0 0 0 0 0,-1 0 0 0 0,1 0 0 0 0,0 0-1 0 0,-1 0 1 0 0,1 0 0 0 0,0 0 0 0 0,-1 0 0 0 0,1 1-1 0 0,-1-1 1 0 0,0 0 0 0 0,1 0 0 0 0,-1 1 0 0 0,0-1-1 0 0,1 0 1 0 0,-1 1 0 0 0,0-1 0 0 0,0 0 0 0 0,1 1-1 0 0,-1-1 1 0 0,0 1 0 0 0,0-1 0 0 0,0 1 0 0 0,0 0 0 0 0,0-1-1 0 0,0 1-2 0 0,-38 26-158 0 0,28 5-2934 0 0,18-17-8057 0 0,0-13 3273 0 0</inkml:trace>
  <inkml:trace contextRef="#ctx0" brushRef="#br0" timeOffset="2">509 3 7618 0 0,'-1'0'73'0'0,"-1"0"264"0"0,1-1 0 0 0,-1 1 0 0 0,1 0 0 0 0,-1-1 0 0 0,1 1 0 0 0,-1 0 0 0 0,0 0 0 0 0,1 0 0 0 0,-1 0 0 0 0,1 0 0 0 0,-1 0 1 0 0,1 0-1 0 0,-1 1 0 0 0,1-1 0 0 0,-1 0 0 0 0,1 1 0 0 0,-1 0 0 0 0,1-1 0 0 0,-1 1 0 0 0,1 0 0 0 0,0-1 0 0 0,-1 1 1 0 0,1 0-1 0 0,0 0 0 0 0,0 0 0 0 0,0 0 0 0 0,-1 1 0 0 0,1-1 0 0 0,0 0 0 0 0,1 0 0 0 0,-1 1 0 0 0,-1 0-337 0 0,68 14 3369 0 0,87 29-1467 0 0,-152-44-1886 0 0,0-1 1 0 0,1 1 0 0 0,-1 0-1 0 0,0 0 1 0 0,0 0 0 0 0,1 0 0 0 0,-1 0-1 0 0,0 0 1 0 0,0 0 0 0 0,0 0-1 0 0,0 0 1 0 0,0 1 0 0 0,-1-1-1 0 0,1 0 1 0 0,0 1 0 0 0,0-1-1 0 0,-1 1 1 0 0,1-1 0 0 0,-1 0-1 0 0,0 1 1 0 0,1-1 0 0 0,-1 1-1 0 0,0 0 1 0 0,0-1 0 0 0,0 1 0 0 0,0-1-1 0 0,0 1 1 0 0,0-1 0 0 0,0 1-1 0 0,0-1 1 0 0,-1 1 0 0 0,1-1-1 0 0,0 1 1 0 0,-1-1 0 0 0,0 1-1 0 0,1-1 1 0 0,-1 0 0 0 0,0 1-1 0 0,0-1 1 0 0,1 0 0 0 0,-1 0-1 0 0,0 1 1 0 0,0-1 0 0 0,-1 0-1 0 0,1 0 1 0 0,0 0 0 0 0,0 0 0 0 0,0 0-1 0 0,-1-1 1 0 0,1 1 0 0 0,-2 0-17 0 0,-71 46 465 0 0,73-45-447 0 0,-1 0 0 0 0,1 0-1 0 0,-1-1 1 0 0,0 1 0 0 0,1 0 0 0 0,-1-1-1 0 0,0 1 1 0 0,0-1 0 0 0,0 0-1 0 0,0 0 1 0 0,0 0 0 0 0,-1 0 0 0 0,1 0-1 0 0,0 0 1 0 0,0-1 0 0 0,-1 1 0 0 0,1-1-1 0 0,0 1 1 0 0,-1-1 0 0 0,1 0 0 0 0,0 0-1 0 0,-1 0 1 0 0,1 0 0 0 0,-1-1 0 0 0,1 1-1 0 0,0 0 1 0 0,0-1 0 0 0,-1 0 0 0 0,1 1-1 0 0,0-1 1 0 0,0 0 0 0 0,0 0 0 0 0,-1-1-1 0 0,1 1 1 0 0,1 0 0 0 0,-1-1 0 0 0,0 1-1 0 0,0-1 1 0 0,0 1 0 0 0,1-1 0 0 0,-1 0-1 0 0,1 0 1 0 0,-1 0 0 0 0,1 0 0 0 0,0 0-1 0 0,0 0 1 0 0,0 0 0 0 0,0 0 0 0 0,0 0-1 0 0,0 0 1 0 0,0-1 0 0 0,1-1-18 0 0,25-153 85 0 0,-34 217-10 0 0,-11 40 105 0 0,17-86-126 0 0,1-3-4 0 0,1-23-369 0 0,0 8-333 0 0,1-2-4881 0 0,8 0-4150 0 0,-2 6 2608 0 0</inkml:trace>
  <inkml:trace contextRef="#ctx0" brushRef="#br0" timeOffset="3">697 42 7314 0 0,'-1'6'7742'0'0,"-2"6"-3344"0"0,-19 95-2087 0 0,13 30-756 0 0,22-162-459 0 0,9-133-567 0 0,-35 109-425 0 0,-16 82-480 0 0,-7 51-3302 0 0,11 4-6664 0 0,21-62 3274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26 6889 0 0,'-13'-4'736'0'0,"1"2"0"0"0,-1-1 0 0 0,0 2 0 0 0,0 0-1 0 0,0 0 1 0 0,0 1 0 0 0,0 1 0 0 0,0 0 0 0 0,0 1-1 0 0,1 0 1 0 0,-1 1 0 0 0,0 0 0 0 0,1 1 0 0 0,0 0 0 0 0,-12 7-736 0 0,14-6 206 0 0,-1 1 1 0 0,1 0 0 0 0,1 1 0 0 0,-1 0 0 0 0,1 0 0 0 0,0 1 0 0 0,1 0 0 0 0,0 1 0 0 0,0 0 0 0 0,1 0 0 0 0,0 0-1 0 0,0 1 1 0 0,-4 9-207 0 0,-16 63 864 0 0,26-80-839 0 0,1 0 0 0 0,0 0-1 0 0,-1 0 1 0 0,1 0 0 0 0,0 0-1 0 0,0 0 1 0 0,0-1-1 0 0,0 1 1 0 0,1 0 0 0 0,-1 0-1 0 0,0 0 1 0 0,1 0-1 0 0,-1 0 1 0 0,1-1 0 0 0,0 1-1 0 0,0 0 1 0 0,0-1-1 0 0,-1 1 1 0 0,1 0 0 0 0,1-1-1 0 0,-1 1 1 0 0,0-1 0 0 0,0 1-1 0 0,1-1 1 0 0,-1 0-1 0 0,0 0 1 0 0,1 1 0 0 0,-1-1-1 0 0,1 0 1 0 0,0 0-1 0 0,-1 0 1 0 0,1-1 0 0 0,0 1-1 0 0,0 0 1 0 0,-1-1 0 0 0,1 1-1 0 0,0-1 1 0 0,0 1-1 0 0,0-1 1 0 0,0 0 0 0 0,0 0-1 0 0,-1 0 1 0 0,1 0-1 0 0,2 0-24 0 0,7-2 107 0 0,0-1 0 0 0,1 0 0 0 0,-1 0 0 0 0,-1-1-1 0 0,1-1 1 0 0,0 0 0 0 0,-1 0 0 0 0,0-1-1 0 0,0 0 1 0 0,-1-1 0 0 0,1 0 0 0 0,-1 0-1 0 0,-1-1 1 0 0,1-1-107 0 0,5-2 170 0 0,-8 6-84 0 0,0 0 1 0 0,0-1-1 0 0,0 0 0 0 0,0 0 1 0 0,-1 0-1 0 0,0-1 0 0 0,0 0 1 0 0,-1 0-1 0 0,0 0 0 0 0,0 0 1 0 0,0-1-1 0 0,-1 1 0 0 0,0-1 1 0 0,-1 0-1 0 0,0 0 0 0 0,0 0 1 0 0,-1 0-1 0 0,0-1 1 0 0,0 1-1 0 0,0-3-86 0 0,-2 8 42 0 0,0 0-1 0 0,1 0 1 0 0,-1 0 0 0 0,0 0 0 0 0,-1 1-1 0 0,1-1 1 0 0,0 0 0 0 0,-1 1 0 0 0,1-1-1 0 0,-1 1 1 0 0,0-1 0 0 0,0 1 0 0 0,0 0-1 0 0,0 0 1 0 0,0 0 0 0 0,-1 0 0 0 0,1 0-1 0 0,0 0 1 0 0,-1 1 0 0 0,0-1 0 0 0,1 1-1 0 0,-1-1 1 0 0,0 1 0 0 0,0 0 0 0 0,0 0-1 0 0,1 1 1 0 0,-1-1 0 0 0,0 0-1 0 0,0 1 1 0 0,0 0 0 0 0,-2 0-42 0 0,-95 9-705 0 0,86 8-2357 0 0,23 22-8431 0 0,-7-34 9110 0 0,1 5-4102 0 0</inkml:trace>
  <inkml:trace contextRef="#ctx0" brushRef="#br0" timeOffset="1">130 469 8098 0 0,'-22'156'5458'0'0,"22"-151"-5284"0"0,0 0 1 0 0,0-1-1 0 0,1 1 1 0 0,0 0-1 0 0,0 0 1 0 0,0-1-1 0 0,0 1 1 0 0,1 0-1 0 0,-1-1 1 0 0,1 1-1 0 0,0-1 1 0 0,1 0-1 0 0,-1 0 1 0 0,1 0-1 0 0,0 0 1 0 0,0 0-1 0 0,0 0 1 0 0,0-1-1 0 0,1 1 1 0 0,-1-1-1 0 0,1 0 1 0 0,0 0-1 0 0,0-1 1 0 0,0 1-1 0 0,0-1 1 0 0,0 0-1 0 0,1 0 1 0 0,-1 0-1 0 0,1 0 1 0 0,0-1-1 0 0,1 1-174 0 0,7-2 167 0 0,1 0 1 0 0,-1-1-1 0 0,0-1 0 0 0,0 0 0 0 0,0-1 0 0 0,0 0 0 0 0,0-1 0 0 0,-1 0 0 0 0,1-1 0 0 0,-1-1 0 0 0,0 0 0 0 0,-1 0 0 0 0,0-1 1 0 0,0-1-1 0 0,0 1 0 0 0,-1-2 0 0 0,0 0 0 0 0,0 0 0 0 0,-1-1 0 0 0,0 0 0 0 0,-1 0 0 0 0,0-1 0 0 0,-1 0 0 0 0,0 0 0 0 0,-1-1 1 0 0,0 0-1 0 0,-1 0 0 0 0,0-2-167 0 0,-2 9 62 0 0,-1 1 1 0 0,0-1 0 0 0,0 0 0 0 0,0 0-1 0 0,0 0 1 0 0,-1 1 0 0 0,0-2-1 0 0,0 1 1 0 0,-1 0 0 0 0,1 0 0 0 0,-1 0-1 0 0,0 0 1 0 0,0 0 0 0 0,-1 0-1 0 0,1 0 1 0 0,-1 0 0 0 0,-1 0 0 0 0,1 0-1 0 0,0 0 1 0 0,-1 0 0 0 0,0 0-1 0 0,0 1 1 0 0,-1-1 0 0 0,1 1-1 0 0,-1 0 1 0 0,0-1 0 0 0,0 1 0 0 0,-1 0-1 0 0,1 1 1 0 0,-1-1 0 0 0,0 1-1 0 0,1-1 1 0 0,-2 1 0 0 0,1 0 0 0 0,0 1-1 0 0,-1-1 1 0 0,1 1 0 0 0,-1 0-1 0 0,0 0 1 0 0,1 0 0 0 0,-1 0 0 0 0,0 1-1 0 0,-2 0-62 0 0,-6 0 33 0 0,0 0-1 0 0,0 1 1 0 0,0 0-1 0 0,0 2 0 0 0,0-1 1 0 0,0 1-1 0 0,1 1 1 0 0,-1 1-1 0 0,1-1 0 0 0,-10 6-32 0 0,-133 59-1627 0 0,108-39-2042 0 0,18-8-4651 0 0,19-12-71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0 140 9098 0 0,'9'-38'5747'0'0,"43"-12"-2132"0"0,-48 47-3288 0 0,5-4-155 0 0,0 2-1 0 0,0-1 1 0 0,0 1 0 0 0,1 1 0 0 0,0 0 0 0 0,0 0 0 0 0,0 1 0 0 0,0 0 0 0 0,0 1-1 0 0,0 0 1 0 0,1 0 0 0 0,-1 1 0 0 0,1 1 0 0 0,0 0 0 0 0,-1 0 0 0 0,1 1 0 0 0,-1 0-1 0 0,1 1 1 0 0,-1 0 0 0 0,0 1 0 0 0,0 0 0 0 0,0 0 0 0 0,0 1 0 0 0,0 1 0 0 0,-1 0-172 0 0,-4-2 31 0 0,-1 0 1 0 0,0 1-1 0 0,0 0 1 0 0,0 0-1 0 0,0 0 1 0 0,-1 0-1 0 0,1 1 1 0 0,-1-1-1 0 0,0 1 0 0 0,-1 0 1 0 0,1 0-1 0 0,-1 0 1 0 0,0 0-1 0 0,0 0 1 0 0,-1 1-1 0 0,1-1 1 0 0,-1 0-1 0 0,0 1 1 0 0,-1-1-1 0 0,1 1 1 0 0,-1-1-1 0 0,0 1 1 0 0,-1 0-1 0 0,1-1 1 0 0,-1 1-1 0 0,0-1 1 0 0,-1 0-1 0 0,1 1 1 0 0,-2 3-32 0 0,-72 148 439 0 0,-60 35 486 0 0,134-191-909 0 0,0-1 0 0 0,0 1-1 0 0,0 0 1 0 0,1-1-1 0 0,-1 1 1 0 0,0 0-1 0 0,0 0 1 0 0,1 0-1 0 0,-1 0 1 0 0,1-1-1 0 0,-1 1 1 0 0,0 0-1 0 0,1 0 1 0 0,0 0 0 0 0,-1 0-1 0 0,1 0 1 0 0,0 0-1 0 0,-1 1 1 0 0,1-1-1 0 0,0 0 1 0 0,0 0-1 0 0,0 0 1 0 0,0 0-1 0 0,0 0 1 0 0,0 0 0 0 0,0 0-1 0 0,0 0 1 0 0,0 0-1 0 0,1 0 1 0 0,-1 0-1 0 0,0 0 1 0 0,1 0-1 0 0,-1 0 1 0 0,1 0-1 0 0,-1 0 1 0 0,1 0-1 0 0,0 0 1 0 0,-1 0 0 0 0,1 0-1 0 0,0 0 1 0 0,-1-1-1 0 0,1 1 1 0 0,0 0-1 0 0,0-1 1 0 0,0 1-1 0 0,0 0 1 0 0,0-1-1 0 0,0 1 1 0 0,-1-1 0 0 0,1 1-1 0 0,1-1 1 0 0,-1 0-1 0 0,0 1 1 0 0,0-1-1 0 0,0 0 1 0 0,0 0-1 0 0,0 0 1 0 0,0 0-1 0 0,0 0 1 0 0,0 0 0 0 0,0 0-1 0 0,0 0 1 0 0,1 0-16 0 0,79-16 485 0 0,-70 12-439 0 0,191-28 134 0 0,-96 29-104 0 0,-101 6-2501 0 0,1-22-10529 0 0,0 12 5318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156 0 14867 0 0,'-13'27'4601'0'0,"6"26"-2607"0"0,5-35-1102 0 0,-68 353 1691 0 0,10-163-2327 0 0,59-203-361 0 0,0-1 0 0 0,0 1-1 0 0,1-1 1 0 0,-1 1-1 0 0,1 0 1 0 0,0-1-1 0 0,0 1 1 0 0,1 0 0 0 0,0-1-1 0 0,-1 1 1 0 0,2-1-1 0 0,-1 1 1 0 0,0-1-1 0 0,1 1 1 0 0,0-1 0 0 0,0 0-1 0 0,0 0 1 0 0,0 0-1 0 0,1 0 1 0 0,0 1 105 0 0,0-5-442 0 0,-1 0 1 0 0,0 1 0 0 0,0-1-1 0 0,0-1 1 0 0,0 1-1 0 0,0 0 1 0 0,0 0-1 0 0,0-1 1 0 0,0 1-1 0 0,0-1 1 0 0,0 0-1 0 0,0 1 1 0 0,0-1-1 0 0,-1 0 1 0 0,1 0-1 0 0,0 0 1 0 0,0-1-1 0 0,-1 1 1 0 0,1 0-1 0 0,-1-1 1 0 0,1 1-1 0 0,-1-1 1 0 0,0 1-1 0 0,1-1 1 0 0,-1 1 0 0 0,0-1-1 0 0,0 0 1 0 0,0 0-1 0 0,1-1 442 0 0,-1 1-705 0 0,9-11-5703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66 196 11899 0 0,'-65'6'9153'0'0,"103"-3"-5435"0"0,-10 0-3327 0 0,293-6 1334 0 0,-15-3-1419 0 0,-156-3-109 0 0,-120 11-186 0 0,-28-2-105 0 0,0 1-1 0 0,0 0 1 0 0,1-1 0 0 0,-1 1 0 0 0,0-1 0 0 0,1 0-1 0 0,-1 1 1 0 0,0-1 0 0 0,1-1 0 0 0,-1 1-1 0 0,1 0 1 0 0,-1 0 0 0 0,0-1 0 0 0,1 1 0 0 0,-1-1-1 0 0,0 0 1 0 0,0 0 0 0 0,0 0 0 0 0,1 0-1 0 0,-1 0 1 0 0,0 0 0 0 0,0 0 0 0 0,-1-1 0 0 0,1 1-1 0 0,0-1 1 0 0,0 0 0 0 0,1-1 94 0 0,-11-23-16320 0 0,5 23 10521 0 0</inkml:trace>
  <inkml:trace contextRef="#ctx0" brushRef="#br0" timeOffset="1">821 0 9762 0 0,'1'0'224'0'0,"-1"1"1"0"0,0-1-1 0 0,1 0 0 0 0,-1 0 1 0 0,0 0-1 0 0,1 0 0 0 0,-1 0 1 0 0,0 1-1 0 0,1-1 0 0 0,-1 0 1 0 0,0 0-1 0 0,1 1 0 0 0,-1-1 1 0 0,0 0-1 0 0,0 1 0 0 0,1-1 0 0 0,-1 0 1 0 0,0 0-1 0 0,0 1 0 0 0,0-1 1 0 0,1 0-1 0 0,-1 1 0 0 0,0-1 1 0 0,0 1-1 0 0,0-1 0 0 0,0 0 1 0 0,0 1-1 0 0,0-1 0 0 0,0 0 1 0 0,0 1-1 0 0,0-1 0 0 0,0 1 1 0 0,0-1-1 0 0,0 0 0 0 0,0 1 1 0 0,0-1-1 0 0,0 1 0 0 0,0-1 0 0 0,0 0 1 0 0,0 1-1 0 0,-1-1 0 0 0,1 0 1 0 0,0 1-1 0 0,0-1-224 0 0,46 19 2691 0 0,120 50-402 0 0,-165-65-2261 0 0,0-1 0 0 0,0 1 0 0 0,-1 0 0 0 0,0 0 0 0 0,1 0 0 0 0,-1 0 0 0 0,-1 0 0 0 0,1 0 0 0 0,-1-1 0 0 0,1 1 0 0 0,-1 0 0 0 0,0 0 0 0 0,0-1 0 0 0,-1 1 0 0 0,1 0 0 0 0,-1-1 0 0 0,0 1 0 0 0,0-1 0 0 0,0 0 0 0 0,0 0 0 0 0,0 1 0 0 0,-1-2 0 0 0,0 1 0 0 0,1 0 0 0 0,-1 0 0 0 0,0-1 0 0 0,0 0 0 0 0,-2 2-28 0 0,-133 145 371 0 0,139-149-369 0 0,-1-1 1 0 0,0 1-1 0 0,0 0 0 0 0,0-1 1 0 0,0 1-1 0 0,0 0 0 0 0,0-1 1 0 0,0 1-1 0 0,0 0 0 0 0,-1-1 1 0 0,1 1-1 0 0,0 0 1 0 0,0-1-1 0 0,0 1 0 0 0,0 0 1 0 0,0 0-1 0 0,0-1 0 0 0,-1 1 1 0 0,1 0-1 0 0,0-1 0 0 0,0 1 1 0 0,0 0-1 0 0,-1 0 0 0 0,1-1 1 0 0,0 1-1 0 0,0 0 1 0 0,-1 0-1 0 0,1 0 0 0 0,0-1 1 0 0,-1 1-1 0 0,1 0 0 0 0,0 0 1 0 0,-1 0-1 0 0,1 0 0 0 0,0 0 1 0 0,-1 0-1 0 0,1 0 0 0 0,0 0 1 0 0,-1-1-1 0 0,1 1 1 0 0,0 0-1 0 0,-1 0 0 0 0,1 1 1 0 0,0-1-1 0 0,-1 0 0 0 0,1 0 1 0 0,0 0-1 0 0,-1 0-2 0 0,19-54 52 0 0,-9 28-84 0 0,14-91 140 0 0,-20 77-8 0 0,-32 122-80 0 0,28-31 132 0 0,47-111 178 0 0,-45 58-326 0 0,0 0 0 0 0,0-1 0 0 0,1 1 1 0 0,-1-1-1 0 0,-1 1 0 0 0,1-1 0 0 0,0 0 1 0 0,-1 1-1 0 0,1-1 0 0 0,-1 0 0 0 0,0 1 1 0 0,0-1-1 0 0,0 0 0 0 0,0 0 0 0 0,0 1 0 0 0,-1-1 1 0 0,1 0-1 0 0,-1 1 0 0 0,0-1 0 0 0,0 0 1 0 0,0 1-1 0 0,0-1 0 0 0,0 1 0 0 0,0-1 1 0 0,-1 1-1 0 0,1 0 0 0 0,-1 0 0 0 0,1 0 1 0 0,-1-1-1 0 0,0 1 0 0 0,0 1 0 0 0,0-1 0 0 0,0 0 1 0 0,-2-1-5 0 0,0 5 6 0 0,0 0 1 0 0,0 0 0 0 0,1 0 0 0 0,-1 1-1 0 0,1-1 1 0 0,0 1 0 0 0,0 0 0 0 0,0 0-1 0 0,0 0 1 0 0,0 0 0 0 0,1 0 0 0 0,0 1-1 0 0,-1-1 1 0 0,1 1 0 0 0,0-1 0 0 0,1 1-1 0 0,-2 3-6 0 0,-11 70-2974 0 0,57-92-9871 0 0,-30 1 5637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28:26.2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60 12203 0 0,'-7'16'7540'0'0,"9"6"-3803"0"0,28 49-2395 0 0,-24-60-597 0 0,57 64 523 0 0,-75-134 14 0 0,-58-10-1198 0 0,73 91-36 0 0,3-23-39 0 0,0 0-1 0 0,-1 0 1 0 0,1-1 0 0 0,-1 1 0 0 0,1-1 0 0 0,-1 0 0 0 0,0-1-1 0 0,0 1 1 0 0,0-1 0 0 0,0 0 0 0 0,0-1 0 0 0,-1 1 0 0 0,1-1 0 0 0,-1 0-1 0 0,0 0 1 0 0,0 0 0 0 0,0 0 0 0 0,-1-1 0 0 0,3-3-9 0 0,24-47-32 0 0,-29 54 33 0 0,-1 0 0 0 0,0 0 0 0 0,1 0 0 0 0,-1 0-1 0 0,0 0 1 0 0,0 0 0 0 0,0 0 0 0 0,0 0 0 0 0,0 0-1 0 0,0 0 1 0 0,0 0 0 0 0,0 0 0 0 0,0 0 0 0 0,0 0 0 0 0,0 0-1 0 0,0 0 1 0 0,-1 1 0 0 0,1-1 0 0 0,-1 0 0 0 0,1 0-1 0 0,0 0 1 0 0,-1 0 0 0 0,1 0 0 0 0,-1 0 0 0 0,0 1-1 0 0,1-1 1 0 0,-1 0 0 0 0,0 0 0 0 0,1 1 0 0 0,-1-1 0 0 0,0 0-1 0 0,0 1 1 0 0,0-1 0 0 0,1 1 0 0 0,-1-1 0 0 0,0 1-1 0 0,0 0 1 0 0,0-1 0 0 0,0 1 0 0 0,0 0 0 0 0,0-1-1 0 0,0 1 1 0 0,0 0 0 0 0,0 0 0 0 0,0 0 0 0 0,0 0 0 0 0,0 0-1 0 0,0 0 1 0 0,0 0 0 0 0,0 0 0 0 0,0 1 0 0 0,0-1-1 0 0,0 0 1 0 0,0 1 0 0 0,0-1 0 0 0,0 0 0 0 0,1 1-1 0 0,-1-1 1 0 0,0 1 0 0 0,0-1-1 0 0,-4 2-8 0 0,1 0 0 0 0,-1 0 1 0 0,1 0-1 0 0,-1 0 0 0 0,1 1 0 0 0,0-1 0 0 0,0 1 0 0 0,0 0 0 0 0,0 1 0 0 0,1-1 1 0 0,-1 0-1 0 0,1 1 0 0 0,0 0 0 0 0,0 0 0 0 0,0 0 0 0 0,1 0 0 0 0,-1 1 1 0 0,1-1-1 0 0,0 0 0 0 0,0 1 0 0 0,1 0 0 0 0,-1-1 0 0 0,1 1 0 0 0,0 0 1 0 0,0 0-1 0 0,1 0 0 0 0,-1 0 0 0 0,1 1 8 0 0,2-4 4 0 0,-1 0 0 0 0,1-1 0 0 0,0 0 1 0 0,0 1-1 0 0,0-1 0 0 0,0 0 0 0 0,0 0 0 0 0,0 1 0 0 0,0-2 0 0 0,0 1 1 0 0,0 0-1 0 0,0 0 0 0 0,1-1 0 0 0,-1 1 0 0 0,0-1 0 0 0,0 0 0 0 0,1 0 1 0 0,-1 1-1 0 0,0-1 0 0 0,1-1 0 0 0,-1 1 0 0 0,0 0 0 0 0,0-1 0 0 0,1 1 1 0 0,-1-1-1 0 0,0 0 0 0 0,0 1 0 0 0,0-1 0 0 0,0 0 0 0 0,0 0 0 0 0,0-1 1 0 0,0 1-1 0 0,0 0 0 0 0,0-1 0 0 0,0 1 0 0 0,-1-1 0 0 0,1 1 0 0 0,1-2-4 0 0,-1 1 7 0 0,1 1-1 0 0,-1 0 0 0 0,0-1 0 0 0,1 0 0 0 0,-1 1 1 0 0,0-1-1 0 0,0 0 0 0 0,0 0 0 0 0,0 0 0 0 0,0 0 0 0 0,-1-1 1 0 0,1 1-1 0 0,-1 0 0 0 0,1-1 0 0 0,-1 1 0 0 0,0-1 1 0 0,0 1-1 0 0,0-1 0 0 0,0 0 0 0 0,-1 0 0 0 0,1 1 1 0 0,0-1-1 0 0,-1 0 0 0 0,0 0 0 0 0,0-1-6 0 0,-3 3 2 0 0,-1 0 1 0 0,1-1-1 0 0,-1 2 0 0 0,1-1 0 0 0,-1 0 1 0 0,0 1-1 0 0,1 0 0 0 0,-1 0 0 0 0,1 0 1 0 0,-1 0-1 0 0,0 0 0 0 0,1 1 0 0 0,-1 0 1 0 0,1-1-1 0 0,-1 1 0 0 0,1 1 0 0 0,-1-1 1 0 0,1 0-1 0 0,0 1 0 0 0,-1 0 0 0 0,1 0 1 0 0,0 0-1 0 0,0 0 0 0 0,0 0 0 0 0,1 0 0 0 0,-1 1 1 0 0,1 0-1 0 0,-1-1 0 0 0,1 1 0 0 0,0 0 1 0 0,0 0-1 0 0,0 0 0 0 0,0 0 0 0 0,0 1 1 0 0,1-1-1 0 0,0 0 0 0 0,-1 1 0 0 0,1-1-2 0 0,2-3 8 0 0,-1 0-1 0 0,1 0 1 0 0,-1 0 0 0 0,1 0-1 0 0,-1 0 1 0 0,1 0-1 0 0,-1 0 1 0 0,1 0-1 0 0,-1 0 1 0 0,1 1-1 0 0,-1-1 1 0 0,1 0-1 0 0,-1 0 1 0 0,1 0-1 0 0,-1 0 1 0 0,0 1-1 0 0,1-1 1 0 0,-1 0-1 0 0,1 1 1 0 0,-1-1-1 0 0,0 0 1 0 0,1 1-1 0 0,-1-1 1 0 0,0 0-1 0 0,1 1 1 0 0,-1-1 0 0 0,0 0-1 0 0,1 1 1 0 0,-1-1-1 0 0,0 1 1 0 0,0-1-1 0 0,0 1 1 0 0,1-1-1 0 0,-1 1 1 0 0,0-1-1 0 0,0 1 1 0 0,0-1-1 0 0,0 1 1 0 0,0-1-1 0 0,0 1 1 0 0,0-1-1 0 0,0 1 1 0 0,0-1-1 0 0,0 0 1 0 0,0 1-1 0 0,0-1 1 0 0,0 1-1 0 0,-1-1 1 0 0,1 1 0 0 0,0 0-8 0 0,19-35-1877 0 0,-13 65-13860 0 0,3-25 8140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134 4 9170 0 0,'7'-3'6268'0'0,"-3"19"-1976"0"0,-3 22-2682 0 0,-1-30-1096 0 0,-3 23-166 0 0,-2 0 0 0 0,-1-1 0 0 0,-1 0 0 0 0,-2 0 0 0 0,-1-1 0 0 0,-1 0 0 0 0,-10 17-348 0 0,7-12 158 0 0,-3 3-26 0 0,-25 104 411 0 0,84-152-158 0 0,52-36-135 0 0,-64 41-264 0 0,-24 4 12 0 0,1 0-1 0 0,-1 1 1 0 0,0 0-1 0 0,1 0 0 0 0,-1 0 1 0 0,0 1-1 0 0,1 0 1 0 0,-1 0-1 0 0,0 1 0 0 0,1 0 1 0 0,-1 0-1 0 0,0 0 1 0 0,0 1-1 0 0,1 0 0 0 0,1 1 3 0 0,0 0 6 0 0,-1 1 0 0 0,0-1 0 0 0,0 2 0 0 0,0-1 0 0 0,0 1 0 0 0,0 0 0 0 0,-1 0 0 0 0,0 1-1 0 0,0-1 1 0 0,-1 1 0 0 0,0 1 0 0 0,0-1 0 0 0,0 1 0 0 0,-1 0 0 0 0,0 0 0 0 0,0 0-1 0 0,-1 1 1 0 0,1-1 0 0 0,-2 1 0 0 0,1 0 0 0 0,-1 0 0 0 0,0 0 0 0 0,-1 0 0 0 0,0 0-1 0 0,0 0 1 0 0,-1 0 0 0 0,0 1 0 0 0,0-1 0 0 0,-1 0 0 0 0,0 0 0 0 0,-1 0 0 0 0,-2 7-6 0 0,-4 3 41 0 0,-2-1 0 0 0,0-1 1 0 0,-1 0-1 0 0,-1-1 1 0 0,0 0-1 0 0,-1 0 1 0 0,-1-1-1 0 0,0-1 1 0 0,-1-1-1 0 0,0 0 0 0 0,-1 0 1 0 0,0-2-1 0 0,-13 6-41 0 0,-24 8-882 0 0,19-23-2978 0 0,21-38-7705 0 0,15 24 4865 0 0</inkml:trace>
  <inkml:trace contextRef="#ctx0" brushRef="#br0" timeOffset="1">53 271 7818 0 0,'11'-19'9495'0'0,"43"-14"-6065"0"0,-12 18-2664 0 0,0 2 0 0 0,1 1 0 0 0,0 3-1 0 0,1 1 1 0 0,4 2-766 0 0,-34 4 129 0 0,149-1 545 0 0,-151 10-447 0 0,-13-1-3964 0 0,5-8-5813 0 0,1-1 6241 0 0,1-3-2808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254 1 8122 0 0,'-9'8'6815'0'0,"-12"23"-3197"0"0,-96 209 2930 0 0,102-177-5853 0 0,63-70-298 0 0,-45 6-392 0 0,0 0 1 0 0,1-1-1 0 0,-1 2 0 0 0,0-1 1 0 0,1 0-1 0 0,-1 1 1 0 0,1-1-1 0 0,-1 1 0 0 0,1 0 1 0 0,-1 0-1 0 0,1 1 1 0 0,-1-1-1 0 0,0 1 0 0 0,1-1 1 0 0,-1 1-1 0 0,0 0 0 0 0,1 0 1 0 0,-1 1-1 0 0,0-1 1 0 0,0 1-1 0 0,0-1 0 0 0,0 1 1 0 0,0 0-1 0 0,0 0 0 0 0,-1 0 1 0 0,1 1-1 0 0,-1-1 1 0 0,1 1-1 0 0,-1 0-5 0 0,10 10 4 0 0,-1 0-1 0 0,0 1 1 0 0,-1 0 0 0 0,-1 1 0 0 0,0 0-1 0 0,-1 0 1 0 0,-1 1 0 0 0,-1 0 0 0 0,0 0-1 0 0,2 10-3 0 0,-8-19 38 0 0,0 0 0 0 0,-1 1 0 0 0,0-1 1 0 0,0 0-1 0 0,-1 1 0 0 0,0-1 0 0 0,0 0 0 0 0,-1 0 0 0 0,0 0 0 0 0,0-1 0 0 0,0 1 0 0 0,-1-1 0 0 0,0 1 0 0 0,0-1 0 0 0,-1-1 0 0 0,0 1 0 0 0,0 0 0 0 0,0-1 0 0 0,-1 0 0 0 0,1-1 0 0 0,-1 1 0 0 0,0-1 0 0 0,-1 0 1 0 0,1 0-1 0 0,-1-1 0 0 0,1 0 0 0 0,-1 0 0 0 0,0 0 0 0 0,-4 0-38 0 0,-31 22 39 0 0,-98 76-140 0 0,119-85-543 0 0,24-20-2940 0 0,67-83-6522 0 0,-37 38 2918 0 0,-23 33 2848 0 0</inkml:trace>
  <inkml:trace contextRef="#ctx0" brushRef="#br0" timeOffset="1">120 154 10090 0 0,'3'-6'371'0'0,"-1"0"-1"0"0,1 1 1 0 0,0-1-1 0 0,0 1 1 0 0,1 0-1 0 0,0 0 1 0 0,0 0-1 0 0,0 1 1 0 0,0-1 0 0 0,0 1-1 0 0,1 0 1 0 0,0 0-1 0 0,0 1 1 0 0,0-1-1 0 0,1 1 1 0 0,-1 0-1 0 0,1 1 1 0 0,-1-1-1 0 0,1 1 1 0 0,0 0 0 0 0,0 0-1 0 0,0 1 1 0 0,0 0-1 0 0,0 0 1 0 0,0 0-1 0 0,3 1-370 0 0,134-6 2262 0 0,19 9-695 0 0,-65-3-724 0 0,-112 14-3120 0 0,-47 5-10601 0 0,49-16 6734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482 57 7842 0 0,'-14'6'5374'0'0,"-7"17"-1539"0"0,13-14-2573 0 0,-95 124 3529 0 0,47-56-4161 0 0,-136 184 16 0 0,105-142-1665 0 0,125-138-7906 0 0,-11-4 1290 0 0,-8 10 2394 0 0</inkml:trace>
  <inkml:trace contextRef="#ctx0" brushRef="#br0" timeOffset="1">221 438 11114 0 0,'-1'0'194'0'0,"0"0"0"0"0,0 0 0 0 0,-1 1 0 0 0,1-1 0 0 0,0 1 0 0 0,0-1 0 0 0,0 1 0 0 0,0-1 0 0 0,0 1 0 0 0,0 0 0 0 0,0-1 0 0 0,0 1 0 0 0,0 0 0 0 0,0 0 0 0 0,0 0 0 0 0,0 0 0 0 0,0 0 0 0 0,1 0 0 0 0,-1 0 0 0 0,0 0 0 0 0,1 0 0 0 0,-1 0 0 0 0,1 0-1 0 0,-1 0 1 0 0,1 1 0 0 0,-1-1 0 0 0,1 0 0 0 0,0 0 0 0 0,0 0 0 0 0,-1 1 0 0 0,1-1 0 0 0,0 0 0 0 0,0 0 0 0 0,0 1 0 0 0,1-1 0 0 0,-1 0 0 0 0,0 0 0 0 0,0 1 0 0 0,1-1 0 0 0,-1 1-194 0 0,34 42 2846 0 0,92 6-1311 0 0,0-21-1441 0 0,-120-28 1094 0 0,-1-1-3501 0 0,1-11-13351 0 0,-6 5 10833 0 0</inkml:trace>
  <inkml:trace contextRef="#ctx0" brushRef="#br0" timeOffset="2">817 34 7034 0 0,'-3'3'5182'0'0,"-7"14"-2936"0"0,-11 69 3703 0 0,-6 39-3907 0 0,-23 415-80 0 0,37-452-5188 0 0,14-87 3033 0 0,-1-1 1 0 0,0 1 0 0 0,0-1 0 0 0,1 1-1 0 0,-1-1 1 0 0,0 0 0 0 0,1 1 0 0 0,-1-1-1 0 0,0 0 1 0 0,1 1 0 0 0,-1-1 0 0 0,1 0-1 0 0,-1 1 1 0 0,0-1 0 0 0,1 0 0 0 0,-1 0-1 0 0,1 1 1 0 0,-1-1 0 0 0,1 0 0 0 0,-1 0-1 0 0,1 0 1 0 0,-1 0 0 0 0,1 0 0 0 0,-1 1-1 0 0,1-1 1 0 0,-1 0 0 0 0,1 0 0 0 0,-1 0-1 0 0,1-1 1 0 0,-1 1 0 0 0,1 0 0 0 0,-1 0-1 0 0,1 0 1 0 0,-1 0 0 0 0,1 0 0 0 0,-1-1-1 0 0,1 1 1 0 0,-1 0 0 0 0,1 0 0 0 0,-1-1-1 0 0,1 1 1 0 0,-1 0 0 0 0,0-1 0 0 0,1 1-1 0 0,-1 0 1 0 0,0-1 0 0 0,1 1 0 0 0,-1-1-1 0 0,0 1 1 0 0,1 0 0 0 0,-1-1 0 0 0,0 1-1 0 0,0-1 1 0 0,1 1 0 0 0,-1-1 0 0 0,0 1 0 0 0,0-1-1 0 0,0 1 1 0 0,0-1 0 0 0,0 1 0 0 0,0-1-1 0 0,0 1 1 0 0,0-1 0 0 0,0 1 0 0 0,0-1 192 0 0,7-8-5836 0 0</inkml:trace>
  <inkml:trace contextRef="#ctx0" brushRef="#br0" timeOffset="3">736 568 7426 0 0,'-2'-6'7369'0'0,"8"-2"-3437"0"0,26-13-2127 0 0,-23 16-799 0 0,163-72 136 0 0,-108 52-4473 0 0,0-3-5508 0 0,-48 19 2474 0 0</inkml:trace>
  <inkml:trace contextRef="#ctx0" brushRef="#br0" timeOffset="4">1256 360 9914 0 0,'0'0'1547'0'0,"27"-11"2554"0"0,62-33-358 0 0,101-100-2237 0 0,-186 141-1441 0 0,-1 0-1 0 0,1 0 0 0 0,-1 0 1 0 0,0-1-1 0 0,0 1 1 0 0,0-1-1 0 0,0 0 1 0 0,-1 0-1 0 0,0 0 0 0 0,0 0 1 0 0,0 0-1 0 0,0 0 1 0 0,0-1-1 0 0,-1 1 1 0 0,0 0-1 0 0,0-1 0 0 0,0 1 1 0 0,0-1-1 0 0,-1 0 1 0 0,0 1-1 0 0,0-1 1 0 0,0 1-1 0 0,-1-1 0 0 0,1 0 1 0 0,-1 1-1 0 0,0-1 1 0 0,0 1-1 0 0,-1-1 1 0 0,1 1-1 0 0,-1 0 0 0 0,0 0 1 0 0,-2-4-65 0 0,-1 7 79 0 0,0-1 0 0 0,0 1-1 0 0,0 0 1 0 0,0 0 0 0 0,0 1 0 0 0,0 0 0 0 0,0-1-1 0 0,-1 2 1 0 0,1-1 0 0 0,0 1 0 0 0,0-1 0 0 0,0 1 0 0 0,0 1-1 0 0,0-1 1 0 0,0 1 0 0 0,1 0 0 0 0,-1 0 0 0 0,0 0 0 0 0,1 1-1 0 0,-1-1 1 0 0,1 1 0 0 0,0 0 0 0 0,0 1 0 0 0,0-1-1 0 0,1 1 1 0 0,-1-1 0 0 0,1 1 0 0 0,0 0 0 0 0,-2 2-79 0 0,-67 131 569 0 0,53-89-419 0 0,-66 225-331 0 0,84-272 93 0 0,1 0-1 0 0,-1-1 0 0 0,1 1 0 0 0,-1 0 0 0 0,1 0 0 0 0,-1-1 0 0 0,1 1 0 0 0,0 0 0 0 0,-1 0 0 0 0,1 0 0 0 0,0 0 0 0 0,0-1 0 0 0,0 1 0 0 0,-1 0 0 0 0,1 0 0 0 0,0 0 0 0 0,0 0 0 0 0,0 0 0 0 0,0 0 0 0 0,1 0 0 0 0,-1 0 0 0 0,0-1 0 0 0,0 1 0 0 0,0 0 0 0 0,1 0 0 0 0,-1 0 0 0 0,1 0 0 0 0,-1-1 0 0 0,0 1 0 0 0,1 0 0 0 0,-1 0 0 0 0,1-1 0 0 0,0 1 0 0 0,-1 0 0 0 0,1-1 0 0 0,-1 1 0 0 0,1 0 0 0 0,0-1 0 0 0,0 1 0 0 0,-1-1 0 0 0,1 1 0 0 0,0-1 0 0 0,0 0 0 0 0,0 1 0 0 0,0-1 0 0 0,-1 0 0 0 0,1 0 0 0 0,0 1 0 0 0,0-1 0 0 0,0 0 0 0 0,0 0 0 0 0,0 0 0 0 0,0 0 0 0 0,0 0 0 0 0,0 0 89 0 0,47-22-8948 0 0,-33 9 5872 0 0,2-3-2670 0 0</inkml:trace>
  <inkml:trace contextRef="#ctx0" brushRef="#br0" timeOffset="5">1553 298 7802 0 0,'-3'65'8204'0'0,"-15"32"-4814"0"0,11-84-3365 0 0,0-1-1 0 0,-1 0 1 0 0,-1 0-1 0 0,0 0 1 0 0,-1-1 0 0 0,0-1-1 0 0,0 0 1 0 0,-1 0-1 0 0,-1-1 1 0 0,1 0-1 0 0,-2-1 1 0 0,1-1 0 0 0,-1 0-1 0 0,-10 4-24 0 0,-8 2 45 0 0,27-12 59 0 0,-1 0-1 0 0,1 0 0 0 0,0 0 0 0 0,0 0 1 0 0,0 1-1 0 0,1-1 0 0 0,-1 1 0 0 0,0 0 0 0 0,1 0 1 0 0,-1 1-1 0 0,1-1 0 0 0,-1 1 0 0 0,1-1 0 0 0,0 1 1 0 0,0 0-1 0 0,1 0 0 0 0,-1 1 0 0 0,0-1 1 0 0,1 0-1 0 0,0 1 0 0 0,0 0 0 0 0,0-1 0 0 0,0 1 1 0 0,1 0-1 0 0,-1 0 0 0 0,1 0 0 0 0,0 0 1 0 0,0 1-104 0 0,3-3 91 0 0,-1-1 1 0 0,1 1 0 0 0,0-1 0 0 0,0 1 0 0 0,-1-1-1 0 0,1 1 1 0 0,0-1 0 0 0,0 0 0 0 0,0 0 0 0 0,1 0 0 0 0,-1 0-1 0 0,0-1 1 0 0,0 1 0 0 0,1 0 0 0 0,-1-1 0 0 0,0 1 0 0 0,0-1-1 0 0,1 0 1 0 0,-1 0 0 0 0,0 0 0 0 0,1 0 0 0 0,-1 0 0 0 0,0-1-1 0 0,1 1 1 0 0,-1-1 0 0 0,0 0 0 0 0,0 1 0 0 0,1-1 0 0 0,-1 0-1 0 0,0 0 1 0 0,0 0 0 0 0,0 0 0 0 0,0-1 0 0 0,0 1 0 0 0,0-1-92 0 0,260-138 961 0 0,-210 97-2400 0 0,-23 10-7345 0 0,-25 25 4393 0 0,-4 1-3501 0 0</inkml:trace>
  <inkml:trace contextRef="#ctx0" brushRef="#br0" timeOffset="6">1409 992 12531 0 0,'-48'101'5350'0'0,"50"-100"-5242"0"0,0 0 0 0 0,0 0 0 0 0,0-1-1 0 0,0 1 1 0 0,0 0 0 0 0,0-1 0 0 0,1 1-1 0 0,-1-1 1 0 0,0 0 0 0 0,0 0 0 0 0,1 0 0 0 0,-1 0-1 0 0,0 0 1 0 0,0 0 0 0 0,1 0 0 0 0,-1-1 0 0 0,0 1-1 0 0,0-1 1 0 0,0 0 0 0 0,1 1 0 0 0,-1-1-1 0 0,0 0 1 0 0,0-1 0 0 0,0 1 0 0 0,-1 0 0 0 0,1 0-1 0 0,0-1 1 0 0,0 1 0 0 0,-1-1 0 0 0,1 1 0 0 0,0-2-108 0 0,0 2 74 0 0,26-17 190 0 0,0-2 0 0 0,-1-1 0 0 0,-1-1 0 0 0,-1-1 0 0 0,-1-1 0 0 0,20-27-264 0 0,33-43 1524 0 0,-81 94-1405 0 0,1-1 1 0 0,0 0-1 0 0,-1 1 0 0 0,1 0 0 0 0,-1 0 0 0 0,1 0 1 0 0,-1 0-1 0 0,1 0 0 0 0,0 1 0 0 0,-1 0 0 0 0,1-1 0 0 0,0 1 1 0 0,-1 0-1 0 0,1 1 0 0 0,0-1 0 0 0,0 1 0 0 0,0-1 1 0 0,0 1-1 0 0,-2 1-119 0 0,-381 237 1712 0 0,282-161-2593 0 0,143-92-5171 0 0,39-33-3776 0 0,-43 24 2200 0 0</inkml:trace>
  <inkml:trace contextRef="#ctx0" brushRef="#br0" timeOffset="7">1891 337 9562 0 0,'-49'29'5222'0'0,"52"-37"-1089"0"0,144-65-667 0 0,48-15-35 0 0,-194 87-3400 0 0,0 0-1 0 0,0 1 1 0 0,0-1 0 0 0,0 1 0 0 0,1-1 0 0 0,-1 1 0 0 0,0 0 0 0 0,0-1 0 0 0,1 1 0 0 0,-1 0 0 0 0,0 0 0 0 0,1 0 0 0 0,-1 0 0 0 0,0 0 0 0 0,1 0 0 0 0,-1 0 0 0 0,0 0 0 0 0,0 1 0 0 0,1-1 0 0 0,-1 0 0 0 0,0 1 0 0 0,0-1 0 0 0,0 1 0 0 0,1-1 0 0 0,-1 1 0 0 0,0 0 0 0 0,0 0 0 0 0,0-1 0 0 0,0 1 0 0 0,0 0 0 0 0,0 0 0 0 0,0 0 0 0 0,0 0 0 0 0,-1 0 0 0 0,1 0 0 0 0,0 0 0 0 0,-1 0 0 0 0,1 0 0 0 0,0 1 0 0 0,-1-1 0 0 0,0 0 0 0 0,1 0 0 0 0,-1 1 0 0 0,0-1 0 0 0,1 0 0 0 0,-1 0 0 0 0,0 1 0 0 0,0-1 0 0 0,0 0 0 0 0,0 1 0 0 0,0-1 0 0 0,0 0 0 0 0,-1 0 0 0 0,1 1 0 0 0,0-1 0 0 0,-1 0 0 0 0,1 0 0 0 0,-1 1-31 0 0,-19 84 150 0 0,7-57-333 0 0,-2-1 0 0 0,-1 0 1 0 0,-1-1-1 0 0,-1-1 0 0 0,-1-1 0 0 0,-1 0 1 0 0,-2-2-1 0 0,-7 6 183 0 0,22-21-207 0 0,-57 75-4191 0 0,28-23-6531 0 0,32-50 3749 0 0</inkml:trace>
  <inkml:trace contextRef="#ctx0" brushRef="#br0" timeOffset="8">2148 513 11787 0 0,'-7'2'652'0'0,"1"1"1"0"0,-1 0 0 0 0,1 0 0 0 0,0 1 0 0 0,-1 0 0 0 0,2 0-1 0 0,-1 0 1 0 0,0 1 0 0 0,1 0 0 0 0,0 0 0 0 0,0 0 0 0 0,0 1 0 0 0,1-1-1 0 0,0 1 1 0 0,0 0 0 0 0,0 0 0 0 0,1 1-653 0 0,-1-1 166 0 0,1 0 0 0 0,0 0 0 0 0,0 0 0 0 0,1 1 0 0 0,0-1-1 0 0,0 1 1 0 0,0-1 0 0 0,1 1 0 0 0,0 0 0 0 0,1-1 0 0 0,-1 1 0 0 0,1 0 0 0 0,0 0 0 0 0,1 0 0 0 0,0-1 0 0 0,0 1-1 0 0,2 6-165 0 0,-2-9-41 0 0,1 0 0 0 0,0 0-1 0 0,0 0 1 0 0,0-1-1 0 0,0 1 1 0 0,0 0-1 0 0,1-1 1 0 0,0 0-1 0 0,-1 0 1 0 0,1 0-1 0 0,1 0 1 0 0,-1 0-1 0 0,0 0 1 0 0,1-1-1 0 0,-1 0 1 0 0,1 1-1 0 0,0-1 1 0 0,0-1 0 0 0,-1 1-1 0 0,1 0 1 0 0,0-1-1 0 0,1 0 1 0 0,-1 0 41 0 0,30 0-3294 0 0,2-12-3319 0 0,-20 3 2412 0 0,3-2-2914 0 0</inkml:trace>
  <inkml:trace contextRef="#ctx0" brushRef="#br0" timeOffset="9">2640 11 8306 0 0,'-4'-10'5283'0'0,"3"10"-1465"0"0,-4 17-1166 0 0,-4 15-1922 0 0,1 0 1 0 0,1 0-1 0 0,2 1 0 0 0,2 0 0 0 0,1 0 1 0 0,1 19-731 0 0,1-32 151 0 0,18 542 1225 0 0,-21-340-2289 0 0,36-280-15139 0 0,-20 39 9954 0 0</inkml:trace>
  <inkml:trace contextRef="#ctx0" brushRef="#br0" timeOffset="10">2623 558 9402 0 0,'-1'-4'8493'0'0,"38"-15"-6344"0"0,185-68-154 0 0,-18 9-1432 0 0,-185 68-462 0 0,-10 6-3551 0 0,-27 8-1721 0 0,4-1 1249 0 0,-4 3-2861 0 0</inkml:trace>
  <inkml:trace contextRef="#ctx0" brushRef="#br0" timeOffset="11">2060 649 7001 0 0,'-19'11'4233'0'0,"-52"34"-21"0"0,50-28-3872 0 0,1 0-1 0 0,0 2 0 0 0,2 0 1 0 0,0 1-1 0 0,2 1 0 0 0,-9 12-339 0 0,24-30 17 0 0,-1 0 0 0 0,0 0 0 0 0,1 0 0 0 0,-1 0-1 0 0,1 0 1 0 0,0 0 0 0 0,0 1 0 0 0,0-1 0 0 0,1 0-1 0 0,-1 0 1 0 0,1 1 0 0 0,0-1 0 0 0,-1 0 0 0 0,1 1-1 0 0,1-1 1 0 0,-1 0 0 0 0,1 1 0 0 0,-1-1 0 0 0,1 0-1 0 0,0 1-16 0 0,19-29-4406 0 0,-6-5-1899 0 0,-8 21 1567 0 0</inkml:trace>
  <inkml:trace contextRef="#ctx0" brushRef="#br0" timeOffset="12">2011 679 6057 0 0,'7'4'8577'0'0,"8"6"-4638"0"0,42 24-1694 0 0,144 32 579 0 0,-106-44-1962 0 0,-115-14-2650 0 0,6-6-2174 0 0,2-2-4171 0 0,9 0 1089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3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194 0 11466 0 0,'-42'132'7553'0'0,"22"-55"-6410"0"0,-103 254 5 0 0,115-284-1723 0 0,17-33-2667 0 0,16-19-4305 0 0,-15-1 1290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3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156 111 2160 0 0,'4'-2'3555'0'0,"8"-7"-2183"0"0,1-39 2411 0 0,20-4 1518 0 0,-90 174 1418 0 0,-80 219-5656 0 0,114-250-700 0 0,26-91-345 0 0,0 0-1 0 0,0 0 1 0 0,0 0 0 0 0,0-1-1 0 0,0 1 1 0 0,0-1 0 0 0,0 0 0 0 0,0 0-1 0 0,0 0 1 0 0,0 0 0 0 0,0 0-1 0 0,0 0 1 0 0,0-1 0 0 0,-1 0 0 0 0,1 1-1 0 0,-1-1 1 0 0,1 0 0 0 0,-1 0 0 0 0,0 0-1 0 0,1-1 1 0 0,-1 1-18 0 0,14-13-12 0 0,85-59 50 0 0,-98 72-40 0 0,-1 1-1 0 0,1 0 0 0 0,0 0 1 0 0,0 0-1 0 0,0 0 1 0 0,0 0-1 0 0,1 0 0 0 0,-1 1 1 0 0,0 0-1 0 0,0-1 1 0 0,0 1-1 0 0,0 0 0 0 0,0 1 1 0 0,1-1-1 0 0,-1 1 0 0 0,0-1 1 0 0,0 1-1 0 0,0 0 1 0 0,0 0-1 0 0,0 0 0 0 0,0 0 1 0 0,0 1-1 0 0,-1-1 0 0 0,1 1 1 0 0,0 0-1 0 0,-1 0 1 0 0,1 0-1 0 0,-1 0 0 0 0,0 0 1 0 0,0 0-1 0 0,1 1 0 0 0,-2-1 1 0 0,1 1-1 0 0,0-1 1 0 0,0 1-1 0 0,-1 0 3 0 0,4 9 14 0 0,-1 1-1 0 0,-1-1 1 0 0,0 0 0 0 0,-1 1 0 0 0,-1-1-1 0 0,1 1 1 0 0,-2 0 0 0 0,0-1 0 0 0,-1 1 0 0 0,0 0-1 0 0,0-1 1 0 0,-2 1 0 0 0,1-1 0 0 0,-2 0-1 0 0,1 0 1 0 0,-2 0 0 0 0,0 0 0 0 0,0 0-1 0 0,-4 4-13 0 0,-1 4 26 0 0,-1-1-1 0 0,0-1 1 0 0,-2 0-1 0 0,0-1 1 0 0,-1 0-1 0 0,-1-1 1 0 0,0 0-1 0 0,-1-2 1 0 0,-2 1-26 0 0,-3 3 28 0 0,17-13-184 0 0,-1-1 1 0 0,1 1-1 0 0,-1-1 0 0 0,0-1 0 0 0,0 1 0 0 0,0-1 1 0 0,-1 0-1 0 0,1 0 0 0 0,-1 0 0 0 0,0-1 0 0 0,0 0 1 0 0,1 0-1 0 0,-1-1 0 0 0,-1 1 0 0 0,1-1 156 0 0,4-3-579 0 0,1-1 0 0 0,0 1 1 0 0,0 0-1 0 0,-1-1 0 0 0,1 1 0 0 0,1-1 0 0 0,-1 1 0 0 0,0-1 0 0 0,1 0 0 0 0,-1 1 0 0 0,1-1 0 0 0,0 0 1 0 0,0 1-1 0 0,0-1 0 0 0,0 0 0 0 0,0 1 0 0 0,0-1 0 0 0,1 0 0 0 0,0 1 0 0 0,-1-1 0 0 0,1 1 0 0 0,0-1 1 0 0,0 1-1 0 0,0-1 0 0 0,1 1 579 0 0,4-17-5665 0 0</inkml:trace>
  <inkml:trace contextRef="#ctx0" brushRef="#br0" timeOffset="1">23 228 9130 0 0,'9'-10'6144'0'0,"35"7"-3712"0"0,-42 3-2191 0 0,229 19 2830 0 0,-212-18-2920 0 0,70 21 171 0 0,-74-12-1413 0 0,12-11-12822 0 0,-20-4 8986 0 0</inkml:trace>
  <inkml:trace contextRef="#ctx0" brushRef="#br0" timeOffset="2">658 264 9498 0 0,'1'0'116'0'0,"-1"1"0"0"0,1-1 0 0 0,0 0 0 0 0,0 0 1 0 0,0 0-1 0 0,0 0 0 0 0,0 0 0 0 0,0-1 0 0 0,0 1 0 0 0,0 0 0 0 0,0 0 0 0 0,0-1 0 0 0,-1 1 0 0 0,1 0 1 0 0,0-1-1 0 0,0 1 0 0 0,0-1 0 0 0,0 1 0 0 0,-1-1 0 0 0,1 1 0 0 0,0-1 0 0 0,-1 0 0 0 0,1 1 0 0 0,0-1 1 0 0,-1 0-1 0 0,1 0 0 0 0,-1 1 0 0 0,1-1 0 0 0,-1 0 0 0 0,1 0 0 0 0,-1 0 0 0 0,0 0 0 0 0,1 1 0 0 0,-1-1 1 0 0,0 0-1 0 0,0 0 0 0 0,1 0 0 0 0,-1 0 0 0 0,0 0 0 0 0,0 0 0 0 0,0 0 0 0 0,0 0 0 0 0,0 0 1 0 0,-1 0-1 0 0,1 0 0 0 0,0 1 0 0 0,0-1 0 0 0,-1 0 0 0 0,1 0 0 0 0,0 0 0 0 0,-1 0 0 0 0,1 0 0 0 0,-1 1 1 0 0,1-1-1 0 0,-1 0 0 0 0,1 0 0 0 0,-1 1 0 0 0,0-1 0 0 0,1 0 0 0 0,-1 1 0 0 0,0-1 0 0 0,0 1 0 0 0,1-1 1 0 0,-1 1-1 0 0,0-1 0 0 0,0 1 0 0 0,0-1 0 0 0,0 1 0 0 0,0-1-116 0 0,101 37 2190 0 0,-94-35-2133 0 0,-1 1 0 0 0,1 0 0 0 0,0 0 0 0 0,-1 1-1 0 0,1 0 1 0 0,-1 0 0 0 0,0 0 0 0 0,0 0 0 0 0,0 1 0 0 0,0 0 0 0 0,0 0 0 0 0,-1 0 0 0 0,0 1 0 0 0,0-1 0 0 0,0 1 0 0 0,-1 0-1 0 0,1 0 1 0 0,-1 1 0 0 0,0-1 0 0 0,-1 0 0 0 0,1 1 0 0 0,-1 0 0 0 0,0 0 0 0 0,-1-1 0 0 0,1 1 0 0 0,-1 0 0 0 0,0 0-1 0 0,-1 0 1 0 0,1 1 0 0 0,-1-1 0 0 0,-1 0 0 0 0,1 0 0 0 0,-1 0 0 0 0,-1 4-57 0 0,-8 11 126 0 0,-1 0-1 0 0,-1 0 1 0 0,0-2-1 0 0,-2 1 1 0 0,-1-2 0 0 0,0 0-1 0 0,-1 0 1 0 0,-1-2-1 0 0,0 0 1 0 0,-1-1 0 0 0,-20 13-126 0 0,38-26 13 0 0,0-1 0 0 0,0 1 0 0 0,0 0 0 0 0,0 0 0 0 0,1 0 0 0 0,-1 0 1 0 0,1 0-1 0 0,-1-1 0 0 0,1 1 0 0 0,0 0 0 0 0,-1 0 0 0 0,1-1 0 0 0,0 1 1 0 0,0 0-1 0 0,0-1 0 0 0,0 1 0 0 0,1-1 0 0 0,-1 1 0 0 0,0-1 0 0 0,1 0 1 0 0,-1 0-1 0 0,1 1 0 0 0,-1-1 0 0 0,1 0 0 0 0,-1 0 0 0 0,1 0 0 0 0,0-1 1 0 0,-1 1-1 0 0,1 0 0 0 0,0-1 0 0 0,0 1 0 0 0,0-1 0 0 0,0 1 0 0 0,-1-1 0 0 0,1 0 1 0 0,0 0-1 0 0,0 0 0 0 0,0 0 0 0 0,0 0 0 0 0,0 0 0 0 0,0-1-13 0 0,102 12 215 0 0,3-2-142 0 0,-79-3-3558 0 0,14-2-5771 0 0,-36-7 2012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3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65 180 7778 0 0,'-65'19'5712'0'0,"73"-14"-1150"0"0,68-6-3327 0 0,-46 1-783 0 0,335-13 708 0 0,-66 10-416 0 0,-195 9-124 0 0,-101-6-598 0 0,33-3-14933 0 0,-29 0 9865 0 0</inkml:trace>
  <inkml:trace contextRef="#ctx0" brushRef="#br0" timeOffset="1">872 30 8674 0 0,'-12'-5'1935'0'0,"-5"-19"3703"0"0,17 24-5041 0 0,0 0-88 0 0,23 7 1713 0 0,-18-5-2128 0 0,0 0-1 0 0,0 1 1 0 0,0 0 0 0 0,-1 0-1 0 0,1 0 1 0 0,-1 0 0 0 0,0 1-1 0 0,0 0 1 0 0,0 0 0 0 0,0 0-1 0 0,0 0 1 0 0,-1 0 0 0 0,0 1 0 0 0,0 0-1 0 0,0-1 1 0 0,-1 1 0 0 0,1 0-1 0 0,-1 0 1 0 0,0 1 0 0 0,-1-1-1 0 0,1 0 1 0 0,-1 1 0 0 0,0-1 0 0 0,-1 1-1 0 0,1-1 1 0 0,-1 1 0 0 0,0-1-1 0 0,0 1 1 0 0,-1-1 0 0 0,1 1-1 0 0,-1-1 1 0 0,-1 1 0 0 0,1-1-1 0 0,-1 0 1 0 0,0 0 0 0 0,0 0 0 0 0,0 0-1 0 0,-1 0 1 0 0,0 1-94 0 0,-136 135 986 0 0,117-136-726 0 0,27-34-211 0 0,103-169-54 0 0,-87 165 18 0 0,-25 56 38 0 0,-59 123 109 0 0,89-168 21 0 0,-19 12-159 0 0,0 1 0 0 0,-1-1 0 0 0,0 0 0 0 0,0-1-1 0 0,-1 1 1 0 0,-1-1 0 0 0,0 0 0 0 0,0 0 0 0 0,-1 0 0 0 0,0-1 0 0 0,-1 1 0 0 0,0-6-22 0 0,-3 17 0 0 0,0 0-1 0 0,0-1 1 0 0,0 1 0 0 0,-1 0 0 0 0,1 0-1 0 0,0-1 1 0 0,0 1 0 0 0,0 0 0 0 0,0 0 0 0 0,0 0-1 0 0,0 0 1 0 0,0 1 0 0 0,0-1 0 0 0,-1 0 0 0 0,1 0-1 0 0,0 1 1 0 0,0-1 0 0 0,0 1 0 0 0,0-1 0 0 0,0 1-1 0 0,0-1 1 0 0,0 1 0 0 0,0-1 0 0 0,1 1 0 0 0,-1 0-1 0 0,0 0 1 0 0,0-1 0 0 0,0 1 0 0 0,1 0 0 0 0,-1 0-1 0 0,0 0 1 0 0,1 0 0 0 0,-1 0 0 0 0,1 0 0 0 0,-1 0-1 0 0,1 0 1 0 0,0 0 0 0 0,-1 0 0 0 0,1 0 0 0 0,0 0-1 0 0,-1 0 1 0 0,1 0 0 0 0,0 0 0 0 0,0 1 0 0 0,0-1-1 0 0,0 0 1 0 0,0 0 0 0 0,-1 2 11 0 0,-59 120-1170 0 0,66-107-3731 0 0,23-29-6729 0 0,-29 13 11395 0 0,10-9-5240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3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137 129 11066 0 0,'-3'-1'221'0'0,"1"-1"-1"0"0,0 1 0 0 0,0-1 0 0 0,0 0 0 0 0,0 0 0 0 0,0 0 0 0 0,0 0 1 0 0,0 0-1 0 0,0 0 0 0 0,1 0 0 0 0,-1-1 0 0 0,1 1 0 0 0,0-1 0 0 0,0 1 1 0 0,0-1-1 0 0,0 1 0 0 0,0-1 0 0 0,0 0 0 0 0,1 1 0 0 0,-1-1 0 0 0,1 0 1 0 0,0 0-1 0 0,0 1 0 0 0,0-1 0 0 0,0 0 0 0 0,0 0 0 0 0,1 1 0 0 0,-1-1 1 0 0,1 0-1 0 0,0 1 0 0 0,-1-1 0 0 0,1 0 0 0 0,1 1 0 0 0,-1-1 0 0 0,0 1 1 0 0,0 0-1 0 0,1-1 0 0 0,0 1 0 0 0,-1 0 0 0 0,1 0 0 0 0,1-2-220 0 0,2 1 132 0 0,1 0 0 0 0,-1-1 1 0 0,0 2-1 0 0,1-1 0 0 0,-1 1 0 0 0,1 0 0 0 0,0 0 0 0 0,0 0 0 0 0,0 1 0 0 0,0 0 0 0 0,0 0 0 0 0,0 0 0 0 0,0 1 0 0 0,0 0 0 0 0,0 0 0 0 0,0 1 1 0 0,0-1-1 0 0,0 1 0 0 0,0 1 0 0 0,0-1 0 0 0,0 1 0 0 0,0 0 0 0 0,0 0 0 0 0,-1 1 0 0 0,1 0 0 0 0,-1 0 0 0 0,0 0 0 0 0,0 0 0 0 0,1 2-132 0 0,-3-2 32 0 0,-1 0 0 0 0,1 0-1 0 0,-1 0 1 0 0,0 0-1 0 0,0 0 1 0 0,0 0-1 0 0,-1 0 1 0 0,1 1-1 0 0,-1-1 1 0 0,0 1-1 0 0,0-1 1 0 0,0 1-1 0 0,0 0 1 0 0,0-1 0 0 0,-1 1-1 0 0,0 0 1 0 0,0-1-1 0 0,0 1 1 0 0,0 0-1 0 0,0 0 1 0 0,-1-1-1 0 0,0 1 1 0 0,0 0-1 0 0,0-1 1 0 0,0 1-1 0 0,0-1 1 0 0,-2 3-32 0 0,-50 96 473 0 0,47-93-440 0 0,-120 142 346 0 0,-1-13-7 0 0,128-139-366 0 0,0 1 0 0 0,0 0 1 0 0,0 0-1 0 0,-1 0 0 0 0,1 0 0 0 0,0 0 0 0 0,0 0 1 0 0,0 1-1 0 0,0-1 0 0 0,0 0 0 0 0,-1 0 0 0 0,1 1 1 0 0,0-1-1 0 0,0 0 0 0 0,0 1 0 0 0,-1-1 0 0 0,1 0 1 0 0,0 1-1 0 0,0 0 0 0 0,-1-1 0 0 0,1 1 0 0 0,-1-1 1 0 0,1 1-1 0 0,0 0 0 0 0,-1-1 0 0 0,1 1 0 0 0,-1 0 1 0 0,1-1-1 0 0,-1 1 0 0 0,0 0 0 0 0,1 0 0 0 0,-1 0 1 0 0,0-1-1 0 0,1 1 0 0 0,-1 0 0 0 0,0 0 0 0 0,0 0 1 0 0,0 0-1 0 0,0 0 0 0 0,0-1 0 0 0,0 1 1 0 0,0 0-1 0 0,0 0 0 0 0,0 0 0 0 0,0 0 0 0 0,-1 0 1 0 0,1-1-1 0 0,0 1 0 0 0,0 0 0 0 0,-1 0 0 0 0,1 0 1 0 0,-1-1-1 0 0,1 1 0 0 0,-1 0 0 0 0,1-1 0 0 0,-1 1 1 0 0,1 0-1 0 0,-1-1 0 0 0,0 1 0 0 0,1 0 0 0 0,-1-1 1 0 0,0 1-1 0 0,1-1 0 0 0,-1 1 0 0 0,0-1 0 0 0,0 0 1 0 0,1 1-1 0 0,-1-1 0 0 0,0 0-6 0 0,196-42 200 0 0,-13 39-785 0 0,-123 24-2558 0 0,-20-4-3211 0 0,4-14-4650 0 0,-31-5 6535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3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277 1 11819 0 0,'-42'29'5976'0'0,"-1"42"-3584"0"0,34-54-1365 0 0,-128 321 2196 0 0,100-228-2785 0 0,32-88 207 0 0,1-9-5774 0 0,5-11-8321 0 0,2-5 8493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3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285 1 5753 0 0,'-19'36'5125'0'0,"-50"72"941"0"0,23-38-4530 0 0,-38 60 578 0 0,85-129-2090 0 0,-1 0 1 0 0,0 0 0 0 0,0-1-1 0 0,1 1 1 0 0,-1 0-1 0 0,0-1 1 0 0,1 1 0 0 0,-1 0-1 0 0,0-1 1 0 0,1 1-1 0 0,-1 0 1 0 0,1-1 0 0 0,-1 1-1 0 0,1-1 1 0 0,0 1-1 0 0,-1-1 1 0 0,1 1 0 0 0,-1-1-1 0 0,1 1 1 0 0,0-1 0 0 0,-1 1-1 0 0,1-1 1 0 0,0 0-1 0 0,0 0 1 0 0,-1 1 0 0 0,1-1-1 0 0,0 0 1 0 0,0 0-1 0 0,-1 0 1 0 0,1 0 0 0 0,0 0-1 0 0,0 0 1 0 0,0 0-1 0 0,-1 0 1 0 0,1 0 0 0 0,0 0-1 0 0,0 0 1 0 0,-1-1-1 0 0,1 1 1 0 0,0 0 0 0 0,0 0-1 0 0,-1-1 1 0 0,1 1 0 0 0,0 0-1 0 0,-1-1 1 0 0,1 1-1 0 0,0-1 1 0 0,-1 1 0 0 0,1-1-1 0 0,-1 1 1 0 0,1-1-1 0 0,-1 0 1 0 0,1 1 0 0 0,-1-1-1 0 0,1 0 1 0 0,-1 1-1 0 0,0-1 1 0 0,1 0 0 0 0,-1 1-1 0 0,0-1-24 0 0,13-5 31 0 0,-6 5-23 0 0,-1-1 1 0 0,1 2-1 0 0,-1-1 0 0 0,1 1 1 0 0,0 0-1 0 0,-1 0 0 0 0,1 0 1 0 0,-1 1-1 0 0,1 0 1 0 0,-1 1-1 0 0,1 0 0 0 0,-1 0 1 0 0,0 0-1 0 0,1 0 1 0 0,-1 1-1 0 0,-1 0 0 0 0,1 1 1 0 0,0-1-1 0 0,-1 1 1 0 0,1 0-1 0 0,-1 0 0 0 0,0 1 1 0 0,-1-1-1 0 0,1 1 1 0 0,-1 0-1 0 0,0 0 0 0 0,0 1 1 0 0,-1-1-1 0 0,1 1 1 0 0,-1 0-1 0 0,0 0 0 0 0,-1 0 1 0 0,0 0-1 0 0,0 1-8 0 0,0-2 37 0 0,0 0-1 0 0,-1 0 1 0 0,0 0-1 0 0,0 0 1 0 0,0 0 0 0 0,-1 0-1 0 0,1 1 1 0 0,-1-1-1 0 0,0 0 1 0 0,-1 0-1 0 0,0 0 1 0 0,1 0-1 0 0,-2 1 1 0 0,1-1 0 0 0,0 0-1 0 0,-1 0 1 0 0,0-1-1 0 0,0 1 1 0 0,-1 0-1 0 0,1-1 1 0 0,-1 1 0 0 0,0-1-1 0 0,0 0 1 0 0,-1 0-1 0 0,1 0 1 0 0,-1 0-1 0 0,0-1 1 0 0,0 1 0 0 0,0-1-1 0 0,0 0 1 0 0,-2 1-37 0 0,-7 4 108 0 0,0 0 1 0 0,-1-1-1 0 0,0 0 1 0 0,0-1-1 0 0,0-1 1 0 0,-1 0 0 0 0,0-1-1 0 0,0-1 1 0 0,0 0-1 0 0,-3 0-108 0 0,-60 3-1265 0 0,77-7 994 0 0,0 0 0 0 0,0 0 1 0 0,1 0-1 0 0,-1 0 0 0 0,0 0 1 0 0,1 0-1 0 0,-1-1 0 0 0,1 1 1 0 0,-1 0-1 0 0,1 0 0 0 0,-1-1 1 0 0,1 1-1 0 0,0 0 0 0 0,0 0 1 0 0,0-1-1 0 0,0 1 0 0 0,0 0 0 0 0,0-1 1 0 0,0 1-1 0 0,0 0 0 0 0,0-1 1 0 0,0 1-1 0 0,1 0 0 0 0,-1 0 1 0 0,1-1-1 0 0,-1 1 0 0 0,1 0 1 0 0,-1 0-1 0 0,1 0 0 0 0,0-1 1 0 0,-1 1-1 0 0,1 0 0 0 0,0 0 1 0 0,0 0-1 0 0,0 0 0 0 0,0 1 1 0 0,0-1-1 0 0,0 0 0 0 0,0 0 1 0 0,1 0 270 0 0,7-15-4767 0 0,-3 4-546 0 0</inkml:trace>
  <inkml:trace contextRef="#ctx0" brushRef="#br0" timeOffset="1">217 30 10394 0 0,'10'-5'7065'0'0,"25"7"-4374"0"0,93 27-254 0 0,92 14-1196 0 0,-196-27-2335 0 0,-40 0-5211 0 0,8-10 286 0 0,5-2-782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7:47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11186 0 0,'4'-30'8640'0'0,"27"6"-6523"0"0,45-3-2042 0 0,47 2-232 0 0,-2 1-2968 0 0,2 4-5538 0 0,-74 13 1799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28:26.7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163 78 10770 0 0,'-53'58'10262'0'0,"53"-57"-9901"0"0,19-14 653 0 0,-11 6-847 0 0,1-1 0 0 0,-1 0-1 0 0,-1 0 1 0 0,1-1-1 0 0,-2 0 1 0 0,1-1-1 0 0,-1 1 1 0 0,0-1 0 0 0,-1 0-1 0 0,3-8-166 0 0,-8 18 26 0 0,0-1-1 0 0,0 0 1 0 0,-1 1 0 0 0,1-1-1 0 0,0 0 1 0 0,0 0 0 0 0,0 1-1 0 0,0-1 1 0 0,-1 0 0 0 0,1 1-1 0 0,0-1 1 0 0,0 0 0 0 0,-1 1-1 0 0,1-1 1 0 0,-1 0 0 0 0,1 1-1 0 0,-1-1 1 0 0,1 1 0 0 0,-1-1-1 0 0,1 1 1 0 0,-1-1 0 0 0,1 1-1 0 0,-1-1 1 0 0,1 1 0 0 0,-1 0-1 0 0,0-1 1 0 0,1 1-1 0 0,-1 0 1 0 0,0 0 0 0 0,1-1-1 0 0,-1 1 1 0 0,0 0 0 0 0,0 0-1 0 0,1 0 1 0 0,-1 0 0 0 0,0 0-1 0 0,1 0 1 0 0,-1 0 0 0 0,0 0-1 0 0,0 0 1 0 0,1 0 0 0 0,-1 0-1 0 0,0 0 1 0 0,1 1 0 0 0,-1-1-1 0 0,0 0 1 0 0,1 0 0 0 0,-1 1-1 0 0,0-1 1 0 0,1 0 0 0 0,-1 1-1 0 0,0-1 1 0 0,1 1 0 0 0,-1-1-1 0 0,1 1 1 0 0,-1-1 0 0 0,1 1-1 0 0,-1-1 1 0 0,1 2-26 0 0,-7 5 103 0 0,0 1 1 0 0,1 0-1 0 0,0 0 0 0 0,0 1 1 0 0,1 0-1 0 0,1 0 1 0 0,-1 0-1 0 0,1 0 0 0 0,1 1 1 0 0,0 0-1 0 0,0-1 1 0 0,1 1-1 0 0,0 0 0 0 0,0 0 1 0 0,1 1-1 0 0,1-1 1 0 0,0 2-104 0 0,1-11 5 0 0,-1-1 0 0 0,1 1 1 0 0,0-1-1 0 0,0 1 1 0 0,-1 0-1 0 0,1-1 0 0 0,0 0 1 0 0,0 1-1 0 0,0-1 1 0 0,0 1-1 0 0,0-1 1 0 0,0 0-1 0 0,0 0 0 0 0,0 1 1 0 0,0-1-1 0 0,0 0 1 0 0,0 0-1 0 0,-1 0 0 0 0,1 0 1 0 0,0 0-1 0 0,0 0 1 0 0,0-1-1 0 0,0 1 0 0 0,0 0 1 0 0,0 0-1 0 0,0-1 1 0 0,0 1-1 0 0,0 0 1 0 0,0-1-1 0 0,0 1 0 0 0,-1-1 1 0 0,1 1-1 0 0,0-1 1 0 0,0 0-1 0 0,-1 1 0 0 0,1-1 1 0 0,0 0-1 0 0,-1 1 1 0 0,1-1-1 0 0,0 0 1 0 0,-1 0-1 0 0,1 0 0 0 0,-1 0 1 0 0,0 1-1 0 0,1-1 1 0 0,-1 0-1 0 0,0 0 0 0 0,1 0 1 0 0,-1-1-6 0 0,2 1 13 0 0,0 0 1 0 0,0-1 0 0 0,0 1-1 0 0,-1-1 1 0 0,1 0-1 0 0,0 0 1 0 0,-1 1 0 0 0,1-1-1 0 0,-1 0 1 0 0,0 0-1 0 0,1 0 1 0 0,-1-1 0 0 0,0 1-1 0 0,-1 0 1 0 0,1 0-1 0 0,0-1 1 0 0,0 1 0 0 0,-1 0-1 0 0,0-1 1 0 0,1 1-1 0 0,-1-1 1 0 0,0 1 0 0 0,0 0-1 0 0,0-1 1 0 0,0 1-1 0 0,-1 0 1 0 0,1-1 0 0 0,-1 1-1 0 0,1-1 1 0 0,-1 1-1 0 0,0 0 1 0 0,0 0-1 0 0,0 0 1 0 0,0-1 0 0 0,0 1-1 0 0,-1 0 1 0 0,1 0-1 0 0,-1 1 1 0 0,1-1 0 0 0,-1 0-1 0 0,0 0 1 0 0,1 1-1 0 0,-1-1 1 0 0,0 1 0 0 0,0-1-1 0 0,0 1 1 0 0,0 0-1 0 0,0 0 1 0 0,-1 0 0 0 0,1 0-1 0 0,0 0 1 0 0,-2 0-14 0 0,-2 0-42 0 0,0 1 1 0 0,1 0 0 0 0,-1 0-1 0 0,0 0 1 0 0,0 1 0 0 0,1 0-1 0 0,-1 0 1 0 0,0 0 0 0 0,1 1-1 0 0,-1-1 1 0 0,1 2 0 0 0,0-1-1 0 0,-1 0 1 0 0,1 1 0 0 0,0 0-1 0 0,1 0 1 0 0,-1 1 0 0 0,0-1-1 0 0,1 1 1 0 0,0 0 0 0 0,0 0-1 0 0,0 0 1 0 0,0 1-1 0 0,1 0 1 0 0,-2 2 41 0 0,5 34-5465 0 0,34-22-6628 0 0,-19-19 5521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7:45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38 267 6665 0 0,'-13'1'1699'0'0,"13"-1"-1582"0"0,-1 1 0 0 0,1-1-1 0 0,-1 0 1 0 0,0 1 0 0 0,1-1-1 0 0,-1 0 1 0 0,0 0 0 0 0,1 0-1 0 0,-1 0 1 0 0,0 1 0 0 0,1-1-1 0 0,-1 0 1 0 0,0 0 0 0 0,0 0-1 0 0,1 0 1 0 0,-1-1 0 0 0,0 1-1 0 0,1 0 1 0 0,-1 0 0 0 0,0 0-1 0 0,1 0 1 0 0,-1-1 0 0 0,0 1-1 0 0,1 0 1 0 0,-1-1-1 0 0,1 1 1 0 0,-1-1 0 0 0,0 1-1 0 0,1 0 1 0 0,-1-1 0 0 0,1 1-1 0 0,-1-1 1 0 0,1 1 0 0 0,0-1-1 0 0,-1 0 1 0 0,1 1 0 0 0,-1-1-1 0 0,1 1 1 0 0,0-1 0 0 0,0 0-1 0 0,-1 1 1 0 0,1-1 0 0 0,0 0-1 0 0,0 1 1 0 0,0-1 0 0 0,0 0-1 0 0,0 1 1 0 0,0-1 0 0 0,0 0-1 0 0,0 0 1 0 0,0 1 0 0 0,0-1-1 0 0,0 0 1 0 0,0 1 0 0 0,0-1-1 0 0,0 0 1 0 0,1 1 0 0 0,-1-1-1 0 0,0 0-116 0 0,75-86 3980 0 0,-59 71-3608 0 0,1 1 0 0 0,0 1 0 0 0,1 0 0 0 0,0 1 0 0 0,1 1 0 0 0,0 1 0 0 0,1 1 0 0 0,1 1 0 0 0,1-1-372 0 0,-21 11 16 0 0,0-1-1 0 0,-1 1 1 0 0,1-1-1 0 0,0 1 1 0 0,-1 0-1 0 0,1-1 1 0 0,-1 1-1 0 0,1 0 0 0 0,-1-1 1 0 0,1 1-1 0 0,-1 0 1 0 0,1 0-1 0 0,-1-1 1 0 0,0 1-1 0 0,1 0 1 0 0,-1 0-1 0 0,0 0 0 0 0,0-1 1 0 0,0 1-1 0 0,0 0 1 0 0,0 0-1 0 0,0 0 1 0 0,0 0-1 0 0,0 0 1 0 0,0-1-1 0 0,0 1 0 0 0,0 0 1 0 0,0 0-1 0 0,0 0 1 0 0,-1-1-1 0 0,1 1 1 0 0,0 0-1 0 0,-1 0 0 0 0,1 0 1 0 0,-1-1-1 0 0,1 1 1 0 0,-1 0-1 0 0,1-1 1 0 0,-1 1-1 0 0,1 0 1 0 0,-1-1-1 0 0,1 1 0 0 0,-1-1 1 0 0,0 1-1 0 0,0-1 1 0 0,1 1-1 0 0,-1-1 1 0 0,0 0-1 0 0,0 1 1 0 0,0-1-16 0 0,-3 8 68 0 0,-169 369 474 0 0,135-260-558 0 0,57-150-2800 0 0,29-96-11092 0 0,-41 112 8946 0 0</inkml:trace>
  <inkml:trace contextRef="#ctx0" brushRef="#br0" timeOffset="297.943">461 0 7338 0 0,'1'46'4098'0'0,"8"62"-2256"0"0,-16 81-120 0 0,-3-57-3614 0 0,5-174 200 0 0,-3-33 3583 0 0,9 68-1680 0 0,0-1 0 0 0,0 0 0 0 0,1 0 1 0 0,0 0-1 0 0,0 1 0 0 0,1-1 0 0 0,0 1 0 0 0,0 0 1 0 0,1 0-1 0 0,0 0 0 0 0,0 0 0 0 0,1 1 0 0 0,0 0 0 0 0,0-1 1 0 0,0 2-1 0 0,1-1 0 0 0,-1 1 0 0 0,2 0 0 0 0,-1 0 1 0 0,0 0-1 0 0,1 1 0 0 0,0 0 0 0 0,0 0 0 0 0,0 1 0 0 0,0 0 1 0 0,1 0-1 0 0,-1 1 0 0 0,1 0 0 0 0,0 0 0 0 0,0 0 1 0 0,4 1-212 0 0,71-26-414 0 0,-46 14-2783 0 0,-34 5-5094 0 0,-9 7 2876 0 0</inkml:trace>
  <inkml:trace contextRef="#ctx0" brushRef="#br0" timeOffset="610.749">112 577 10106 0 0,'-2'22'809'0'0,"1"1"0"0"0,1-1 0 0 0,0 1 0 0 0,2 0 0 0 0,1-1-1 0 0,1 0 1 0 0,0 1 0 0 0,3 3-809 0 0,9 58 1418 0 0,-16-79-1326 0 0,0 0 1 0 0,0-1-1 0 0,1 1 1 0 0,0 0-1 0 0,-1 0 1 0 0,2 0-1 0 0,-1 0 1 0 0,0-1-1 0 0,1 1 1 0 0,0-1-1 0 0,0 1 1 0 0,1-1-1 0 0,-1 1 1 0 0,1-1-1 0 0,0 0 1 0 0,0 0 0 0 0,0-1-1 0 0,1 1 1 0 0,-1-1-1 0 0,1 1 1 0 0,0-1-1 0 0,0 0 1 0 0,0-1-1 0 0,0 1 1 0 0,0-1-1 0 0,4 2-92 0 0,-2-6 122 0 0,-1 0-1 0 0,0-1 1 0 0,-1 0-1 0 0,1 0 1 0 0,0-1-1 0 0,-1 1 1 0 0,0-1-1 0 0,0 0 1 0 0,0 0-1 0 0,0 0 1 0 0,-1 0-1 0 0,1-1 0 0 0,-1 0 1 0 0,0 1-1 0 0,-1-1 1 0 0,1 0-1 0 0,-1-1 1 0 0,0 1-1 0 0,0 0 1 0 0,0-1-1 0 0,0-3-121 0 0,-2 8 7 0 0,13-32 441 0 0,-1 0-1 0 0,-1-1 0 0 0,-3 0 1 0 0,0-1-1 0 0,-2 0 0 0 0,-2 0 1 0 0,0-16-448 0 0,-30 4 64 0 0,-11 52-3018 0 0,-19 28-8195 0 0,42-25 6574 0 0,0-1-1189 0 0</inkml:trace>
  <inkml:trace contextRef="#ctx0" brushRef="#br0" timeOffset="858.877">152 863 11058 0 0,'0'0'2129'0'0,"0"0"-769"0"0,3 0-424 0 0,0 0-272 0 0,4-3-167 0 0,2-3-129 0 0,1-1-136 0 0,0 1-128 0 0,3-4-136 0 0,-3 0-280 0 0,3 0-353 0 0,-4-6-439 0 0,4 0-328 0 0,4-1-160 0 0,-1-2-153 0 0,4-4-39 0 0,2 0 280 0 0,-2-3-3618 0 0</inkml:trace>
  <inkml:trace contextRef="#ctx0" brushRef="#br0" timeOffset="1130.065">666 499 9090 0 0,'-57'144'6299'0'0,"-49"96"-1690"0"0,6-91-5535 0 0,102-163-3298 0 0,2-21 1961 0 0,42-94-1428 0 0,12 5 5789 0 0,-57 123-1955 0 0,-1 1 0 0 0,0-1 1 0 0,1 0-1 0 0,-1 1 0 0 0,1-1 1 0 0,-1 1-1 0 0,1-1 1 0 0,-1 1-1 0 0,1-1 0 0 0,-1 1 1 0 0,1-1-1 0 0,0 1 0 0 0,-1-1 1 0 0,1 1-1 0 0,0 0 0 0 0,-1-1 1 0 0,1 1-1 0 0,0 0 1 0 0,-1 0-1 0 0,1 0 0 0 0,0-1 1 0 0,0 1-1 0 0,-1 0 0 0 0,1 0 1 0 0,0 0-1 0 0,0 0 0 0 0,-1 0 1 0 0,1 0-1 0 0,0 0 1 0 0,-1 1-1 0 0,1-1 0 0 0,0 0 1 0 0,0 0-1 0 0,-1 1 0 0 0,1-1 1 0 0,0 0-1 0 0,-1 1 0 0 0,1-1 1 0 0,0 0-1 0 0,-1 1 1 0 0,1-1-1 0 0,-1 1 0 0 0,1-1 1 0 0,-1 1-1 0 0,1-1 0 0 0,-1 1 1 0 0,1 0-1 0 0,-1-1 0 0 0,0 1 1 0 0,1-1-1 0 0,-1 1 1 0 0,0 0-1 0 0,1 0 0 0 0,-1-1 1 0 0,0 1-1 0 0,0 0 0 0 0,0-1 1 0 0,1 2-144 0 0,30 56 2058 0 0,-23-41-1480 0 0,-3-5-434 0 0,1 0-1 0 0,1 0 1 0 0,0-1-1 0 0,0 1 1 0 0,1-2-1 0 0,0 1 1 0 0,1-1-1 0 0,0 0 1 0 0,1-1-1 0 0,0 0 1 0 0,1-1-1 0 0,-1 0 1 0 0,2 0-1 0 0,-1-1 1 0 0,9 3-144 0 0,3-33-3448 0 0,-15-23-5312 0 0,-7 40 6577 0 0,1-6-1767 0 0,-1-1-589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7:43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0 258 5857 0 0,'11'-3'8195'0'0,"112"-92"-1500"0"0,30 4-4174 0 0,-152 90-2506 0 0,0 0 1 0 0,0 0 0 0 0,0 0 0 0 0,1 0-1 0 0,-1 0 1 0 0,0 1 0 0 0,1-1-1 0 0,-1 0 1 0 0,0 1 0 0 0,1-1 0 0 0,-1 1-1 0 0,1-1 1 0 0,-1 1 0 0 0,1-1-1 0 0,-1 1 1 0 0,1 0 0 0 0,-1 0 0 0 0,1 0-1 0 0,-1 0 1 0 0,1 0 0 0 0,-1 0-1 0 0,1 1 1 0 0,-1-1 0 0 0,1 0 0 0 0,-1 1-1 0 0,1-1 1 0 0,-1 1 0 0 0,1-1-1 0 0,-1 1 1 0 0,0 0 0 0 0,1 0 0 0 0,-1 0-1 0 0,0-1 1 0 0,0 1 0 0 0,0 0-1 0 0,0 1 1 0 0,0-1 0 0 0,0 0 0 0 0,0 0-1 0 0,0 0 1 0 0,0 1 0 0 0,0-1 0 0 0,0 0-1 0 0,-1 1 1 0 0,1-1 0 0 0,-1 0-1 0 0,1 1 1 0 0,-1-1 0 0 0,1 1 0 0 0,-1-1-1 0 0,0 1 1 0 0,0-1 0 0 0,0 1-1 0 0,0-1 1 0 0,0 1 0 0 0,0-1 0 0 0,0 1-1 0 0,0-1 1 0 0,-1 1 0 0 0,1-1-1 0 0,-1 1-14 0 0,-44 146-610 0 0,-44 37-2334 0 0,23-67-2342 0 0,65-116 5184 0 0,-44 66-8110 0 0,48-90 5874 0 0,65-85 3435 0 0,-6 51 3393 0 0,-10 37 1608 0 0,0 38-3989 0 0,22 23-4576 0 0,-34-42-8079 0 0,-34-6 6329 0 0</inkml:trace>
  <inkml:trace contextRef="#ctx0" brushRef="#br0" timeOffset="275.884">677 85 4801 0 0,'-10'77'3926'0'0,"-9"97"-2371"0"0,-10 31-825 0 0,35-253 163 0 0,-4 25-132 0 0,0 0 0 0 0,1 0 0 0 0,1 1 0 0 0,1-1-1 0 0,1 1 1 0 0,1 0 0 0 0,1 1 0 0 0,5-8-761 0 0,-10 22 128 0 0,1 1 1 0 0,0-1-1 0 0,0 1 1 0 0,1-1-1 0 0,0 1 1 0 0,0 1-1 0 0,0-1 0 0 0,1 1 1 0 0,-1 0-1 0 0,2 0 1 0 0,-1 0-1 0 0,0 1 1 0 0,1 0-1 0 0,0 0 1 0 0,-1 1-1 0 0,9-3-128 0 0,76-8-2814 0 0,-74 20-1822 0 0,-14 1-1110 0 0,-3-4 887 0 0</inkml:trace>
  <inkml:trace contextRef="#ctx0" brushRef="#br0" timeOffset="520.335">466 841 7009 0 0,'-14'7'3206'0'0,"31"-37"-1063"0"0,-10 18-1717 0 0,5-8 94 0 0,1 0-1 0 0,1 1 1 0 0,0 1 0 0 0,1 0 0 0 0,1 2-1 0 0,1-1 1 0 0,0 2 0 0 0,1 0-1 0 0,1 1 1 0 0,0 1 0 0 0,1 1-1 0 0,1 0 1 0 0,13-4-520 0 0,-32 15 46 0 0,-1 0-1 0 0,1 0 1 0 0,0 0-1 0 0,-1 0 1 0 0,1 1-1 0 0,0-1 1 0 0,-1 1-1 0 0,1-1 1 0 0,0 1-1 0 0,0 0 1 0 0,0 0 0 0 0,-1 0-1 0 0,1 0 1 0 0,0 0-1 0 0,0 0 1 0 0,0 0-1 0 0,-1 1 1 0 0,1-1-1 0 0,0 1 1 0 0,0-1-1 0 0,-1 1 1 0 0,1-1-1 0 0,0 1 1 0 0,-1 0-1 0 0,1 0 1 0 0,-1 0-1 0 0,1 0 1 0 0,-1 0-1 0 0,1 0 1 0 0,-1 1 0 0 0,0-1-1 0 0,0 0 1 0 0,1 1-1 0 0,-1-1 1 0 0,0 1-1 0 0,0-1 1 0 0,0 1-1 0 0,-1-1 1 0 0,1 1-1 0 0,0 0 1 0 0,-1-1-1 0 0,1 1 1 0 0,-1 0-1 0 0,1 0 1 0 0,-1-1-1 0 0,0 1 1 0 0,0 0 0 0 0,1 0-1 0 0,-1 0 1 0 0,-1 1-46 0 0,-7 95 590 0 0,-30 14-412 0 0,5-19-3270 0 0,32-89 3096 0 0,-2 9-3060 0 0,11-18-3483 0 0,-2-4 4023 0 0,4 2-2501 0 0</inkml:trace>
  <inkml:trace contextRef="#ctx0" brushRef="#br0" timeOffset="886.518">1198 1 3465 0 0,'-80'97'7137'0'0,"58"-60"-5762"0"0,1 0 0 0 0,2 0 1 0 0,1 2-1 0 0,2 1 0 0 0,-9 38-1375 0 0,26-79 40 0 0,-1 1 0 0 0,1 0-1 0 0,0-1 1 0 0,-1 1-1 0 0,1 0 1 0 0,0 0-1 0 0,0 0 1 0 0,-1 0 0 0 0,1 0-1 0 0,0 0 1 0 0,-1 0-1 0 0,1 0 1 0 0,0 0 0 0 0,0 0-1 0 0,-1 0 1 0 0,1 0-1 0 0,0 1 1 0 0,-1-1-1 0 0,1 0 1 0 0,0 0 0 0 0,-1 1-1 0 0,1-1 1 0 0,0 0-1 0 0,-1 1 1 0 0,1-1-1 0 0,-1 1 1 0 0,1-1 0 0 0,-1 1-1 0 0,1-1 1 0 0,-1 1-1 0 0,1-1 1 0 0,-1 1-1 0 0,1 0 1 0 0,-1-1 0 0 0,0 1-1 0 0,1-1 1 0 0,-1 1-1 0 0,0 0 1 0 0,0 0 0 0 0,1-1-1 0 0,-1 1 1 0 0,0 0-1 0 0,0-1 1 0 0,0 1-1 0 0,0 0 1 0 0,0 0 0 0 0,0-1-1 0 0,0 1 1 0 0,0 0-1 0 0,0-1 1 0 0,0 1-1 0 0,0 0 1 0 0,-1 0 0 0 0,1-1-1 0 0,0 1 1 0 0,0 0-1 0 0,-1-1 1 0 0,1 1 0 0 0,0-1-1 0 0,-1 1 1 0 0,1 0-1 0 0,-1-1 1 0 0,0 1-40 0 0,50-38 1178 0 0,-30 19-857 0 0,0-2 1 0 0,-1 0 0 0 0,-1-1-1 0 0,-1-1 1 0 0,-1 0-1 0 0,-1-1 1 0 0,4-11-322 0 0,-16 33 25 0 0,-1-1-1 0 0,1 1 1 0 0,-1-1 0 0 0,1 0-1 0 0,-1 1 1 0 0,0-1 0 0 0,0 0-1 0 0,0 0 1 0 0,0 0 0 0 0,0 0-1 0 0,0 0 1 0 0,0 0 0 0 0,-1-1-1 0 0,1 1 1 0 0,-1 0 0 0 0,1 0-1 0 0,-1 0 1 0 0,0-1 0 0 0,0 1-1 0 0,0 0 1 0 0,0 0 0 0 0,-1-1-1 0 0,1 1 1 0 0,0 0-1 0 0,-1 0 1 0 0,0 0 0 0 0,1 0-1 0 0,-1 0 1 0 0,0 0 0 0 0,0 0-1 0 0,0 0 1 0 0,0 0 0 0 0,0 0-1 0 0,-1 0 1 0 0,1 0 0 0 0,-1 1-1 0 0,1-1 1 0 0,-1 1 0 0 0,0-1-1 0 0,1 1 1 0 0,-1-1 0 0 0,0 1-1 0 0,0 0 1 0 0,0 0 0 0 0,0 0-1 0 0,0 0 1 0 0,0 0 0 0 0,0 1-1 0 0,0-1 1 0 0,0 0 0 0 0,-2 1-25 0 0,-7 1-588 0 0,0 0 0 0 0,0 1 0 0 0,0 1 0 0 0,0-1 0 0 0,1 2 0 0 0,-1 0 0 0 0,1 0 0 0 0,-1 1 0 0 0,1 0 0 0 0,1 0 0 0 0,-5 4 588 0 0,-57 50-8742 0 0,48-33 2366 0 0</inkml:trace>
  <inkml:trace contextRef="#ctx0" brushRef="#br0" timeOffset="1170.55">866 776 8482 0 0,'69'-18'6931'0'0,"27"-44"-4156"0"0,-78 50-2090 0 0,222-205 2407 0 0,-269 306-2472 0 0,14-46-506 0 0,6-21-71 0 0,0-1 1 0 0,1 1 0 0 0,2 0 0 0 0,0 0 0 0 0,2 1 0 0 0,0-1 0 0 0,1 1 0 0 0,2 0-1 0 0,0 0 1 0 0,1 0 0 0 0,2 0 0 0 0,0 0 0 0 0,1 2-44 0 0,-1-21 35 0 0,1 0 0 0 0,-1 0 0 0 0,0 0 0 0 0,1 0 0 0 0,0 0 0 0 0,0 0-1 0 0,0 0 1 0 0,0-1 0 0 0,1 0 0 0 0,0 0 0 0 0,-1 0 0 0 0,1 0 0 0 0,0 0 0 0 0,0-1 0 0 0,0 1 0 0 0,1-1 0 0 0,-1 0 0 0 0,1-1 0 0 0,-1 1 0 0 0,1-1-1 0 0,-1 0 1 0 0,1 0 0 0 0,0 0 0 0 0,0-1 0 0 0,-1 1 0 0 0,1-1 0 0 0,0 0 0 0 0,0-1 0 0 0,-1 1 0 0 0,1-1 0 0 0,0 0 0 0 0,0 0 0 0 0,-1-1 0 0 0,1 1-1 0 0,-1-1 1 0 0,0 0 0 0 0,1 0 0 0 0,-1 0 0 0 0,0-1 0 0 0,0 1 0 0 0,0-1 0 0 0,-1 0 0 0 0,1 0 0 0 0,0-1 0 0 0,-1 1 0 0 0,0-1 0 0 0,0 0-35 0 0,11-7-272 0 0,0 0 1 0 0,-1 0-1 0 0,-1-1 1 0 0,0-1 0 0 0,0 0-1 0 0,-1-1 1 0 0,-1 0 0 0 0,-1-1-1 0 0,0 0 1 0 0,0 0-1 0 0,-2-1 1 0 0,1-3 271 0 0,-5 13-590 0 0,9-32-3803 0 0,-8 13-2603 0 0,-7 12 410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05:40.0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1461 267 3225 0 0,'-31'-6'3837'0'0,"-3"-1"-3215"0"0,10 7-536 0 0,11-1 42 0 0,0 1 0 0 0,-1 0 1 0 0,1 0-1 0 0,0 2 1 0 0,0 0-1 0 0,-1 0 0 0 0,1 1 1 0 0,1 0-1 0 0,-1 2 1 0 0,0-1-1 0 0,-8 6-128 0 0,-138 81 2060 0 0,146-76-2063 0 0,1 0-1 0 0,0 0 1 0 0,1 1-1 0 0,1 1 0 0 0,0 0 1 0 0,1 1-1 0 0,1-1 1 0 0,1 1-1 0 0,1 1 0 0 0,-4 16 4 0 0,1-4 56 0 0,2 1 0 0 0,1-1 0 0 0,1 1 0 0 0,2 1 0 0 0,1-1 0 0 0,1 0 0 0 0,2 1 0 0 0,3 10-56 0 0,24 59 566 0 0,76 158 577 0 0,-81-207-925 0 0,43 63 589 0 0,-59-111-708 0 0,0-1-1 0 0,0 1 0 0 0,0-1 0 0 0,0-1 0 0 0,1 0 0 0 0,0 0 0 0 0,0 0 0 0 0,-1-1 0 0 0,1 0 0 0 0,1 0 1 0 0,-1-1-1 0 0,0 0 0 0 0,0-1 0 0 0,0 0 0 0 0,9-1-98 0 0,46 7 35 0 0,41 14-69 0 0,199 28 757 0 0,-151-87 449 0 0,-40-25-764 0 0,-84 48-379 0 0,0-2 0 0 0,-1 0 0 0 0,-1-2 0 0 0,-1-1 1 0 0,0-1-1 0 0,-2-1 0 0 0,18-23-29 0 0,54-142 252 0 0,10-53-200 0 0,-101 230-8 0 0,0 0 1 0 0,0-1-1 0 0,-1 0 1 0 0,0 1-1 0 0,-1-1 1 0 0,0 0-1 0 0,-1 0 1 0 0,-1-1-1 0 0,0 1 1 0 0,0 0-1 0 0,-1 0 1 0 0,-1 0-1 0 0,0 0 1 0 0,-3-8-45 0 0,-15-29 207 0 0,-3 1 1 0 0,-1 1-1 0 0,-3 1 1 0 0,-1 1 0 0 0,-23-25-208 0 0,34 46 21 0 0,2 3 64 0 0,-1 1 1 0 0,-2 1 0 0 0,0 0-1 0 0,0 2 1 0 0,-2 0 0 0 0,0 1-1 0 0,-1 1 1 0 0,-1 1 0 0 0,0 0 0 0 0,0 2-1 0 0,-2 1 1 0 0,-7-2-86 0 0,-22-14 21 0 0,40 20-36 0 0,0 0 1 0 0,-1 0 0 0 0,0 1-1 0 0,0 0 1 0 0,-1 2 0 0 0,1 0-1 0 0,-1 0 1 0 0,0 1 0 0 0,0 1-1 0 0,-4 0 15 0 0,-8 2-11 0 0,-1 1-1 0 0,1 1 1 0 0,0 1-1 0 0,0 2 1 0 0,0 0 0 0 0,0 2-1 0 0,-5 3 12 0 0,-224 42-54 0 0,237-50 41 0 0,1 0 1 0 0,-1 1-1 0 0,1 1 1 0 0,0 1 0 0 0,0 0-1 0 0,0 1 1 0 0,0 1-1 0 0,1 1 1 0 0,1 1 0 0 0,-1 0-1 0 0,1 1 1 0 0,1 1 0 0 0,0 0-1 0 0,-4 5 13 0 0,-63 69-153 0 0,81-84 152 0 0,-11 12-28 0 0,1 1-1 0 0,0 0 1 0 0,1 0-1 0 0,0 1 1 0 0,1 1-1 0 0,1-1 1 0 0,0 1 0 0 0,2 1-1 0 0,-1-1 1 0 0,2 1-1 0 0,0 0 1 0 0,1 0-1 0 0,1 1 1 0 0,1-1-1 0 0,0 1 1 0 0,1 0-1 0 0,1-1 1 0 0,2 12 29 0 0,11 14-17 0 0,1 0-1 0 0,3-1 1 0 0,1-1 0 0 0,2-1-1 0 0,18 27 18 0 0,157 223-108 0 0,-176-265 132 0 0,0-1 0 0 0,2 0-1 0 0,1-2 1 0 0,1 0 0 0 0,0-1-1 0 0,2-2 1 0 0,0-1 0 0 0,20 12-24 0 0,-31-23 27 0 0,0 0 0 0 0,0-1 0 0 0,1 0 0 0 0,-1-1 0 0 0,1 0 0 0 0,0-1 0 0 0,0-1 0 0 0,1-1 0 0 0,-1 0 0 0 0,1-1 1 0 0,-1 0-1 0 0,1-1 0 0 0,9-2-27 0 0,66-3 66 0 0,-78 6-62 0 0,1 0 1 0 0,-1-1 0 0 0,1-1-1 0 0,-1 0 1 0 0,0-1-1 0 0,1-1 1 0 0,-1 0 0 0 0,0 0-1 0 0,0-2 1 0 0,-1 1-1 0 0,0-2 1 0 0,6-2-5 0 0,67-47-104 0 0,35-35 257 0 0,-99 69-120 0 0,-2-2-1 0 0,0 0 0 0 0,-2-2 1 0 0,0 1-1 0 0,-2-2 0 0 0,-1 0 0 0 0,-1-1 1 0 0,9-26-33 0 0,35-66 339 0 0,-46 101-276 0 0,0 0-1 0 0,-2 0 1 0 0,0-2 0 0 0,-1 1-1 0 0,-1-1 1 0 0,-1 0 0 0 0,-1 0-1 0 0,-1 0 1 0 0,2-16-63 0 0,-9 22 83 0 0,0 0 0 0 0,0 0 0 0 0,-2 1 0 0 0,0-1 0 0 0,0 1 0 0 0,-1 0 0 0 0,0 1 0 0 0,-2-1 0 0 0,1 1 1 0 0,-1 0-1 0 0,-1 1 0 0 0,0 0 0 0 0,-1 1 0 0 0,0-1 0 0 0,0 2 0 0 0,-9-7-83 0 0,-21-25 69 0 0,26 26-249 0 0,0 0 0 0 0,0 1 1 0 0,-1 1-1 0 0,-1 1 1 0 0,0 0-1 0 0,-1 1 1 0 0,0 1-1 0 0,-1 0 0 0 0,-1 1 180 0 0,-3 9-2525 0 0,-8 19-8451 0 0,24-16 5343 0 0</inkml:trace>
  <inkml:trace contextRef="#ctx0" brushRef="#br0" timeOffset="897.929">1735 157 2817 0 0,'6'-22'6516'0'0,"1"31"-5003"0"0,-16 101 242 0 0,-14-39-478 0 0,4 0 0 0 0,3 2 0 0 0,3 0 0 0 0,0 28-1277 0 0,15 165 542 0 0,31-79-541 0 0,4 85 146 0 0,-49-207 386 0 0,9-65-506 0 0,1 0 0 0 0,-1 0 0 0 0,1 0 0 0 0,0-1 0 0 0,-1 1 0 0 0,1-1 0 0 0,0 1 0 0 0,-1-1 0 0 0,1 0 0 0 0,0 0 0 0 0,0 0-1 0 0,-1 0 1 0 0,1-1 0 0 0,0 1 0 0 0,0 0 0 0 0,0-1 0 0 0,1 0 0 0 0,-1 1 0 0 0,0-1 0 0 0,1 0 0 0 0,-1 0 0 0 0,1 0 0 0 0,-1 0 0 0 0,1-1-27 0 0,-16-22 36 0 0,1-1 1 0 0,1-1 0 0 0,2 0-1 0 0,1-1 1 0 0,1-1-1 0 0,1 0 1 0 0,-4-21-37 0 0,3-2 54 0 0,2-1 0 0 0,3 0 0 0 0,2 0 1 0 0,2-1-1 0 0,2 1 0 0 0,6-36-54 0 0,-4 44 4 0 0,24-330 687 0 0,-27 356-486 0 0,0 44-191 0 0,141 630-1385 0 0,-105-470-2934 0 0,-34-184 4073 0 0,7 23-2829 0 0,0-23-4396 0 0,-5-7 3737 0 0</inkml:trace>
  <inkml:trace contextRef="#ctx0" brushRef="#br0" timeOffset="1399.575">1992 62 5473 0 0,'-30'-7'4725'0'0,"-13"17"-2196"0"0,35 3-2372 0 0,1 1 0 0 0,0-1 1 0 0,1 1-1 0 0,0 0 1 0 0,2 0-1 0 0,-1 1 0 0 0,2 0 1 0 0,0-1-1 0 0,0 1 0 0 0,1 0 1 0 0,1 0-1 0 0,1 1 1 0 0,0-1-1 0 0,1 0 0 0 0,2 8-157 0 0,-3 8 34 0 0,50 567-41 0 0,-55-334 2710 0 0,5-265-2667 0 0,1 0 0 0 0,-1 0 0 0 0,0 0-1 0 0,0 0 1 0 0,0 0 0 0 0,0 0 0 0 0,0 1-1 0 0,-1-1 1 0 0,1 0 0 0 0,0 0 0 0 0,0 0 0 0 0,0 0-1 0 0,-1 0 1 0 0,1 0 0 0 0,-1 0 0 0 0,1 0 0 0 0,-1 1-1 0 0,1-1 1 0 0,-1 0 0 0 0,1 0 0 0 0,-1 1 0 0 0,1-1-1 0 0,-1 0 1 0 0,0 1 0 0 0,0-1 0 0 0,1 0 0 0 0,-1 1-1 0 0,0-1 1 0 0,0 1 0 0 0,0-1 0 0 0,1 1-1 0 0,-1 0 1 0 0,0-1 0 0 0,0 1 0 0 0,0 0 0 0 0,0 0-1 0 0,0 0 1 0 0,0-1 0 0 0,0 1 0 0 0,0 0 0 0 0,0 0-1 0 0,0 0 1 0 0,0 0 0 0 0,0 1 0 0 0,0-1 0 0 0,1 0-1 0 0,-1 0 1 0 0,0 1 0 0 0,0-1 0 0 0,0 0 0 0 0,0 1-1 0 0,0-1 1 0 0,0 1 0 0 0,1-1 0 0 0,-1 1-1 0 0,0-1 1 0 0,0 1 0 0 0,1 0 0 0 0,-1-1 0 0 0,0 1-1 0 0,1 0 1 0 0,-1-1 0 0 0,1 1 0 0 0,-1 0 0 0 0,1 0-1 0 0,-1 0 1 0 0,1 0 0 0 0,-1 0-36 0 0,-21-62 180 0 0,2-1-1 0 0,3-1 1 0 0,3 0 0 0 0,-3-42-180 0 0,-22-91-27 0 0,-30-48 365 0 0,49 166-372 0 0,41 130-244 0 0,31 73-911 0 0,-6 3 0 0 0,28 130 1189 0 0,-31-84-866 0 0,14 68-4299 0 0,-58-229 2707 0 0,0-10-3059 0 0,0-9 1796 0 0</inkml:trace>
  <inkml:trace contextRef="#ctx0" brushRef="#br0" timeOffset="4245.732">1754 1014 8074 0 0,'-9'-6'4481'0'0,"71"-2"-4092"0"0,-41 8-562 0 0,-1 1 1 0 0,0 0-1 0 0,0 2 0 0 0,0 0 1 0 0,-1 1-1 0 0,1 1 0 0 0,-1 1 0 0 0,10 4 173 0 0,-29-10 14 0 0,-1 0-1 0 0,0 1 1 0 0,1-1-1 0 0,-1 0 1 0 0,1 0-1 0 0,-1 1 0 0 0,1-1 1 0 0,-1 0-1 0 0,0 1 1 0 0,1-1-1 0 0,-1 0 1 0 0,1 1-1 0 0,0-1 0 0 0,-1 1 1 0 0,1-1-1 0 0,-1 1 1 0 0,1-1-1 0 0,0 1 1 0 0,-1-1-1 0 0,1 1 0 0 0,0-1 1 0 0,0 1-1 0 0,-1 0 1 0 0,1-1-1 0 0,0 1 1 0 0,0-1-1 0 0,0 1 0 0 0,0 0 1 0 0,0-1-1 0 0,0 1 1 0 0,0-1-1 0 0,0 1 1 0 0,0 0-1 0 0,0-1 0 0 0,0 1 1 0 0,0 0-1 0 0,0-1 1 0 0,0 1-1 0 0,1-1 1 0 0,-1 1-1 0 0,0 0 0 0 0,0-1 1 0 0,1 1-1 0 0,-1-1 1 0 0,0 1-1 0 0,1-1 1 0 0,-1 1-1 0 0,1-1 0 0 0,-1 1 1 0 0,1-1-1 0 0,-1 0 1 0 0,1 1-1 0 0,-1-1 1 0 0,1 0-1 0 0,-1 1 0 0 0,1-1 1 0 0,-1 0-1 0 0,1 0 1 0 0,-1 1-1 0 0,1-1-13 0 0,-59 4 1444 0 0,55-4-1370 0 0,0 0-1 0 0,0-1 1 0 0,0 1-1 0 0,0-1 1 0 0,0 0-1 0 0,1 0 1 0 0,-1 0-1 0 0,0 0 1 0 0,0-1-1 0 0,1 1 0 0 0,-1-1 1 0 0,1 1-1 0 0,-1-1 1 0 0,1 0-1 0 0,0 0 1 0 0,-1 0-1 0 0,1 0 1 0 0,0 0-1 0 0,1-1 1 0 0,-1 1-1 0 0,0-1 1 0 0,0 0-74 0 0,31-4-267 0 0,259 14-623 0 0,-282-6 28 0 0,4 0-764 0 0,-9-3-4107 0 0,-4 2 1474 0 0</inkml:trace>
  <inkml:trace contextRef="#ctx0" brushRef="#br0" timeOffset="5004.494">215 632 9266 0 0,'-3'5'5348'0'0,"42"17"-4797"0"0,37 12-512 0 0,88 22-290 0 0,-161-56 249 0 0,-1 1-4 0 0,1 0 1 0 0,0 0-1 0 0,0 0 0 0 0,0 0 1 0 0,0-1-1 0 0,0 0 1 0 0,0 1-1 0 0,0-1 0 0 0,0 0 1 0 0,0 0-1 0 0,0-1 1 0 0,0 1-1 0 0,0-1 0 0 0,0 0 1 0 0,-1 1-1 0 0,1-1 1 0 0,0 0-1 0 0,0-1 0 0 0,-1 1 1 0 0,1 0-1 0 0,0-1 0 0 0,-1 1 1 0 0,1-1-1 0 0,-1 0 1 0 0,0 0-1 0 0,0 0 0 0 0,0 0 1 0 0,1-1 5 0 0,-66-35 1595 0 0,16 27-1264 0 0,-1 3 1 0 0,0 1-1 0 0,0 3 1 0 0,-45 2-332 0 0,-32-3 290 0 0,24-17-389 0 0,160 12-345 0 0,103 13-486 0 0,-7 11-1674 0 0,-1-5-4349 0 0,-114-6 2154 0 0</inkml:trace>
  <inkml:trace contextRef="#ctx0" brushRef="#br0" timeOffset="5718.369">2422 688 9266 0 0,'17'20'4899'0'0,"37"-9"-4994"0"0,-40-10 436 0 0,435 83-489 0 0,-287-67 972 0 0,-162-17-804 0 0,-1-1-1 0 0,1 1 1 0 0,-1-1 0 0 0,1 0-1 0 0,0 1 1 0 0,-1-1 0 0 0,1 1-1 0 0,0-1 1 0 0,-1 0 0 0 0,1 1-1 0 0,0-1 1 0 0,0 0-1 0 0,0 1 1 0 0,0-1 0 0 0,0 0-1 0 0,0 0 1 0 0,0 1 0 0 0,0-1-1 0 0,0 0 1 0 0,0 1-1 0 0,0-1 1 0 0,0 0 0 0 0,0 1-1 0 0,1-1 1 0 0,-1 0 0 0 0,0 1-1 0 0,0-1 1 0 0,1 0-1 0 0,-1 1 1 0 0,0-1 0 0 0,1 1-1 0 0,-1-1 1 0 0,1 0 0 0 0,-1 1-1 0 0,1-1 1 0 0,-1 1 0 0 0,1 0-1 0 0,-1-1 1 0 0,1 1-1 0 0,0-1 1 0 0,-1 1 0 0 0,1 0-1 0 0,-1-1 1 0 0,1 1 0 0 0,0 0-1 0 0,-1 0 1 0 0,1 0-1 0 0,0-1 1 0 0,0 1 0 0 0,-1 0-1 0 0,1 0 1 0 0,0 0 0 0 0,-1 0-1 0 0,1 0 1 0 0,0 0-1 0 0,-1 0 1 0 0,1 0 0 0 0,0 1-1 0 0,-1-1 1 0 0,1 0 0 0 0,0 0-1 0 0,0 1-19 0 0,-54-35 466 0 0,13 21-288 0 0,-1 1 0 0 0,0 2 0 0 0,-1 2 0 0 0,0 2 0 0 0,-41-1-178 0 0,-91-15 2146 0 0,175 22-2134 0 0,0-1 1 0 0,-1 1-1 0 0,1-1 1 0 0,0 1-1 0 0,-1-1 1 0 0,1 0 0 0 0,0 1-1 0 0,-1-1 1 0 0,1 0-1 0 0,-1 0 1 0 0,1 1 0 0 0,-1-1-1 0 0,1 0 1 0 0,-1 0-1 0 0,0 0 1 0 0,0 0-1 0 0,1 1 1 0 0,-1-1 0 0 0,0 0-1 0 0,0 0 1 0 0,0 0-1 0 0,0 0 1 0 0,0 0 0 0 0,0 0-1 0 0,0 0 1 0 0,0 0-1 0 0,0 0 1 0 0,0 1-1 0 0,0-1 1 0 0,-1 0 0 0 0,1 0-1 0 0,0 0 1 0 0,-1 0-1 0 0,1 0 1 0 0,-1 1-1 0 0,1-1 1 0 0,-1 0 0 0 0,1 0-1 0 0,-1 1 1 0 0,1-1-1 0 0,-1 0 1 0 0,0 1 0 0 0,1-1-1 0 0,-1 1 1 0 0,0-1-1 0 0,0 1 1 0 0,1-1-1 0 0,-1 1 1 0 0,0-1 0 0 0,0 1-1 0 0,0 0 1 0 0,0-1-1 0 0,0 1-12 0 0,57-12-128 0 0,0 3 0 0 0,1 3-1 0 0,1 1 1 0 0,-1 4-1 0 0,0 2 1 0 0,1 2 0 0 0,6 4 128 0 0,19-2-547 0 0,112 11-2039 0 0,110 4-5901 0 0,-243-20 3894 0 0</inkml:trace>
  <inkml:trace contextRef="#ctx0" brushRef="#br0" timeOffset="6218.843">387 847 6737 0 0,'14'11'3659'0'0,"19"-4"-2347"0"0,-15-5-753 0 0,21 6-394 0 0,1-2 1 0 0,0-2-1 0 0,1-2 0 0 0,-1-1 1 0 0,5-2-166 0 0,-1 0-7 0 0,-21 3-155 0 0,0-2 0 0 0,0-1 0 0 0,0-1 1 0 0,0 0-1 0 0,0-2 0 0 0,-1-1 0 0 0,1 0 1 0 0,-1-2-1 0 0,-1-1 0 0 0,20-9 162 0 0,-42 17-5 0 0,1 0-1 0 0,-1 0 1 0 0,1-1-1 0 0,-1 1 1 0 0,1 0-1 0 0,0 0 1 0 0,-1 0-1 0 0,1-1 1 0 0,-1 1-1 0 0,1 0 1 0 0,0-1-1 0 0,-1 1 1 0 0,1 0-1 0 0,0-1 1 0 0,-1 1-1 0 0,1-1 1 0 0,0 1-1 0 0,-1 0 1 0 0,1-1-1 0 0,0 1 1 0 0,0-1-1 0 0,0 1 1 0 0,-1-1-1 0 0,1 1 1 0 0,0-1-1 0 0,0 1 1 0 0,0-1-1 0 0,0 1 1 0 0,0-1-1 0 0,0 1 1 0 0,0-1-1 0 0,0 1 1 0 0,0-1-1 0 0,0 1 1 0 0,0-1-1 0 0,0 1 1 0 0,0-1-1 0 0,1 1 1 0 0,-1 0-1 0 0,0-1 1 0 0,0 1-1 0 0,0-1 1 0 0,1 1-1 0 0,-1-1 0 0 0,0 1 1 0 0,1 0-1 0 0,-1-1 1 0 0,0 1-1 0 0,1-1 1 0 0,-1 1-1 0 0,0 0 1 0 0,1 0-1 0 0,-1-1 1 0 0,1 1-1 0 0,-1 0 1 0 0,0 0-1 0 0,1-1 1 0 0,-1 1-1 0 0,1 0 1 0 0,-1 0-1 0 0,1 0 1 0 0,-1 0-1 0 0,1 0 1 0 0,-1 0-1 0 0,1-1 1 0 0,0 1 5 0 0,-50-5 594 0 0,34 4-338 0 0,-56-3 1074 0 0,60 5-988 0 0,1-1 1 0 0,0 0-1 0 0,-1 0 0 0 0,1-1 0 0 0,0 0 0 0 0,0-1 1 0 0,-1 0-1 0 0,1-1 0 0 0,0 0 0 0 0,1 0 0 0 0,-1-1 1 0 0,1 0-1 0 0,-1-1 0 0 0,1 0 0 0 0,1-1 0 0 0,-3-1-342 0 0,10 7-11 0 0,0-1 0 0 0,0 1 0 0 0,1 0 0 0 0,-1-1 0 0 0,0 1 0 0 0,1-1 0 0 0,-1 1 0 0 0,0-1 0 0 0,1 1 0 0 0,-1-1 0 0 0,1 1 0 0 0,-1-1 0 0 0,1 0 0 0 0,-1 1 0 0 0,1-1 0 0 0,-1 0 0 0 0,1 1 0 0 0,-1-1 0 0 0,1 0-1 0 0,0 0 1 0 0,0 0 0 0 0,-1 1 0 0 0,1-1 0 0 0,0 0 0 0 0,0 0 0 0 0,0 0 0 0 0,0 1 0 0 0,0-1 0 0 0,0 0 0 0 0,0 0 0 0 0,0 0 0 0 0,0 1 0 0 0,0-1 0 0 0,0 0 0 0 0,1 0 0 0 0,-1 0 0 0 0,0 1 0 0 0,0-1 0 0 0,1 0 0 0 0,-1 0 0 0 0,1 1 0 0 0,-1-1 0 0 0,1 0-1 0 0,-1 1 1 0 0,1-1 0 0 0,-1 1 0 0 0,1-1 0 0 0,-1 0 0 0 0,1 1 0 0 0,0-1 0 0 0,-1 1 0 0 0,1 0 0 0 0,0-1 0 0 0,0 1 0 0 0,-1-1 0 0 0,1 1 0 0 0,0 0 0 0 0,0 0 0 0 0,0-1 0 0 0,-1 1 0 0 0,1 0 0 0 0,0 0 0 0 0,0 0 0 0 0,0 0 0 0 0,-1 0 0 0 0,1 0-1 0 0,0 0 1 0 0,0 0 0 0 0,0 1 11 0 0,60 0-1906 0 0,85 30-3393 0 0,-8-1-903 0 0,-87-23 2594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06:03.8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105 334 4553 0 0,'-1'11'162'0'0,"1"0"1"0"0,1 1-1 0 0,0-1 0 0 0,0 0 1 0 0,1 1-1 0 0,1-1 1 0 0,0 0-1 0 0,0-1 0 0 0,1 1 1 0 0,1 0-1 0 0,-1-1 0 0 0,2 0 1 0 0,0 0-1 0 0,0-1 0 0 0,0 1 1 0 0,5 4-163 0 0,107 126 208 0 0,-73-88 316 0 0,-44-51-542 0 0,0 0 1 0 0,0-1-1 0 0,0 1 0 0 0,0 0 0 0 0,-1-1 1 0 0,1 1-1 0 0,0-1 0 0 0,0 1 1 0 0,1-1-1 0 0,-1 1 0 0 0,0-1 0 0 0,0 0 1 0 0,0 0-1 0 0,0 1 0 0 0,0-1 1 0 0,0 0-1 0 0,0 0 0 0 0,0 0 0 0 0,1 0 1 0 0,-1 0-1 0 0,0-1 0 0 0,0 1 0 0 0,0 0 1 0 0,0 0-1 0 0,0-1 0 0 0,0 1 1 0 0,0 0-1 0 0,0-1 0 0 0,0 1 0 0 0,0-1 1 0 0,0 0-1 0 0,0 1 0 0 0,0-1 1 0 0,0 0-1 0 0,0 1 0 0 0,-1-1 0 0 0,1 0 1 0 0,0 0-1 0 0,0 0 0 0 0,-1 0 1 0 0,1 0-1 0 0,-1 0 0 0 0,1 0 0 0 0,-1 0 1 0 0,1 0-1 0 0,-1 0 0 0 0,1 0 1 0 0,-1 0-1 0 0,0 0 0 0 0,0 0 0 0 0,0 0 1 0 0,0 0-1 0 0,0-1 0 0 0,0 1 18 0 0,15-19-57 0 0,47-91-43 0 0,119-220-830 0 0,-82 200 1076 0 0,-34 57 1079 0 0,-61 64-1063 0 0,0-4 321 0 0,-12 27-218 0 0,-78 174 349 0 0,-79 142 455 0 0,146-299-947 0 0,-10 18 187 0 0,-2 0-1 0 0,-1-3 0 0 0,-3 0 0 0 0,-2-3 0 0 0,-20 18-308 0 0,-26-5 77 0 0,81-54-67 0 0,0 0 0 0 0,0 0 0 0 0,0-1 1 0 0,-1 1-1 0 0,1-1 0 0 0,0 1 0 0 0,-1-1 0 0 0,1 0 0 0 0,0 0 0 0 0,-1 0 0 0 0,1 0 0 0 0,0-1 1 0 0,0 1-1 0 0,-1-1 0 0 0,1 1 0 0 0,0-1 0 0 0,0 0 0 0 0,0 1 0 0 0,-1-1 0 0 0,1 0 1 0 0,0-1-1 0 0,0 1 0 0 0,0 0 0 0 0,1-1 0 0 0,-1 1 0 0 0,0-1 0 0 0,0 1 0 0 0,1-1 1 0 0,-1 0-1 0 0,1 0 0 0 0,0 0 0 0 0,-1 1 0 0 0,1-1 0 0 0,0-1 0 0 0,0 1 0 0 0,0 0 1 0 0,0 0-1 0 0,1 0 0 0 0,-1 0 0 0 0,0-1-10 0 0,-51-229 564 0 0,29-61-464 0 0,-3 150 180 0 0,-7 121 247 0 0,32 23-543 0 0,0 1 0 0 0,-1-1 0 0 0,1 1 0 0 0,0 0 0 0 0,0 0 0 0 0,0 0 0 0 0,0 0 0 0 0,0 0 0 0 0,1 0 0 0 0,-1 0 0 0 0,0 0 0 0 0,1 0 0 0 0,0 0 0 0 0,-1 0 0 0 0,1 0 0 0 0,0 0 0 0 0,0 0 0 0 0,0 0 0 0 0,0 1 0 0 0,1-1 0 0 0,-1 0 0 0 0,0 0 0 0 0,1 0 0 0 0,0 0 0 0 0,0 1 16 0 0,77 251-362 0 0,59 61 741 0 0,-137-312-369 0 0,1-1-1 0 0,-1 1 0 0 0,1 0 1 0 0,0-1-1 0 0,0 1 1 0 0,1-1-1 0 0,-1 0 1 0 0,0 1-1 0 0,1-1 0 0 0,-1 0 1 0 0,1 0-1 0 0,0 0 1 0 0,0 0-1 0 0,0 0 0 0 0,0 0 1 0 0,0 0-1 0 0,0-1 1 0 0,0 1-1 0 0,0-1 1 0 0,1 0-1 0 0,-1 1 0 0 0,1-1 1 0 0,-1 0-1 0 0,1 0 1 0 0,-1-1-1 0 0,1 1 1 0 0,0-1-1 0 0,-1 1 0 0 0,1-1 1 0 0,0 0-1 0 0,-1 0 1 0 0,1 0-1 0 0,0 0 1 0 0,-1 0-1 0 0,1 0 0 0 0,0-1 1 0 0,-1 0-1 0 0,1 1 1 0 0,-1-1-1 0 0,1 0 1 0 0,-1 0-1 0 0,1-1 0 0 0,-1 1 1 0 0,1 0-1 0 0,0-2-9 0 0,12-17 92 0 0,0-1 0 0 0,-2-1-1 0 0,0 0 1 0 0,-2 0 0 0 0,0-2 0 0 0,-2 1-1 0 0,-1-1 1 0 0,0-1 0 0 0,0-7-92 0 0,14-43 56 0 0,3 1 0 0 0,3 1 1 0 0,4 1-1 0 0,11-14-56 0 0,-27 31 283 0 0,-22 50 1177 0 0,5 6-1381 0 0,1-1 17 0 0,0 0-67 0 0,0 0 37 0 0,-9 35-1767 0 0,-2 65-8941 0 0,2-75 7229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7:40.180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1 127 4969 0 0,'0'0'174'0'0,"1"0"-1"0"0,0 0 1 0 0,0 0 0 0 0,0 0 0 0 0,0 0-1 0 0,0 0 1 0 0,0 0 0 0 0,0 0 0 0 0,-1 1-1 0 0,1-1 1 0 0,0 0 0 0 0,0 0-1 0 0,0 1 1 0 0,-1-1 0 0 0,1 1 0 0 0,0-1-1 0 0,0 1 1 0 0,-1-1 0 0 0,1 1-1 0 0,0-1 1 0 0,-1 1 0 0 0,1 0 0 0 0,0-1-1 0 0,-1 1 1 0 0,1 0 0 0 0,-1-1-1 0 0,1 1 1 0 0,-1 0 0 0 0,1 0 0 0 0,-1 0-1 0 0,0-1 1 0 0,0 1 0 0 0,1 0-1 0 0,-1 0 1 0 0,0 0 0 0 0,0 0 0 0 0,0 0-1 0 0,0-1 1 0 0,0 1 0 0 0,0 0 0 0 0,0 0-1 0 0,0 0 1 0 0,0 0 0 0 0,0 0-1 0 0,0 0 1 0 0,-1 0-174 0 0,-18 455 4390 0 0,29-396-2808 0 0,9-91-34 0 0,27-136-1225 0 0,25-93-210 0 0,-52 228-62 0 0,-5 54 129 0 0,-8 359 124 0 0,0-274-153 0 0,20-130 134 0 0,13-138-23 0 0,-28 92-276 0 0,-10 56 8 0 0,1-1 0 0 0,0 1 0 0 0,0 0-1 0 0,2-1 1 0 0,-1 1 0 0 0,2 0 0 0 0,0 1 0 0 0,0-1-1 0 0,5-6 7 0 0,-8 20 2 0 0,1-1 0 0 0,-1 0-1 0 0,0 0 1 0 0,1 1 0 0 0,-1 0-1 0 0,0-1 1 0 0,1 1-1 0 0,-1 0 1 0 0,0 0 0 0 0,0 0-1 0 0,0 0 1 0 0,0 1 0 0 0,0-1-1 0 0,0 1 1 0 0,0-1-1 0 0,0 1 1 0 0,0-1 0 0 0,-1 1-1 0 0,1 0 1 0 0,-1 0 0 0 0,1 0-1 0 0,-1 0 1 0 0,0 0 0 0 0,1 0-1 0 0,-1 0 1 0 0,-1 1-1 0 0,2 1-1 0 0,108 177-812 0 0,-103-153-2059 0 0,-7-16-1931 0 0,0-2-3558 0 0,0-7 4058 0 0</inkml:trace>
  <inkml:trace contextRef="#ctx0" brushRef="#br0" timeOffset="241.4">586 3 7714 0 0,'-9'-3'984'0'0,"-1"3"-448"0"0,-6 0-320 0 0,-1 3-152 0 0,4-3-72 0 0,-3 4-80 0 0,0-1-136 0 0,0-3-224 0 0,-1 3-296 0 0,4-3-184 0 0,-3 0-2521 0 0,3 3 360 0 0</inkml:trace>
  <inkml:trace contextRef="#ctx0" brushRef="#br0" timeOffset="532.377">580 248 8682 0 0,'3'280'6204'0'0,"-6"-127"-6692"0"0,11-133-1742 0 0,4-21-3233 0 0,-6-8 838 0 0</inkml:trace>
  <inkml:trace contextRef="#ctx0" brushRef="#br0" timeOffset="787.659">818 277 9170 0 0,'-62'423'7927'0'0,"60"-416"-7890"0"0,-3 18 640 0 0,12-37-243 0 0,41-219-1943 0 0,-9-35 1914 0 0,-39 265-390 0 0,0 0 1 0 0,0 1-1 0 0,0-1 1 0 0,1 0-1 0 0,-1 1 1 0 0,0-1-1 0 0,0 1 1 0 0,1-1-1 0 0,-1 0 1 0 0,0 1-1 0 0,1-1 1 0 0,-1 1-1 0 0,0-1 1 0 0,1 0-1 0 0,-1 1 1 0 0,1 0-1 0 0,-1-1 1 0 0,1 1-1 0 0,-1-1 1 0 0,1 1-1 0 0,0-1 1 0 0,-1 1-1 0 0,1 0 1 0 0,-1-1-1 0 0,1 1 1 0 0,0 0-1 0 0,-1 0 1 0 0,1 0-1 0 0,0-1 1 0 0,-1 1-1 0 0,1 0 1 0 0,0 0-1 0 0,-1 0 1 0 0,1 0-1 0 0,0 0 1 0 0,-1 0-1 0 0,1 0 1 0 0,0 0-1 0 0,-1 1 1 0 0,1-1-1 0 0,0 0 1 0 0,-1 0-1 0 0,1 1 1 0 0,0-1-1 0 0,-1 0 1 0 0,1 0-1 0 0,-1 1 1 0 0,1-1-1 0 0,0 1 1 0 0,-1-1-1 0 0,1 1 1 0 0,-1-1-1 0 0,0 1 1 0 0,1-1-1 0 0,-1 1 1 0 0,1-1-1 0 0,-1 1 1 0 0,0-1-1 0 0,1 1 1 0 0,-1 0-1 0 0,0-1 1 0 0,1 1-1 0 0,-1 0 1 0 0,0-1-1 0 0,0 1 1 0 0,0 0-1 0 0,0-1 1 0 0,0 1-1 0 0,0 0-15 0 0,22 47 618 0 0,32 195-65 0 0,-44-113-2448 0 0,-15-118-160 0 0,-4-28-8960 0 0,11 4 7279 0 0</inkml:trace>
  <inkml:trace contextRef="#ctx0" brushRef="#br0" timeOffset="1042.578">1221 98 8986 0 0,'-40'100'6776'0'0,"13"64"-3628"0"0,13-56-1754 0 0,-100 428 31 0 0,101-402-3548 0 0,13-133 2010 0 0,0 0 1 0 0,0-1 0 0 0,0 1 0 0 0,0 0 0 0 0,0 0 0 0 0,0 0 0 0 0,0 0 0 0 0,0 0 0 0 0,0 0 0 0 0,0 0 0 0 0,1-1 0 0 0,-1 1 0 0 0,0 0 0 0 0,1 0 0 0 0,-1 0 0 0 0,1-1 0 0 0,-1 1 0 0 0,0 0 0 0 0,1 0 0 0 0,0-1-1 0 0,-1 1 1 0 0,1 0 0 0 0,-1-1 0 0 0,1 1 0 0 0,0-1 0 0 0,-1 1 0 0 0,1-1 0 0 0,0 1 0 0 0,0-1 0 0 0,-1 1 0 0 0,1-1 0 0 0,0 0 0 0 0,0 1 0 0 0,0-1 0 0 0,0 0 0 0 0,0 0 0 0 0,-1 1 0 0 0,1-1 0 0 0,0 0 0 0 0,0 0 0 0 0,0 0-1 0 0,0 0 1 0 0,0 0 0 0 0,0-1 0 0 0,-1 1 0 0 0,1 0 0 0 0,0 0 0 0 0,0 0 0 0 0,0-1 0 0 0,0 1 0 0 0,-1 0 0 0 0,1-1 0 0 0,0 1 0 0 0,0-1 0 0 0,-1 1 0 0 0,1-1 0 0 0,0 0 0 0 0,0 1 0 0 0,-1-1 0 0 0,1 1 0 0 0,-1-1 0 0 0,1 0-1 0 0,-1 0 1 0 0,1 0 112 0 0,45-48-7906 0 0,-44 47 7452 0 0,13-16-2892 0 0</inkml:trace>
  <inkml:trace contextRef="#ctx0" brushRef="#br0" timeOffset="1301.756">1306 398 7362 0 0,'7'145'8043'0'0,"-3"-101"-7171"0"0,-1 0 1 0 0,-3 0-1 0 0,-1 0 1 0 0,-2 0-1 0 0,-4 10-872 0 0,4-11 699 0 0,16-195-391 0 0,-12 125-331 0 0,1 0 1 0 0,1 1-1 0 0,2 0 1 0 0,0 0 0 0 0,2 0-1 0 0,6-16 23 0 0,-13 43 5 0 0,0-1-1 0 0,0 1 0 0 0,0 0 1 0 0,0 0-1 0 0,0-1 1 0 0,1 1-1 0 0,-1 0 0 0 0,0-1 1 0 0,0 1-1 0 0,1 0 1 0 0,-1 0-1 0 0,0-1 1 0 0,1 1-1 0 0,-1-1 0 0 0,1 1 1 0 0,-1 0-1 0 0,1-1 1 0 0,-1 1-1 0 0,1-1 1 0 0,-1 1-1 0 0,1-1 0 0 0,-1 1 1 0 0,1-1-1 0 0,0 1 1 0 0,-1-1-1 0 0,1 0 1 0 0,0 1-1 0 0,-1-1 0 0 0,1 0 1 0 0,0 0-1 0 0,-1 0 1 0 0,1 1-1 0 0,0-1 1 0 0,0 0-1 0 0,-1 0 0 0 0,1 0 1 0 0,0 0-1 0 0,0 0 1 0 0,-1 0-1 0 0,1 0 1 0 0,0-1-1 0 0,0 1 0 0 0,-1 0 1 0 0,1 0-1 0 0,0 0 1 0 0,-1-1-1 0 0,1 1 1 0 0,0 0-1 0 0,-1-1 0 0 0,1 1 1 0 0,0-1-1 0 0,-1 1 1 0 0,1-1-1 0 0,-1 1 0 0 0,1-1 1 0 0,-1 1-1 0 0,1-1 1 0 0,-1 1-1 0 0,1-1 1 0 0,-1 0-1 0 0,0 1 0 0 0,1-1 1 0 0,-1 0-1 0 0,0 1 1 0 0,1-1-1 0 0,-1 0-4 0 0,18 65 316 0 0,21 118-17 0 0,-39-181-292 0 0,1 0 0 0 0,-1 0 1 0 0,0 0-1 0 0,0 0 0 0 0,1-1 1 0 0,-1 1-1 0 0,0 0 0 0 0,1 0 0 0 0,-1 0 1 0 0,1 0-1 0 0,-1 0 0 0 0,1-1 0 0 0,0 1 1 0 0,-1 0-1 0 0,1 0 0 0 0,0-1 1 0 0,0 1-1 0 0,-1-1 0 0 0,1 1 0 0 0,0 0 1 0 0,0-1-1 0 0,0 1 0 0 0,0-1 0 0 0,0 0 1 0 0,-1 1-1 0 0,1-1 0 0 0,0 0 0 0 0,0 0 1 0 0,0 1-1 0 0,0-1 0 0 0,0 0 1 0 0,0 0-1 0 0,0 0 0 0 0,0 0 0 0 0,0 0 1 0 0,0 0-1 0 0,0-1 0 0 0,0 1 0 0 0,0 0 1 0 0,0 0-1 0 0,0-1 0 0 0,0 1 1 0 0,0-1-1 0 0,0 1 0 0 0,-1 0 0 0 0,1-1 1 0 0,0 0-1 0 0,0 1 0 0 0,0-1 0 0 0,-1 1 1 0 0,1-1-1 0 0,0 0 0 0 0,-1 0 0 0 0,1 1 1 0 0,0-1-1 0 0,-1 0 0 0 0,1 0 1 0 0,-1 0-8 0 0,32-51 387 0 0,81-264 270 0 0,-113 317-643 0 0,1-1 0 0 0,-1 1 0 0 0,1-1 1 0 0,-1 1-1 0 0,1-1 0 0 0,-1 1 1 0 0,1-1-1 0 0,-1 0 0 0 0,1 1 1 0 0,0-1-1 0 0,-1 0 0 0 0,1 0 0 0 0,0 1 1 0 0,-1-1-1 0 0,1 0 0 0 0,-1 0 1 0 0,1 0-1 0 0,0 0 0 0 0,-1 0 0 0 0,1 0 1 0 0,0 0-1 0 0,0 0 0 0 0,-1 0 1 0 0,1 0-1 0 0,0 0 0 0 0,-1 0 0 0 0,1 0 1 0 0,0 0-1 0 0,-1-1 0 0 0,1 1 1 0 0,-1 0-1 0 0,1-1 0 0 0,0 1 1 0 0,-1 0-1 0 0,1-1 0 0 0,-1 1 0 0 0,1 0 1 0 0,-1-1-1 0 0,1 1 0 0 0,-1-1 1 0 0,1 1-1 0 0,-1-1 0 0 0,0 0 0 0 0,1 1 1 0 0,-1-1-1 0 0,1 0-14 0 0,10 212 6 0 0,-13-140-3017 0 0,2-69 2601 0 0,2 14-1627 0 0,3-10-6050 0 0,1-6 1310 0 0</inkml:trace>
  <inkml:trace contextRef="#ctx0" brushRef="#br0" timeOffset="1651.887">1992 580 4121 0 0,'6'-50'6814'0'0,"-1"-22"-1145"0"0,-25 17-2326 0 0,20 54-3300 0 0,-1 0 0 0 0,1 0 0 0 0,-1 0 1 0 0,1 1-1 0 0,-1-1 0 0 0,0 0 0 0 0,0 0 0 0 0,0 0 0 0 0,1 1 0 0 0,-1-1 0 0 0,0 0 0 0 0,0 1 0 0 0,0-1 0 0 0,0 1 1 0 0,0-1-1 0 0,0 1 0 0 0,0-1 0 0 0,0 1 0 0 0,0 0 0 0 0,0-1 0 0 0,0 1 0 0 0,0 0 0 0 0,-1 0 0 0 0,1 0 0 0 0,0 0 1 0 0,0 0-1 0 0,0 0 0 0 0,0 0 0 0 0,0 0 0 0 0,0 1 0 0 0,0-1 0 0 0,0 0 0 0 0,0 1 0 0 0,0-1 0 0 0,0 0 0 0 0,0 1 1 0 0,0 0-1 0 0,0-1 0 0 0,0 1 0 0 0,0-1 0 0 0,0 1 0 0 0,0 0 0 0 0,0 0 0 0 0,1-1 0 0 0,-1 1 0 0 0,0 0 0 0 0,1 0 0 0 0,-1 0 1 0 0,1 0-1 0 0,-1 0 0 0 0,0 1-43 0 0,-17 25 99 0 0,2 1 1 0 0,0 0 0 0 0,2 1-1 0 0,1 1 1 0 0,1 0 0 0 0,2 1 0 0 0,1 0-1 0 0,-3 20-99 0 0,5 53 95 0 0,9-103-95 0 0,0 1-1 0 0,0-1 1 0 0,0 0-1 0 0,1 0 1 0 0,-1 0-1 0 0,0 0 1 0 0,0 0 0 0 0,1-1-1 0 0,-1 1 1 0 0,0-1-1 0 0,1 1 1 0 0,-1-1-1 0 0,1 0 1 0 0,-1 0 0 0 0,0 0-1 0 0,1 0 1 0 0,-1 0-1 0 0,1-1 1 0 0,-1 1 0 0 0,0-1-1 0 0,1 0 1 0 0,-1 1-1 0 0,0-1 1 0 0,0 0-1 0 0,1 0 1 0 0,-1-1 0 0 0,0 1-1 0 0,0 0 1 0 0,0-1-1 0 0,0 1 1 0 0,-1-1-1 0 0,1 1 1 0 0,0-1 0 0 0,-1 0-1 0 0,2-1 1 0 0,10-12 121 0 0,0 1 0 0 0,0-1-1 0 0,-2-1 1 0 0,0 0 0 0 0,-1-1-1 0 0,0 0 1 0 0,-1 0 0 0 0,-1-1-1 0 0,-1 0 1 0 0,4-17-121 0 0,-7 98-422 0 0,19-27-8926 0 0,-10-41 3111 0 0,-7 2 552 0 0</inkml:trace>
  <inkml:trace contextRef="#ctx0" brushRef="#br0" timeOffset="1804.37">2357 235 8586 0 0,'-28'70'7345'0'0,"-1"39"-4320"0"0,-8 21-2145 0 0,-7-14-1021 0 0,29-78-2256 0 0,-1 0-3299 0 0,13-29 2400 0 0,3-5-2433 0 0</inkml:trace>
  <inkml:trace contextRef="#ctx0" brushRef="#br0" timeOffset="2040.434">2227 319 10690 0 0,'-22'127'6955'0'0,"22"-110"-6603"0"0,0-1 0 0 0,1 1 0 0 0,1-1 1 0 0,1 0-1 0 0,0 0 0 0 0,1 0 0 0 0,1 0 1 0 0,0 0-1 0 0,1-1 0 0 0,7 13-352 0 0,-10-24 3 0 0,0 1 1 0 0,0-1-1 0 0,0 0 0 0 0,0 1 0 0 0,1-2 0 0 0,-1 1 1 0 0,1 0-1 0 0,0-1 0 0 0,0 0 0 0 0,0 1 0 0 0,1-2 1 0 0,-1 1-1 0 0,1 0 0 0 0,-1-1 0 0 0,1 0 1 0 0,0 0-1 0 0,0 0 0 0 0,0-1 0 0 0,0 0 0 0 0,0 0 1 0 0,1 0-1 0 0,0 0-3 0 0,45-12-5828 0 0,-31-10-3482 0 0,-14 12 4554 0 0</inkml:trace>
  <inkml:trace contextRef="#ctx0" brushRef="#br1" timeOffset="1.72504E6">439 1378 3977 0 0,'69'3'2574'0'0,"116"-45"-1525"0"0,-104 26-719 0 0,48-12-209 0 0,2 6 0 0 0,0 5 1 0 0,1 6-1 0 0,0 6 0 0 0,3 6-121 0 0,132 38 239 0 0,-130-19 1544 0 0,-224-33 863 0 0,-426 29-6577 0 0,-109-32 2365 0 0,574 16 2260 0 0,1-2-1 0 0,0-2 1 0 0,0-2 0 0 0,0-3 0 0 0,-43-13-694 0 0,12 0 1581 0 0,98 18-1782 0 0,351 11-795 0 0,53 6-958 0 0,-19 0-3290 0 0,-331-13 1962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06:27.6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0 128 5345 0 0,'0'0'423'0'0,"20"-9"929"0"0,338-61 723 0 0,150 25-2151 0 0,-307 41 291 0 0,0 10 0 0 0,0 8-1 0 0,127 29-214 0 0,-226-25 920 0 0,7 3-1 0 0,2-5 1 0 0,0-4 0 0 0,11-5-920 0 0,-17-16-763 0 0,-303 32-1575 0 0,-195-27-2186 0 0,310 1 555 0 0</inkml:trace>
  <inkml:trace contextRef="#ctx0" brushRef="#br0" timeOffset="166.086">583 248 7394 0 0,'-425'37'4175'0'0,"393"-27"-4286"0"0,43-1-1015 0 0,348 1-2513 0 0,-205-10 2012 0 0,-68 3-1535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06:53.3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220 219 6697 0 0,'0'1'53'0'0,"1"0"-1"0"0,-1 0 0 0 0,0-1 0 0 0,1 1 1 0 0,-1 0-1 0 0,0 0 0 0 0,0 0 0 0 0,0 0 1 0 0,0 0-1 0 0,0 0 0 0 0,0 0 0 0 0,0 0 1 0 0,0 0-1 0 0,0 0 0 0 0,0-1 0 0 0,0 1 1 0 0,0 0-1 0 0,-1 0 0 0 0,1 0 0 0 0,0 0 1 0 0,-1 0-1 0 0,1 0 0 0 0,-1-1 0 0 0,1 1 1 0 0,-1 0-1 0 0,1 0 0 0 0,-1-1 0 0 0,1 1 1 0 0,-1 0-1 0 0,0-1 0 0 0,1 1 0 0 0,-1-1 1 0 0,0 1-1 0 0,0 0 0 0 0,0-1 0 0 0,1 0 1 0 0,-1 1-1 0 0,0-1 0 0 0,0 0 0 0 0,0 1 1 0 0,0-1-1 0 0,0 0 0 0 0,0 0 0 0 0,1 1 1 0 0,-1-1-1 0 0,0 0 0 0 0,0 0 0 0 0,0 0 1 0 0,0 0-1 0 0,0-1 0 0 0,0 1 0 0 0,0 0 0 0 0,0 0 1 0 0,0 0-1 0 0,1-1 0 0 0,-1 1 0 0 0,0-1 1 0 0,0 1-1 0 0,0 0 0 0 0,0-1 0 0 0,1 1 1 0 0,-1-1-1 0 0,0 0 0 0 0,0 1 0 0 0,1-1 1 0 0,-1 0-1 0 0,1 1 0 0 0,-1-1-52 0 0,3 4 21 0 0,1 0-1 0 0,0 0 0 0 0,0 0 1 0 0,0-1-1 0 0,0 1 0 0 0,0-1 1 0 0,0 0-1 0 0,1 0 0 0 0,-1 0 1 0 0,1 0-1 0 0,0 0 0 0 0,-1-1 1 0 0,1 1-1 0 0,0-1 0 0 0,0 0 1 0 0,0-1-1 0 0,0 1 0 0 0,0-1 1 0 0,0 1-1 0 0,0-1 0 0 0,0 0-20 0 0,32 7 783 0 0,-35-6-742 0 0,0 1 0 0 0,0-1 0 0 0,0 1 0 0 0,-1 0 0 0 0,1-1 1 0 0,-1 1-1 0 0,1 0 0 0 0,-1-1 0 0 0,0 1 0 0 0,1 0 0 0 0,-1 0 0 0 0,0-1 0 0 0,0 1 0 0 0,0 0 1 0 0,0 0-1 0 0,-1-1 0 0 0,1 1 0 0 0,0 0 0 0 0,-1-1 0 0 0,1 1 0 0 0,-1 0 0 0 0,0-1 1 0 0,1 1-1 0 0,-1-1 0 0 0,0 1 0 0 0,0-1 0 0 0,0 1 0 0 0,0-1 0 0 0,0 1 0 0 0,-1-1 0 0 0,1 0 1 0 0,0 0-1 0 0,-1 0 0 0 0,1 0 0 0 0,0 0 0 0 0,-1 0 0 0 0,1 0 0 0 0,-2 1-41 0 0,-2 4 62 0 0,-119 110 406 0 0,-12 25-233 0 0,122-90-2513 0 0,14-50 2202 0 0,0 0-1 0 0,0 0 1 0 0,0-1 0 0 0,0 1-1 0 0,0 0 1 0 0,0 0 0 0 0,0-1-1 0 0,0 1 1 0 0,0 0-1 0 0,0 0 1 0 0,1 0 0 0 0,-1-1-1 0 0,0 1 1 0 0,1 0 0 0 0,-1-1-1 0 0,0 1 1 0 0,1 0 0 0 0,-1-1-1 0 0,1 1 1 0 0,-1 0 0 0 0,1-1-1 0 0,-1 1 1 0 0,1-1 0 0 0,-1 1-1 0 0,1-1 1 0 0,0 1-1 0 0,-1-1 1 0 0,1 1 0 0 0,0-1-1 0 0,-1 0 1 0 0,1 1 0 0 0,0-1-1 0 0,-1 0 1 0 0,1 0 0 0 0,0 0-1 0 0,0 1 1 0 0,0-1 0 0 0,-1 0-1 0 0,1 0 1 0 0,0 0 0 0 0,0 0-1 0 0,-1 0 1 0 0,1 0-1 0 0,0 0 1 0 0,0-1 0 0 0,-1 1-1 0 0,1 0 1 0 0,0 0 0 0 0,0-1-1 0 0,-1 1 1 0 0,1 0 0 0 0,0-1-1 0 0,-1 1 1 0 0,1 0 0 0 0,0-1-1 0 0,-1 1 1 0 0,1-1 0 0 0,-1 0-1 0 0,1 1 1 0 0,0-1-1 0 0,-1 1 1 0 0,0-1 0 0 0,1 0 76 0 0,23-22-2287 0 0,-9 5-941 0 0</inkml:trace>
  <inkml:trace contextRef="#ctx0" brushRef="#br0" timeOffset="303.791">441 1 2969 0 0,'-90'38'5433'0'0,"-25"57"-4464"0"0,110-89-968 0 0,-1 0-1 0 0,1 1 1 0 0,1-1-1 0 0,-1 1 0 0 0,1 0 1 0 0,1 0-1 0 0,-1 1 1 0 0,1-1-1 0 0,0 1 1 0 0,1-1-1 0 0,0 1 0 0 0,0 0 1 0 0,0 0-1 0 0,1 0 1 0 0,0 0-1 0 0,1 0 1 0 0,0 0-1 0 0,0 0 0 0 0,1 0 1 0 0,0 0-1 0 0,0 0 1 0 0,1 0-1 0 0,0 0 1 0 0,0-1-1 0 0,1 1 0 0 0,0-1 1 0 0,1 1-1 0 0,2 4 0 0 0,16 29 113 0 0,-17-29 52 0 0,0 0 0 0 0,1-1 1 0 0,1 0-1 0 0,-1 0 0 0 0,2 0 1 0 0,0-1-1 0 0,0 0 0 0 0,1-1 1 0 0,0 0-1 0 0,0 0 0 0 0,4 1-165 0 0,-6-6-67 0 0,0 0-1 0 0,1-1 0 0 0,0 0 0 0 0,-1 0 0 0 0,1-1 1 0 0,0 0-1 0 0,0-1 0 0 0,0 1 0 0 0,0-2 1 0 0,1 1-1 0 0,-1-1 0 0 0,0 0 0 0 0,0-1 0 0 0,0 1 1 0 0,0-2-1 0 0,0 1 0 0 0,0-1 0 0 0,1-1 68 0 0,6 1-829 0 0,15 1-2807 0 0,-24 1-153 0 0</inkml:trace>
  <inkml:trace contextRef="#ctx0" brushRef="#br0" timeOffset="715.136">604 157 5777 0 0,'35'23'2747'0'0,"-32"-15"-2726"0"0,0 0 0 0 0,0 0-1 0 0,-1 1 1 0 0,0-1-1 0 0,-1 1 1 0 0,0-1-1 0 0,0 1 1 0 0,-1-1 0 0 0,0 1-1 0 0,0-1 1 0 0,-1 1-1 0 0,0 0 1 0 0,-1-1-1 0 0,0 3-20 0 0,0 3 2 0 0,-15 81 1770 0 0,18-94-1704 0 0,1-1-1 0 0,-1 1 0 0 0,0 0 1 0 0,1 0-1 0 0,-1-1 1 0 0,1 1-1 0 0,-1-1 0 0 0,1 0 1 0 0,0 1-1 0 0,-1-1 0 0 0,1 0 1 0 0,-1 0-1 0 0,1 0 1 0 0,-1 0-1 0 0,1 0 0 0 0,0 0 1 0 0,-1 0-1 0 0,1-1 0 0 0,-1 1 1 0 0,1-1-1 0 0,-1 1 1 0 0,1-1-1 0 0,-1 1 0 0 0,1-1 1 0 0,-1 0-1 0 0,0 0 0 0 0,1 0 1 0 0,-1 0-1 0 0,0 0 1 0 0,0 0-1 0 0,1 0 0 0 0,-1 0 1 0 0,0 0-1 0 0,0 0 0 0 0,0-1-67 0 0,4-1 73 0 0,98-50-777 0 0,-88 48-1034 0 0,-7 1-3225 0 0,-5 4 983 0 0</inkml:trace>
  <inkml:trace contextRef="#ctx0" brushRef="#br0" timeOffset="996.033">760 138 9698 0 0,'-46'63'4015'0'0,"18"62"-3438"0"0,17-66-757 0 0,-28 175-3972 0 0,39-232 3933 0 0,0 1-1 0 0,0-1 1 0 0,-1 0 0 0 0,1 0-1 0 0,1 0 1 0 0,-1 1 0 0 0,0-1-1 0 0,0 0 1 0 0,1 0 0 0 0,-1 0-1 0 0,1 0 1 0 0,0 0 0 0 0,0 0-1 0 0,0 0 1 0 0,0 0 0 0 0,0 0-1 0 0,0 0 1 0 0,0 0 0 0 0,1 0-1 0 0,-1-1 1 0 0,0 1 0 0 0,1-1-1 0 0,0 1 1 0 0,-1-1 0 0 0,1 1-1 0 0,0-1 1 0 0,0 0 0 0 0,0 0-1 0 0,0 0 1 0 0,0 0 219 0 0,4-1-2762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06:47.8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154 570 4689 0 0,'0'-3'86'0'0,"-1"1"1"0"0,1 0-1 0 0,-1 0 1 0 0,1-1-1 0 0,-1 1 1 0 0,1 0-1 0 0,-1 0 1 0 0,0 0-1 0 0,0 0 1 0 0,0 0-1 0 0,-1 0 0 0 0,1 0 1 0 0,0 0-1 0 0,-1 1 1 0 0,1-1-1 0 0,-1 0 1 0 0,1 1-1 0 0,-1-1 1 0 0,0 1-1 0 0,0 0 1 0 0,0-1-1 0 0,1 1 0 0 0,-1 0 1 0 0,0 0-1 0 0,-1 0 1 0 0,1 0-1 0 0,0 1 1 0 0,0-1-1 0 0,0 0 1 0 0,0 1-1 0 0,-1 0 1 0 0,1 0-1 0 0,0-1 0 0 0,0 1 1 0 0,-1 0-1 0 0,1 1 1 0 0,-2-1-87 0 0,-20-4 1086 0 0,23 4-1052 0 0,0-1 1 0 0,0 1-1 0 0,1-1 0 0 0,-1 1 0 0 0,0-1 1 0 0,0 0-1 0 0,1 1 0 0 0,-1-1 1 0 0,0 0-1 0 0,1 1 0 0 0,-1-1 1 0 0,0 0-1 0 0,1 0 0 0 0,-1 1 1 0 0,1-1-1 0 0,-1 0 0 0 0,1 0 1 0 0,0 0-1 0 0,-1 0 0 0 0,1 0 0 0 0,0 0 1 0 0,0 0-1 0 0,0 0 0 0 0,-1 0 1 0 0,1 0-1 0 0,0 0 0 0 0,0 0 1 0 0,0 0-1 0 0,1 1 0 0 0,-1-1 1 0 0,0 0-1 0 0,0 0 0 0 0,0 0 0 0 0,1 0 1 0 0,-1 0-1 0 0,0 0 0 0 0,1 0 1 0 0,-1 0-1 0 0,1 0 0 0 0,-1 1 1 0 0,1-1-1 0 0,0 0 0 0 0,-1 0 1 0 0,1 1-1 0 0,0-1 0 0 0,-1 0 1 0 0,1 1-1 0 0,0-1 0 0 0,0 1 0 0 0,0-1 1 0 0,-1 1-1 0 0,1-1 0 0 0,0 1 1 0 0,0 0-1 0 0,0-1 0 0 0,0 1 1 0 0,0 0-1 0 0,0 0 0 0 0,0-1 1 0 0,0 1-1 0 0,0 0 0 0 0,0 0 0 0 0,0 0 1 0 0,0 0-1 0 0,0 0 0 0 0,0 1-34 0 0,10-4 144 0 0,0 1 0 0 0,0 0 0 0 0,1 1 0 0 0,-1 0 0 0 0,1 1 0 0 0,-1 0 0 0 0,0 0 0 0 0,1 2 0 0 0,-1-1 0 0 0,0 2 0 0 0,1-1 0 0 0,-1 2 0 0 0,-1-1 0 0 0,1 1 0 0 0,0 1 0 0 0,-1 0 0 0 0,0 1 0 0 0,0-1 0 0 0,-1 2 0 0 0,1 0 0 0 0,-1 0-144 0 0,-7-5 6 0 0,1 1 0 0 0,-1-1 1 0 0,-1 1-1 0 0,1-1 1 0 0,0 1-1 0 0,0-1 0 0 0,-1 1 1 0 0,0 0-1 0 0,1 0 0 0 0,-1 0 1 0 0,0 0-1 0 0,0 0 1 0 0,-1 0-1 0 0,1 0 0 0 0,-1 0 1 0 0,1 0-1 0 0,-1 0 0 0 0,0 0 1 0 0,0 0-1 0 0,0 0 1 0 0,-1 0-1 0 0,1 1 0 0 0,-1-1 1 0 0,0 0-1 0 0,0 0 0 0 0,0 0 1 0 0,0-1-1 0 0,0 1 1 0 0,0 0-1 0 0,-1 0 0 0 0,0-1 1 0 0,-1 3-7 0 0,-67 80 152 0 0,-169 148 489 0 0,222-200-4179 0 0,36-50-1958 0 0,-2-11 2066 0 0,-8 14 987 0 0</inkml:trace>
  <inkml:trace contextRef="#ctx0" brushRef="#br0" timeOffset="500.026">772 104 4113 0 0,'-50'-9'5816'0'0,"2"1"-4313"0"0,42 5-1521 0 0,-1 0 1 0 0,0 1-1 0 0,1-1 1 0 0,-1 1-1 0 0,0 0 1 0 0,0 1-1 0 0,0 0 1 0 0,0 0-1 0 0,0 0 1 0 0,-1 1-1 0 0,1 0 1 0 0,0 1-1 0 0,0-1 1 0 0,0 1-1 0 0,0 1 1 0 0,0-1-1 0 0,0 1 1 0 0,0 1-1 0 0,0-1 1 0 0,1 1-1 0 0,-1 0 1 0 0,1 0-1 0 0,0 1 1 0 0,0 0-1 0 0,0 0 1 0 0,1 1-1 0 0,-1-1 1 0 0,1 1-1 0 0,0 0 1 0 0,0 1-1 0 0,1-1 1 0 0,-1 1-1 0 0,-1 4 18 0 0,2 14 152 0 0,1 0-1 0 0,2 0 0 0 0,0 0 0 0 0,2 1 1 0 0,0-1-1 0 0,2 0 0 0 0,0 0 0 0 0,2 0 1 0 0,1 0-1 0 0,0-1 0 0 0,2 0 1 0 0,1 0-1 0 0,2 2-151 0 0,0 7 122 0 0,-8-21-124 0 0,-2-4 33 0 0,0 0 0 0 0,1-1 0 0 0,-1 1 0 0 0,1-1-1 0 0,0 1 1 0 0,1-1 0 0 0,0 0 0 0 0,0 0 0 0 0,0 0 0 0 0,0 0 0 0 0,1 0 0 0 0,0-1 0 0 0,0 0 0 0 0,1 0 0 0 0,0 0 0 0 0,-1 0 0 0 0,2-1 0 0 0,-1 1 0 0 0,0-2 0 0 0,1 1 0 0 0,0 0 0 0 0,0-1 0 0 0,0 0 0 0 0,5 1-31 0 0,34 1 732 0 0,47 37-486 0 0,-91-41-394 0 0,1 1 0 0 0,0-1 0 0 0,0 1 0 0 0,-1-1 1 0 0,1 1-1 0 0,0 0 0 0 0,-1 0 0 0 0,0-1 0 0 0,1 1 0 0 0,-1 0 0 0 0,0 0 1 0 0,0 0-1 0 0,0 1 0 0 0,0-1 0 0 0,-1 0 0 0 0,1 0 0 0 0,0 0 1 0 0,-1 1-1 0 0,0-1 0 0 0,1 0 0 0 0,-1 0 0 0 0,0 1 0 0 0,0-1 0 0 0,0 0 1 0 0,-1 1-1 0 0,1-1 0 0 0,0 0 0 0 0,-1 0 0 0 0,0 1 0 0 0,1-1 1 0 0,-1 0-1 0 0,0 0 0 0 0,0 0 0 0 0,0 0 0 0 0,-1 0 0 0 0,1 0 0 0 0,0 0 1 0 0,-1 0-1 0 0,1-1 0 0 0,-1 1 0 0 0,1 0 0 0 0,-1-1 0 0 0,0 1 0 0 0,0-1 1 0 0,0 0-1 0 0,0 0 0 0 0,0 0 0 0 0,0 1 0 0 0,0-2 0 0 0,0 1 1 0 0,0 0-1 0 0,0 0 0 0 0,-1-1 0 0 0,1 1 0 0 0,0-1 0 0 0,-1 0 0 0 0,1 0 1 0 0,0 0 147 0 0,1 1-45 0 0,0 0 0 0 0,0-1 0 0 0,0 1 0 0 0,0-1 0 0 0,0 1 1 0 0,-1-1-1 0 0,1 0 0 0 0,0 1 0 0 0,0-1 0 0 0,0 0 0 0 0,0 0 0 0 0,0 0 1 0 0,-1 0-1 0 0,1 0 0 0 0,0 0 0 0 0,0 0 0 0 0,0 0 0 0 0,0 0 1 0 0,-1-1-1 0 0,1 1 0 0 0,0 0 0 0 0,0-1 0 0 0,0 1 0 0 0,0-1 0 0 0,0 1 1 0 0,0-1-1 0 0,0 0 0 0 0,0 1 0 0 0,0-1 0 0 0,0 0 0 0 0,0 0 1 0 0,0 1-1 0 0,1-1 0 0 0,-1 0 0 0 0,0 0 0 0 0,1 0 0 0 0,-1 0 0 0 0,0 0 1 0 0,1 0-1 0 0,-1 0 0 0 0,1 0 0 0 0,0-1 0 0 0,-1 1 0 0 0,1 0 1 0 0,0 0-1 0 0,0 0 0 0 0,-1 0 0 0 0,1 0 0 0 0,0-1 0 0 0,0 1 0 0 0,0-1 45 0 0,3-5-2791 0 0</inkml:trace>
  <inkml:trace contextRef="#ctx0" brushRef="#br0" timeOffset="833.41">831 462 4321 0 0,'-23'-13'8167'0'0,"26"49"-6777"0"0,-1 0-1589 0 0,-1-1 0 0 0,-2 1 0 0 0,-1 0-1 0 0,-2-1 1 0 0,-1 1 0 0 0,-2-1 0 0 0,-1-1 0 0 0,-3 5 199 0 0,-20 141-1623 0 0,26-59-2539 0 0,6-113 2960 0 0,4-1-2392 0 0</inkml:trace>
  <inkml:trace contextRef="#ctx0" brushRef="#br0" timeOffset="2267.371">1104 309 3425 0 0,'-13'-5'4583'0'0,"30"0"-3421"0"0,109 35-335 0 0,-118-28-763 0 0,-6-2-35 0 0,0 0-1 0 0,-1 1 1 0 0,1-1-1 0 0,0 0 1 0 0,-1 1 0 0 0,1-1-1 0 0,-1 1 1 0 0,1-1-1 0 0,0 1 1 0 0,-1 0 0 0 0,0 0-1 0 0,1-1 1 0 0,-1 1 0 0 0,1 0-1 0 0,-1 1 1 0 0,0-1-1 0 0,0 0 1 0 0,1 0 0 0 0,-1 0-1 0 0,0 1 1 0 0,0-1 0 0 0,0 0-1 0 0,-1 1 1 0 0,1-1-1 0 0,0 1 1 0 0,0-1 0 0 0,-1 1-1 0 0,1 0 1 0 0,-1-1-1 0 0,1 1 1 0 0,-1 0 0 0 0,0-1-1 0 0,0 1 1 0 0,0 0 0 0 0,0-1-1 0 0,0 1 1 0 0,0 0-1 0 0,0-1 1 0 0,-1 2-29 0 0,-3 12 168 0 0,-1 0 1 0 0,-1-1-1 0 0,0 0 0 0 0,-1-1 0 0 0,0 1 0 0 0,-1-1 1 0 0,-1-1-1 0 0,0 0 0 0 0,-1 0 0 0 0,0 0 1 0 0,-10 8-169 0 0,-12 16 268 0 0,-137 162 644 0 0,124-157-2476 0 0,68-76-2305 0 0,117-163-3034 0 0,-121 175 5231 0 0</inkml:trace>
  <inkml:trace contextRef="#ctx0" brushRef="#br0" timeOffset="2565.688">1635 48 3825 0 0,'1'0'48'0'0,"0"0"0"0"0,0 0 0 0 0,0-1 0 0 0,0 1 0 0 0,0-1 0 0 0,0 1 0 0 0,0-1 0 0 0,0 1 0 0 0,-1-1 0 0 0,1 1 0 0 0,0-1 0 0 0,0 0 1 0 0,0 1-1 0 0,-1-1 0 0 0,1 0 0 0 0,0 0 0 0 0,-1 0 0 0 0,1 0 0 0 0,0 1 0 0 0,-1-1 0 0 0,1 0 0 0 0,-1 0 0 0 0,0 0 0 0 0,1 0 0 0 0,-1 0 0 0 0,0 0 0 0 0,1 0 0 0 0,-1-1 0 0 0,0 1 0 0 0,0 0 0 0 0,0 0 1 0 0,0 0-1 0 0,0 0 0 0 0,0 0 0 0 0,0 0 0 0 0,-1 0 0 0 0,1 0 0 0 0,0 0 0 0 0,-1 0 0 0 0,1 0 0 0 0,0 0 0 0 0,-1 0 0 0 0,1 0 0 0 0,-1 0 0 0 0,1 0 0 0 0,-1 0 0 0 0,0 0 0 0 0,1 1 0 0 0,-1-1 0 0 0,0 0 1 0 0,0 0-1 0 0,0 1 0 0 0,1-1 0 0 0,-1 1 0 0 0,0-1 0 0 0,0 0 0 0 0,0 1 0 0 0,0 0 0 0 0,0-1 0 0 0,0 1 0 0 0,0 0 0 0 0,0-1 0 0 0,0 1-48 0 0,-114 17 744 0 0,92-9-530 0 0,-1 1 0 0 0,2 1 0 0 0,-1 1 0 0 0,2 2-1 0 0,-1 0 1 0 0,2 0 0 0 0,0 2 0 0 0,0 1 0 0 0,2 1 0 0 0,0 0-1 0 0,1 1 1 0 0,-14 19-214 0 0,20-24 174 0 0,0 0-1 0 0,1 0 0 0 0,1 1 1 0 0,0 1-1 0 0,1-1 0 0 0,1 1 1 0 0,0 1-1 0 0,1-1 1 0 0,0 1-1 0 0,2 0 0 0 0,0 1 1 0 0,0-1-1 0 0,2 3-173 0 0,0-9 6 0 0,0-1 1 0 0,1 1-1 0 0,0-1 0 0 0,1 1 1 0 0,0 0-1 0 0,1-1 0 0 0,-1 1 1 0 0,2-1-1 0 0,0 1 1 0 0,0-1-1 0 0,0 0 0 0 0,1 0 1 0 0,1 0-1 0 0,0 0 0 0 0,0 0 1 0 0,0-1-1 0 0,1 1 0 0 0,0-1 1 0 0,1 0-1 0 0,0-1 0 0 0,0 0 1 0 0,1 0-1 0 0,0 0 1 0 0,0 0-1 0 0,0-1 0 0 0,1-1 1 0 0,0 1-1 0 0,0-1 0 0 0,1 0 1 0 0,4 1-7 0 0,147 30-117 0 0,-51-49-3386 0 0,-60 0-2041 0 0,-38 6 2541 0 0</inkml:trace>
  <inkml:trace contextRef="#ctx0" brushRef="#br0" timeOffset="2865.523">1690 335 10738 0 0,'10'-12'2826'0'0,"36"15"-2144"0"0,-40 0-757 0 0,-1 0 0 0 0,1 1 1 0 0,0-1-1 0 0,-1 1 0 0 0,0 0 0 0 0,0 1 1 0 0,0-1-1 0 0,-1 1 0 0 0,0 0 1 0 0,0 1-1 0 0,0-1 0 0 0,0 0 0 0 0,-1 1 1 0 0,0 0-1 0 0,0 0 0 0 0,0 0 1 0 0,-1 0-1 0 0,0 0 0 0 0,0 1 0 0 0,-1-1 1 0 0,1 1-1 0 0,-2-1 0 0 0,1 1 1 0 0,-1-1-1 0 0,1 1 0 0 0,-2 0 0 0 0,1-1 1 0 0,-1 1-1 0 0,0-1 0 0 0,0 1 0 0 0,-1-1 1 0 0,0 0-1 0 0,0 1 0 0 0,-1-1 1 0 0,1 0-1 0 0,-1 0 0 0 0,-1-1 0 0 0,1 1 1 0 0,-3 3 74 0 0,-3 5 2 0 0,7-8 100 0 0,-1 1 0 0 0,1-1-1 0 0,-1-1 1 0 0,-1 1 0 0 0,1 0 0 0 0,-1-1-1 0 0,0 0 1 0 0,0 0 0 0 0,0 0-1 0 0,-1 0 1 0 0,0-1 0 0 0,0 1-1 0 0,0-1 1 0 0,0 0 0 0 0,-1-1-1 0 0,0 1 1 0 0,0-1 0 0 0,1-1-1 0 0,-2 1 1 0 0,1-1 0 0 0,0 0 0 0 0,0 0-1 0 0,-1 0 1 0 0,-2-1-102 0 0,-45-30 2366 0 0,105 49-2988 0 0,102 25-2748 0 0,-71-16-2483 0 0,-66-28 1557 0 0</inkml:trace>
  <inkml:trace contextRef="#ctx0" brushRef="#br0" timeOffset="3598.375">2136 342 6785 0 0,'-2'-3'161'0'0,"0"1"0"0"0,1 0 0 0 0,-1-1 0 0 0,1 1-1 0 0,0-1 1 0 0,-1 1 0 0 0,1-1 0 0 0,0 1-1 0 0,1-1 1 0 0,-1 0 0 0 0,0 0 0 0 0,1 1-1 0 0,-1-1 1 0 0,1 0 0 0 0,0 0 0 0 0,0 0 0 0 0,0 1-1 0 0,1-1 1 0 0,-1 0 0 0 0,0 0 0 0 0,1 0-1 0 0,0 1 1 0 0,0-1 0 0 0,0 0 0 0 0,0 1-1 0 0,0-1 1 0 0,0 1 0 0 0,1-1 0 0 0,-1 1 0 0 0,1 0-1 0 0,1-2-160 0 0,-2 2 24 0 0,1 0-1 0 0,-1 0 1 0 0,1 0-1 0 0,0 0 0 0 0,-1 0 1 0 0,1 1-1 0 0,0-1 1 0 0,0 1-1 0 0,0-1 1 0 0,0 1-1 0 0,0 0 0 0 0,0 0 1 0 0,0 0-1 0 0,1 0 1 0 0,-1 0-1 0 0,0 0 1 0 0,1 0-1 0 0,-1 1 0 0 0,0 0 1 0 0,1-1-1 0 0,-1 1 1 0 0,1 0-1 0 0,-1 0 1 0 0,0 0-1 0 0,1 0 0 0 0,-1 1 1 0 0,1-1-1 0 0,-1 1 1 0 0,0-1-1 0 0,1 1 0 0 0,-1 0 1 0 0,0 0-1 0 0,0 0 1 0 0,1 0-1 0 0,-1 0 1 0 0,0 0-1 0 0,0 1-23 0 0,1 4 0 0 0,0 0 1 0 0,0 0-1 0 0,-1 0 1 0 0,0 0-1 0 0,0 0 1 0 0,-1 1-1 0 0,0-1 0 0 0,0 1 1 0 0,0-1-1 0 0,-1 1 1 0 0,0-1-1 0 0,0 1 1 0 0,-1-1-1 0 0,0 1 1 0 0,0-1-1 0 0,0 0 0 0 0,-1 1 1 0 0,0-1-1 0 0,0 0 1 0 0,0 0-1 0 0,-4 5 0 0 0,5-7 3 0 0,-103 212 1405 0 0,-29-75-1065 0 0,153-138-2157 0 0,90-65-886 0 0,-77 35 1230 0 0,0-1 0 0 0,-2-1 1 0 0,-1-2-1 0 0,-2-1 0 0 0,15-23 1470 0 0,-40 52-277 0 0,17-26-1806 0 0</inkml:trace>
  <inkml:trace contextRef="#ctx0" brushRef="#br0" timeOffset="3876.685">2579 81 2641 0 0,'0'-11'2441'0'0,"0"11"-2376"0"0,-1 1 0 0 0,1-1 0 0 0,-1 0-1 0 0,1 1 1 0 0,-1-1 0 0 0,1 0 0 0 0,-1 0 0 0 0,0 0 0 0 0,1 1 0 0 0,-1-1 0 0 0,1 0-1 0 0,-1 0 1 0 0,1 0 0 0 0,-1 0 0 0 0,0 0 0 0 0,1 0 0 0 0,-1 0 0 0 0,1 0-1 0 0,-1 0 1 0 0,0 0 0 0 0,1 0 0 0 0,-1-1 0 0 0,1 1 0 0 0,-1 0 0 0 0,1 0 0 0 0,-1-1-1 0 0,1 1 1 0 0,-1 0 0 0 0,1-1 0 0 0,-1 1 0 0 0,1 0 0 0 0,-1-1 0 0 0,1 1-1 0 0,-1-1 1 0 0,1 1 0 0 0,0 0 0 0 0,-1-1 0 0 0,1 1 0 0 0,0-1 0 0 0,-1 1 0 0 0,1-1-1 0 0,0 0 1 0 0,0 1 0 0 0,-1-1 0 0 0,1 1 0 0 0,0-1 0 0 0,0 1 0 0 0,0-1-1 0 0,0 0 1 0 0,0 1 0 0 0,0-1 0 0 0,0 1 0 0 0,0-1 0 0 0,0 0 0 0 0,0 1 0 0 0,0-1-1 0 0,0 1 1 0 0,1-1 0 0 0,-1 1 0 0 0,0-1 0 0 0,0 0 0 0 0,1 1 0 0 0,-1-1-65 0 0,-65 69 12 0 0,17-28-77 0 0,24-22 319 0 0,1 1 0 0 0,1 1 0 0 0,1 1 0 0 0,1 0 1 0 0,0 2-1 0 0,2 0 0 0 0,1 1 0 0 0,-14 25-254 0 0,28-42 59 0 0,0 0 0 0 0,1 0-1 0 0,0 0 1 0 0,0 1 0 0 0,0-1 0 0 0,1 1 0 0 0,0-1-1 0 0,1 1 1 0 0,-1-1 0 0 0,1 1 0 0 0,1-1 0 0 0,0 1 0 0 0,0-1-1 0 0,0 1 1 0 0,1-1 0 0 0,0 1 0 0 0,0-1 0 0 0,1 0-1 0 0,0 0 1 0 0,0 0 0 0 0,1-1 0 0 0,0 1 0 0 0,0-1-1 0 0,0 0 1 0 0,1 0 0 0 0,0 0 0 0 0,0 0 0 0 0,1-1-1 0 0,-1 0 1 0 0,1 0 0 0 0,0-1 0 0 0,6 4-59 0 0,0-2 10 0 0,0 0 0 0 0,1 0 0 0 0,-1-1 0 0 0,1-1 0 0 0,1 0 0 0 0,-1-1 0 0 0,0 0 0 0 0,1-1 0 0 0,0-1 1 0 0,-1 0-1 0 0,1-1 0 0 0,0 0 0 0 0,-1-1 0 0 0,1-1 0 0 0,0 0 0 0 0,-1 0 0 0 0,0-2 0 0 0,9-2-10 0 0,16 5-1454 0 0,-20 13-3085 0 0,-16-11 3011 0 0,-4-1-2387 0 0</inkml:trace>
  <inkml:trace contextRef="#ctx0" brushRef="#br0" timeOffset="4233.152">2810 172 9658 0 0,'0'68'4583'0'0,"6"-28"-4258"0"0,-9-24-425 0 0,-2-1 0 0 0,1 1 0 0 0,-2-1 0 0 0,0 1 0 0 0,-1-2-1 0 0,-1 1 1 0 0,0-1 0 0 0,0 0 0 0 0,-2-1 0 0 0,0 1 0 0 0,0-2 0 0 0,-1 0 0 0 0,-1 0 0 0 0,0-1 0 0 0,0-1 0 0 0,-12 8 100 0 0,20-14-9 0 0,-55 37 70 0 0,58-40-23 0 0,0-1 1 0 0,1 1-1 0 0,-1-1 1 0 0,0 1-1 0 0,0-1 1 0 0,-1 1 0 0 0,1-1-1 0 0,0 1 1 0 0,0-1-1 0 0,0 0 1 0 0,0 0-1 0 0,0 1 1 0 0,0-1-1 0 0,0 0 1 0 0,-1 0-1 0 0,1 0 1 0 0,0 0-1 0 0,0 0 1 0 0,0-1-1 0 0,0 1 1 0 0,0 0-1 0 0,0 0 1 0 0,0-1-1 0 0,0 1 1 0 0,-1-1-1 0 0,1 1 1 0 0,0-1 0 0 0,0 1-1 0 0,1-1 1 0 0,-1 0-1 0 0,0 1 1 0 0,0-1-1 0 0,0 0 1 0 0,0 0-1 0 0,1 0 1 0 0,-1 1-1 0 0,0-1 1 0 0,1 0-1 0 0,-1 0 1 0 0,0 0-1 0 0,1 0 1 0 0,-1 0-1 0 0,1 0 1 0 0,0 0-1 0 0,-1-1 1 0 0,1 1 0 0 0,0 0-1 0 0,0 0 1 0 0,0 0-1 0 0,-1 0 1 0 0,1 0-1 0 0,1 0 1 0 0,-1-1-1 0 0,0 1 1 0 0,0 0-1 0 0,0 0 1 0 0,0 0-1 0 0,1 0-38 0 0,-1-3 34 0 0,0 0 0 0 0,1 1 1 0 0,0-1-1 0 0,0 1 0 0 0,0-1 0 0 0,0 1 0 0 0,0-1 0 0 0,1 1 0 0 0,-1 0 0 0 0,1-1 1 0 0,0 1-1 0 0,0 0 0 0 0,0 0 0 0 0,1 0 0 0 0,-1 1 0 0 0,1-1 0 0 0,-1 1 0 0 0,1-1 0 0 0,0 1 1 0 0,0 0-1 0 0,0 0 0 0 0,0 0 0 0 0,0 0 0 0 0,1 1 0 0 0,-1-1 0 0 0,1 1 0 0 0,-1 0 0 0 0,1 0 1 0 0,-1 0-1 0 0,1 0 0 0 0,-1 1 0 0 0,1-1 0 0 0,0 1 0 0 0,-1 0 0 0 0,1 0 0 0 0,0 0 0 0 0,-1 1 1 0 0,1-1-1 0 0,0 1 0 0 0,-1 0 0 0 0,1 0 0 0 0,-1 0 0 0 0,1 1 0 0 0,-1-1 0 0 0,0 1 1 0 0,0-1-1 0 0,1 1 0 0 0,-1 0 0 0 0,0 1 0 0 0,1 0-34 0 0,3 2-109 0 0,0 1 0 0 0,-1 0 0 0 0,1 0 0 0 0,-1 1 0 0 0,-1-1 1 0 0,1 1-1 0 0,-1 1 0 0 0,0-1 0 0 0,-1 1 0 0 0,0-1 0 0 0,0 1 0 0 0,0 1 0 0 0,-1-1 0 0 0,0 0 1 0 0,-1 1-1 0 0,0-1 0 0 0,0 1 0 0 0,-1 0 0 0 0,0 0 0 0 0,-1 0 0 0 0,0-1 0 0 0,0 1 0 0 0,-1 0 0 0 0,0 0 1 0 0,0 0-1 0 0,-1-1 0 0 0,0 1 0 0 0,-1-1 0 0 0,-3 8 109 0 0,-2 6-1150 0 0,-1-2 1 0 0,-1 1-1 0 0,-1-1 1 0 0,-1-1-1 0 0,0 0 0 0 0,-1-1 1 0 0,-6 6 1149 0 0,9-14-3912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06:55.1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99 300 6873 0 0,'46'-26'4009'0'0,"-37"23"-3934"0"0,0 0 0 0 0,0 0 0 0 0,0 1 0 0 0,0 0 0 0 0,1 1 0 0 0,-1 0 0 0 0,1 1 0 0 0,-1 0 0 0 0,1 0 0 0 0,-1 1 0 0 0,1 0 0 0 0,-1 0 0 0 0,1 1 0 0 0,-1 1 0 0 0,0 0 0 0 0,0 0 0 0 0,0 0 0 0 0,-1 1 0 0 0,1 1 0 0 0,-1 0 0 0 0,0 0 0 0 0,0 0 0 0 0,5 5-75 0 0,-12-5-4 0 0,1 0 1 0 0,-2 1 0 0 0,1-1-1 0 0,0 0 1 0 0,-1 0-1 0 0,0 1 1 0 0,0-1 0 0 0,-1 0-1 0 0,1 1 1 0 0,-1-1-1 0 0,0 0 1 0 0,-1 0 0 0 0,1 0-1 0 0,-1 0 1 0 0,0 0-1 0 0,0 0 1 0 0,-1 0 0 0 0,1-1-1 0 0,-1 1 1 0 0,0-1-1 0 0,0 0 1 0 0,-1 0 0 0 0,1 0-1 0 0,-1 0 1 0 0,0-1-1 0 0,0 1 1 0 0,0-1 0 0 0,-1 0-1 0 0,1 0 1 0 0,-1 0-1 0 0,-2 1 4 0 0,-3 4 71 0 0,-253 206 1332 0 0,261-212-1581 0 0,0-1 0 0 0,0 1 0 0 0,0-1-1 0 0,0 1 1 0 0,0 0 0 0 0,1 0 0 0 0,-1-1 0 0 0,0 1 0 0 0,1 1 0 0 0,0-1-1 0 0,-1 0 1 0 0,1 0 0 0 0,0 0 0 0 0,0 1 0 0 0,0-1 0 0 0,1 1 0 0 0,-1-1-1 0 0,0 0 1 0 0,1 1 0 0 0,0-1 0 0 0,-1 1 0 0 0,1-1 0 0 0,0 1-1 0 0,1-1 1 0 0,-1 1 0 0 0,0-1 0 0 0,1 1 0 0 0,-1-1 0 0 0,1 1 0 0 0,-1-1-1 0 0,2 1 179 0 0,0-2-52 0 0,0-1 0 0 0,0 0-1 0 0,1 0 1 0 0,-1 0 0 0 0,0 0-1 0 0,0 0 1 0 0,1 0 0 0 0,-1 0-1 0 0,0-1 1 0 0,0 1 0 0 0,0-1-1 0 0,0 0 1 0 0,1 0-1 0 0,-1 0 1 0 0,0 0 0 0 0,0 0-1 0 0,-1 0 1 0 0,1 0 0 0 0,0-1-1 0 0,0 1 1 0 0,-1-1 0 0 0,1 1-1 0 0,0-1 1 0 0,0-1 52 0 0,6-3-92 0 0,35-25-600 0 0,-2-2-1 0 0,-1-2 1 0 0,-2-2-1 0 0,21-26 693 0 0,-30 31-3110 0 0</inkml:trace>
  <inkml:trace contextRef="#ctx0" brushRef="#br0" timeOffset="296.637">695 0 3009 0 0,'-16'4'4823'0'0,"-14"16"-3725"0"0,-179 168-369 0 0,163-139-622 0 0,5-8 185 0 0,1 3 0 0 0,2 1 0 0 0,3 2 0 0 0,-11 20-292 0 0,42-62 95 0 0,1-1-1 0 0,-1 1 0 0 0,1 0 1 0 0,1 0-1 0 0,-1 0 0 0 0,0 1 1 0 0,1-1-1 0 0,0 0 0 0 0,1 1 1 0 0,-1 0-1 0 0,1-1 0 0 0,0 1 1 0 0,0 0-1 0 0,1 0 0 0 0,0 0 1 0 0,0-1-1 0 0,0 1 0 0 0,1 0 1 0 0,-1 0-1 0 0,1 0 0 0 0,1-1 1 0 0,-1 1-1 0 0,1-1 0 0 0,0 1 1 0 0,0-1-1 0 0,1 0 0 0 0,0 1 1 0 0,0-1-1 0 0,0 0 0 0 0,3 3-94 0 0,5 0 25 0 0,1 0 0 0 0,0-1 0 0 0,0-1 0 0 0,1 1 0 0 0,0-2 0 0 0,0 0 0 0 0,0 0 0 0 0,0-2 0 0 0,1 1 0 0 0,0-2-1 0 0,0 0 1 0 0,-1 0 0 0 0,7-1-25 0 0,63 11-1596 0 0,-79-12 1209 0 0,1-1 0 0 0,-1 1 0 0 0,0-1 0 0 0,0 0 0 0 0,0 0 1 0 0,1 0-1 0 0,-1-1 0 0 0,0 1 0 0 0,0-1 0 0 0,-1 0 0 0 0,1 0 0 0 0,0-1 0 0 0,-1 1 0 0 0,1-1 0 0 0,-1 0 0 0 0,0 1 1 0 0,0-1-1 0 0,0-1 0 0 0,0 1 0 0 0,0 0 0 0 0,-1-1 0 0 0,1 0 0 0 0,-1 1 0 0 0,0-1 0 0 0,1-3 387 0 0,-3 0-2419 0 0</inkml:trace>
  <inkml:trace contextRef="#ctx0" brushRef="#br0" timeOffset="583.569">529 385 8170 0 0,'-3'1'198'0'0,"0"1"0"0"0,0 1 0 0 0,0-1 0 0 0,0 0 0 0 0,0 1 1 0 0,1-1-1 0 0,0 1 0 0 0,-1 0 0 0 0,1 0 0 0 0,0 0 0 0 0,0 0 0 0 0,0 0 1 0 0,1 0-1 0 0,-1 1 0 0 0,1-1 0 0 0,0 0 0 0 0,0 1 0 0 0,0-1 0 0 0,0 1 1 0 0,1 0-1 0 0,-1-1 0 0 0,1 1 0 0 0,0-1 0 0 0,0 1 0 0 0,0 0 0 0 0,1-1 0 0 0,-1 1 1 0 0,1-1-1 0 0,0 3-198 0 0,36 106 258 0 0,-35-108-186 0 0,133 166 140 0 0,-132-166-292 0 0,-1 0 0 0 0,0 0 0 0 0,1 1-1 0 0,-2-1 1 0 0,1 0 0 0 0,-1 1 0 0 0,1-1 0 0 0,-1 1 0 0 0,0-1 0 0 0,-1 1 0 0 0,1 0 0 0 0,-1-1 0 0 0,0 1 0 0 0,0 0 0 0 0,0-1-1 0 0,-1 1 1 0 0,0 0 0 0 0,0-1 0 0 0,0 1 0 0 0,0-1 0 0 0,-1 1 0 0 0,0-1 0 0 0,1 0 0 0 0,-2 1 0 0 0,1-1 0 0 0,0 0 0 0 0,-1 0 0 0 0,0-1-1 0 0,0 1 1 0 0,0-1 0 0 0,0 1 0 0 0,-1-1 0 0 0,1 0 0 0 0,-1 0 0 0 0,0 0 0 0 0,0-1 0 0 0,0 1 0 0 0,0-1 0 0 0,0 0 0 0 0,0 0-1 0 0,-1-1 1 0 0,-2 2 80 0 0,4-2-51 0 0,-4 3-158 0 0,0 0-1 0 0,0 0 1 0 0,-1-1 0 0 0,1 0-1 0 0,-1 0 1 0 0,0-1 0 0 0,0 0 0 0 0,0 0-1 0 0,0-1 1 0 0,0 0 0 0 0,0 0 0 0 0,0-1-1 0 0,0 0 1 0 0,0 0 0 0 0,-1-1 0 0 0,1 0-1 0 0,0-1 1 0 0,0 0 0 0 0,1 0-1 0 0,-3-1 210 0 0,-16-62-2324 0 0,25 42-801 0 0</inkml:trace>
  <inkml:trace contextRef="#ctx0" brushRef="#br0" timeOffset="872.571">578 414 9378 0 0,'-4'8'5431'0'0,"31"5"-5159"0"0,-21-11 57 0 0,0 1-16 0 0,34 14-2404 0 0,-38-16 1714 0 0,1 0-1 0 0,-1-1 1 0 0,1 1 0 0 0,-1-1-1 0 0,1 0 1 0 0,-1 0-1 0 0,1 0 1 0 0,-1 0 0 0 0,1-1-1 0 0,-1 1 1 0 0,1-1-1 0 0,-1 1 1 0 0,1-1-1 0 0,-1 0 1 0 0,0 0 0 0 0,1 0-1 0 0,-1 0 1 0 0,0 0-1 0 0,0 0 1 0 0,0-1 0 0 0,0 1-1 0 0,0-1 1 0 0,1-1 377 0 0,8-7-3544 0 0</inkml:trace>
  <inkml:trace contextRef="#ctx0" brushRef="#br0" timeOffset="1515.762">890 372 3809 0 0,'-9'-27'6296'0'0,"35"-24"-3884"0"0,-16 46-2347 0 0,0-1-1 0 0,1 1 0 0 0,0 1 0 0 0,0 0 0 0 0,0 0 0 0 0,0 1 0 0 0,1 1 1 0 0,-1-1-1 0 0,1 2 0 0 0,-1 0 0 0 0,1 0 0 0 0,0 1 0 0 0,-1 1 1 0 0,1 0-1 0 0,0 0 0 0 0,-1 1 0 0 0,1 1 0 0 0,6 2-64 0 0,-14-4-9 0 0,1 0-1 0 0,0 0 1 0 0,0 1-1 0 0,-1 0 0 0 0,1 0 1 0 0,-1 0-1 0 0,0 0 1 0 0,0 1-1 0 0,1-1 0 0 0,-2 1 1 0 0,1 0-1 0 0,0 1 1 0 0,0-1-1 0 0,-1 1 1 0 0,0-1-1 0 0,0 1 0 0 0,0 0 1 0 0,0 0-1 0 0,-1 0 1 0 0,1 1-1 0 0,-1-1 0 0 0,0 0 1 0 0,0 1-1 0 0,-1 0 1 0 0,1-1-1 0 0,-1 1 1 0 0,0 0-1 0 0,0 0 0 0 0,-1 0 1 0 0,0-1-1 0 0,0 1 1 0 0,0 0-1 0 0,0 0 1 0 0,0 0-1 0 0,-1 0 0 0 0,0 0 1 0 0,0-1-1 0 0,-1 2 10 0 0,-6 16 299 0 0,-1-2 0 0 0,-1 1-1 0 0,-1-1 1 0 0,-1-1 0 0 0,0 0 0 0 0,-2-1-1 0 0,0 0 1 0 0,-1-1 0 0 0,-1-1-1 0 0,0 0 1 0 0,-1-1 0 0 0,-4 2-299 0 0,12-8-49 0 0,0 0 0 0 0,-1-1 0 0 0,0 0 0 0 0,0-1 0 0 0,-1 0-1 0 0,0-1 1 0 0,0 0 0 0 0,0-1 0 0 0,-1 0 0 0 0,-5 1 49 0 0,-45 9-5970 0 0,64-34 2074 0 0,153-148 2857 0 0,-26 37-732 0 0,-102 102-1027 0 0</inkml:trace>
  <inkml:trace contextRef="#ctx0" brushRef="#br0" timeOffset="1800.874">1554 39 7050 0 0,'-85'43'4542'0'0,"-207"188"-4190"0"0,269-209-337 0 0,1 0 1 0 0,1 1-1 0 0,1 1 0 0 0,1 0 1 0 0,1 2-1 0 0,-2 6-15 0 0,16-27 77 0 0,1 1 1 0 0,1 1 0 0 0,-1-1-1 0 0,1 0 1 0 0,0 0-1 0 0,0 1 1 0 0,1 0 0 0 0,0-1-1 0 0,0 1 1 0 0,0 0-1 0 0,1-1 1 0 0,0 1 0 0 0,1 0-1 0 0,-1-1 1 0 0,1 1-1 0 0,1 0 1 0 0,-1-1 0 0 0,1 1-1 0 0,0-1 1 0 0,0 0-1 0 0,1 0 1 0 0,0 0 0 0 0,0 0-1 0 0,0 0 1 0 0,1 0-1 0 0,0-1 1 0 0,0 0-1 0 0,0 1 1 0 0,1-2 0 0 0,0 1-1 0 0,0 0 1 0 0,0-1-1 0 0,0 0 1 0 0,1 0 0 0 0,0-1-1 0 0,-1 1 1 0 0,1-1-1 0 0,1-1 1 0 0,-1 1 0 0 0,0-1-1 0 0,1 0 1 0 0,-1 0-1 0 0,1-1 1 0 0,0 0-78 0 0,9 4-181 0 0,1 0 0 0 0,0-2 0 0 0,0 0 0 0 0,0-1 0 0 0,0 0 0 0 0,0-2 0 0 0,0 0 1 0 0,1-1-1 0 0,-1 0 0 0 0,0-2 0 0 0,0 0 0 0 0,3-2 181 0 0,-15 3-518 0 0,0-1-1 0 0,-1-1 1 0 0,1 1 0 0 0,-1 0-1 0 0,0-1 1 0 0,1 0 0 0 0,-2 0-1 0 0,1-1 1 0 0,0 1 0 0 0,-1-1-1 0 0,0 1 1 0 0,0-1 0 0 0,0 0-1 0 0,-1 0 1 0 0,0 0 0 0 0,0-1-1 0 0,0 1 1 0 0,0-1 518 0 0,1-6-2981 0 0</inkml:trace>
  <inkml:trace contextRef="#ctx0" brushRef="#br0" timeOffset="2187.386">1720 199 8922 0 0,'-4'-1'208'0'0,"0"1"1"0"0,1 0-1 0 0,-1 0 1 0 0,0 0 0 0 0,0 0-1 0 0,1 0 1 0 0,-1 1-1 0 0,0-1 1 0 0,1 1-1 0 0,-1 0 1 0 0,0 1-1 0 0,1-1 1 0 0,-1 0-1 0 0,1 1 1 0 0,0 0-1 0 0,-1 0 1 0 0,1 0-1 0 0,0 0 1 0 0,0 1-1 0 0,0-1 1 0 0,1 1-1 0 0,-1-1 1 0 0,1 1 0 0 0,-1 0-1 0 0,1 0 1 0 0,-2 3-209 0 0,-49 91-508 0 0,49-89 623 0 0,-11 25-201 0 0,0 1-1 0 0,2 0 1 0 0,1 1 0 0 0,2 1 0 0 0,2-1-1 0 0,1 1 1 0 0,2 1 0 0 0,1-1 0 0 0,2 1-1 0 0,2-1 1 0 0,1 1 0 0 0,1 0-1 0 0,3-1 1 0 0,0 0 0 0 0,3 0 0 0 0,3 9 86 0 0,-10-42 51 0 0,0 0 1 0 0,0 0-1 0 0,0 0 1 0 0,1 1-1 0 0,-1-1 1 0 0,1 0 0 0 0,-1-1-1 0 0,1 1 1 0 0,0 0-1 0 0,0 0 1 0 0,0-1-1 0 0,0 1 1 0 0,1-1-1 0 0,-1 0 1 0 0,1 0-1 0 0,0 0 1 0 0,-1 0 0 0 0,1 0-1 0 0,0 0 1 0 0,0-1-1 0 0,0 1 1 0 0,0-1-1 0 0,0 0 1 0 0,1 0-1 0 0,-1 0 1 0 0,0 0 0 0 0,0-1-1 0 0,1 1 1 0 0,-1-1-1 0 0,1 0 1 0 0,-1 0-1 0 0,0 0 1 0 0,1 0-1 0 0,-1-1 1 0 0,0 0-1 0 0,0 1 1 0 0,1-1 0 0 0,-1 0-1 0 0,0 0 1 0 0,0-1-1 0 0,0 1 1 0 0,0-1-1 0 0,0 1 1 0 0,0-1-1 0 0,0 0 1 0 0,-1 0-1 0 0,1 0 1 0 0,-1-1 0 0 0,1 1-1 0 0,-1-1 1 0 0,0 1-1 0 0,0-1-51 0 0,6-7 115 0 0,0-1 0 0 0,-1 1-1 0 0,0-2 1 0 0,-1 1-1 0 0,-1-1 1 0 0,1 0 0 0 0,-2 0-1 0 0,0 0 1 0 0,0 0-1 0 0,-1-1 1 0 0,-1 0 0 0 0,0 0-1 0 0,-1 1 1 0 0,0-1 0 0 0,-1 0-1 0 0,0 0 1 0 0,-1 0-1 0 0,0 0 1 0 0,-4-11-115 0 0,5 22-94 0 0,0 0 1 0 0,-1 0-1 0 0,1 0 1 0 0,-1-1-1 0 0,0 1 1 0 0,0 0-1 0 0,0 0 1 0 0,0 0-1 0 0,0 0 0 0 0,0 0 1 0 0,0 0-1 0 0,-1 1 1 0 0,1-1-1 0 0,-1 0 1 0 0,1 1-1 0 0,-1-1 0 0 0,0 1 1 0 0,0-1-1 0 0,0 1 1 0 0,1 0-1 0 0,-1 0 1 0 0,0 0-1 0 0,0 0 0 0 0,-1 0 1 0 0,1 0-1 0 0,0 0 1 0 0,0 1-1 0 0,0-1 1 0 0,0 1-1 0 0,-1 0 0 0 0,1 0 1 0 0,0-1-1 0 0,-1 1 1 0 0,1 1-1 0 0,0-1 1 0 0,0 0-1 0 0,-1 0 0 0 0,1 1 1 0 0,0 0-1 0 0,0-1 1 0 0,0 1-1 0 0,0 0 1 0 0,0 0-1 0 0,0 0 1 0 0,0 0-1 0 0,0 0 0 0 0,0 1 1 0 0,0-1-1 0 0,0 0 1 0 0,1 1-1 0 0,-1 0 1 0 0,1-1-1 0 0,-1 1 0 0 0,1 0 1 0 0,0 0-1 0 0,-2 1 94 0 0,-105 131-7023 0 0,79-95 3297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07:01.5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124 177 3545 0 0,'-45'20'6186'0'0,"42"-19"-6172"0"0,1 0 0 0 0,0 1 0 0 0,-1-1 0 0 0,1 1-1 0 0,0-1 1 0 0,0 1 0 0 0,0 0 0 0 0,0-1-1 0 0,0 1 1 0 0,1 0 0 0 0,-1 0 0 0 0,1 1 0 0 0,-1-1-1 0 0,1 0 1 0 0,0 0 0 0 0,0 1 0 0 0,0-1-1 0 0,0 1 1 0 0,0-1 0 0 0,0 1 0 0 0,1-1 0 0 0,-1 1-1 0 0,1-1 1 0 0,0 1 0 0 0,-1 0 0 0 0,1-1-1 0 0,1 3-13 0 0,45-1 2465 0 0,-30-1-1997 0 0,-10-3-445 0 0,0 0 0 0 0,-1 0 0 0 0,1 1 0 0 0,0 0 0 0 0,-1 0 0 0 0,1 0-1 0 0,0 1 1 0 0,-1-1 0 0 0,0 1 0 0 0,1 1 0 0 0,-1-1 0 0 0,0 1 0 0 0,0 0 0 0 0,0 0 0 0 0,-1 0 0 0 0,1 1 0 0 0,-1-1 0 0 0,0 1 0 0 0,0 0-1 0 0,0 1 1 0 0,0-1 0 0 0,-1 1 0 0 0,1-1 0 0 0,-1 1 0 0 0,-1 0 0 0 0,1 0 0 0 0,0 2-23 0 0,-3 6 8 0 0,-2 0 0 0 0,0 0 0 0 0,0 0 0 0 0,-1 0 0 0 0,0-1 0 0 0,-1 0 0 0 0,-1 1 0 0 0,0-1 0 0 0,-1-1 0 0 0,0 2-8 0 0,-60 123 315 0 0,60-122-278 0 0,0 1 1 0 0,-1-1-1 0 0,-1 0 1 0 0,0 0-1 0 0,-1-1 1 0 0,-1 0-1 0 0,0 0 1 0 0,0-1-1 0 0,-3 1-37 0 0,-29 2-1416 0 0,48-45-3740 0 0,86-74-48 0 0,-77 88 3065 0 0</inkml:trace>
  <inkml:trace contextRef="#ctx0" brushRef="#br0" timeOffset="323.852">772 24 4257 0 0,'0'-1'87'0'0,"0"0"0"0"0,0 0-1 0 0,0 0 1 0 0,-1 0 0 0 0,1 0 0 0 0,0 0 0 0 0,0 0 0 0 0,-1 0 0 0 0,1 0-1 0 0,-1 0 1 0 0,1 1 0 0 0,0-1 0 0 0,-1 0 0 0 0,0 0 0 0 0,1 0 0 0 0,-1 0-1 0 0,1 1 1 0 0,-1-1 0 0 0,0 0 0 0 0,0 1 0 0 0,1-1 0 0 0,-1 1 0 0 0,0-1-1 0 0,0 1 1 0 0,0-1 0 0 0,0 1 0 0 0,0-1 0 0 0,0 1 0 0 0,1 0 0 0 0,-1-1-1 0 0,0 1 1 0 0,0 0 0 0 0,0 0 0 0 0,0 0 0 0 0,0 0 0 0 0,0 0 0 0 0,0 0-1 0 0,0 0 1 0 0,0 0 0 0 0,0 0 0 0 0,0 0 0 0 0,0 1 0 0 0,0-1 0 0 0,0 0-1 0 0,0 1 1 0 0,0-1 0 0 0,0 1-87 0 0,-57 21 628 0 0,48-17-385 0 0,-260 131 1143 0 0,50 8 53 0 0,206-134-1357 0 0,0 1 1 0 0,0 1 0 0 0,1 0 0 0 0,1 1 0 0 0,0 0 0 0 0,1 1 0 0 0,1 1 0 0 0,0-1-1 0 0,0 2 1 0 0,2-1 0 0 0,0 1 0 0 0,1 1 0 0 0,0-1 0 0 0,1 1-83 0 0,7-8 3 0 0,1-1 0 0 0,0 1 0 0 0,0-1 0 0 0,1 1 0 0 0,0-1 0 0 0,0 0 0 0 0,1-1 0 0 0,0 1 1 0 0,0 0-1 0 0,1-1 0 0 0,0 0 0 0 0,0 0 0 0 0,0 0 0 0 0,1-1 0 0 0,0 0 0 0 0,1 0 0 0 0,-1-1 0 0 0,1 1 0 0 0,0-1 0 0 0,1-1 0 0 0,3 3-3 0 0,-8-5 8 0 0,5 3-7 0 0,1 0 0 0 0,-1 0 1 0 0,1-1-1 0 0,0 0 0 0 0,0-1 0 0 0,0 0 0 0 0,0 0 1 0 0,1-1-1 0 0,-1 0 0 0 0,1-1 0 0 0,-1 0 1 0 0,1-1-1 0 0,-1 0 0 0 0,1 0 0 0 0,0-1 0 0 0,-1 0 1 0 0,1-1-1 0 0,-1 0 0 0 0,1 0 0 0 0,-1-1 1 0 0,0 0-1 0 0,0-1 0 0 0,-1 0 0 0 0,1 0 0 0 0,1-2 0 0 0,83-72-2226 0 0,-73 60-2663 0 0,-16 16 663 0 0</inkml:trace>
  <inkml:trace contextRef="#ctx0" brushRef="#br0" timeOffset="643.319">668 317 7906 0 0,'-1'17'4339'0'0,"18"23"-4030"0"0,-4-12-218 0 0,-7-7-623 0 0,-1 0-1 0 0,-1 1 1 0 0,-1-1-1 0 0,-2 1 1 0 0,0 0-1 0 0,0-1 1 0 0,-2 1-1 0 0,-1 0 1 0 0,-1-1-1 0 0,-2 5 533 0 0,8-4-3846 0 0,0-21 1108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28:27.2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68 10250 0 0,'-47'108'11833'0'0,"47"-108"-11776"0"0,0 0 0 0 0,1 0 0 0 0,-1-1 0 0 0,0 1 0 0 0,0 0-1 0 0,0-1 1 0 0,1 1 0 0 0,-1 0 0 0 0,0 0 0 0 0,1-1 0 0 0,-1 1-1 0 0,0 0 1 0 0,0 0 0 0 0,1 0 0 0 0,-1-1 0 0 0,0 1 0 0 0,1 0 0 0 0,-1 0-1 0 0,0 0 1 0 0,1 0 0 0 0,-1 0 0 0 0,1 0 0 0 0,-1 0 0 0 0,0 0-1 0 0,1 0 1 0 0,-1 0 0 0 0,0 0 0 0 0,1 0 0 0 0,-1 0 0 0 0,0 0-1 0 0,1 0 1 0 0,-1 0 0 0 0,0 0 0 0 0,1 0 0 0 0,-1 1 0 0 0,0-1 0 0 0,1 0-1 0 0,-1 0 1 0 0,0 0 0 0 0,1 1 0 0 0,-1-1 0 0 0,0 0 0 0 0,0 0-1 0 0,1 0 1 0 0,-1 1 0 0 0,0-1 0 0 0,0 0 0 0 0,1 1 0 0 0,-1-1-1 0 0,0 0-56 0 0,25-30 595 0 0,-19 23-452 0 0,-1 0 1 0 0,0 0-1 0 0,-1-1 0 0 0,0 0 1 0 0,0 1-1 0 0,0-1 0 0 0,-1-1 1 0 0,0 1-1 0 0,-1 0 0 0 0,0-1 1 0 0,0 1-1 0 0,-1-1 0 0 0,1-7-143 0 0,-2 15 26 0 0,0 0 1 0 0,-1 0-1 0 0,1 0 0 0 0,0-1 0 0 0,0 1 1 0 0,-1 0-1 0 0,1 0 0 0 0,-1 0 0 0 0,1 0 1 0 0,-1-1-1 0 0,0 1 0 0 0,1 0 0 0 0,-1 0 1 0 0,0 0-1 0 0,1 0 0 0 0,-1 1 0 0 0,0-1 1 0 0,0 0-1 0 0,0 0 0 0 0,0 0 0 0 0,0 1 1 0 0,0-1-1 0 0,0 0 0 0 0,0 1 0 0 0,0-1 1 0 0,-1 1-1 0 0,1-1 0 0 0,0 1 0 0 0,0 0 1 0 0,0 0-1 0 0,-1-1 0 0 0,1 1 0 0 0,0 0 1 0 0,0 0-1 0 0,-1 0 0 0 0,1 0 0 0 0,0 0 1 0 0,0 0-1 0 0,0 1 0 0 0,-1-1 0 0 0,1 0 1 0 0,0 1-1 0 0,0-1 0 0 0,0 1 0 0 0,0-1 1 0 0,-1 1-1 0 0,1-1 0 0 0,0 1 0 0 0,0 0-25 0 0,-46 39 427 0 0,44-37-417 0 0,0 0 0 0 0,1 0 0 0 0,0 0 0 0 0,0 1 0 0 0,0-1 0 0 0,0 1 0 0 0,0-1 0 0 0,0 1-1 0 0,1 0 1 0 0,0 0 0 0 0,0 0 0 0 0,0-1 0 0 0,0 1 0 0 0,1 0 0 0 0,-1 0 0 0 0,1 0 0 0 0,0 0 0 0 0,0 0 0 0 0,1 0 0 0 0,-1 0-1 0 0,1 0 1 0 0,0 0 0 0 0,0 0 0 0 0,0 0 0 0 0,0 0 0 0 0,1 0 0 0 0,0 0-11 0 0,48-34 104 0 0,-48 27-98 0 0,1 0 6 0 0,1-1-1 0 0,0 1 0 0 0,-1-1 1 0 0,0 0-1 0 0,0 0 1 0 0,0-1-1 0 0,0 1 0 0 0,-1 0 1 0 0,0-1-1 0 0,0 0 1 0 0,0 0-1 0 0,0 1 0 0 0,-1-1 1 0 0,0 0-1 0 0,0 0 1 0 0,0 0-1 0 0,0 0 0 0 0,-1-1 1 0 0,0 1-12 0 0,-1 4 5 0 0,-1 0 0 0 0,0 0 0 0 0,1 0 0 0 0,-1 0 0 0 0,0 0 0 0 0,1 0 0 0 0,-1 1 0 0 0,0-1 0 0 0,0 1 0 0 0,0-1 0 0 0,0 1 1 0 0,1 0-1 0 0,-1 0 0 0 0,0 0 0 0 0,0 0 0 0 0,0 0 0 0 0,0 0 0 0 0,0 0 0 0 0,0 0 0 0 0,1 1 0 0 0,-1-1 0 0 0,0 1 0 0 0,0 0 0 0 0,0-1 0 0 0,1 1 0 0 0,-1 0 1 0 0,0 0-1 0 0,1 0 0 0 0,-1 0 0 0 0,1 0 0 0 0,-1 1 0 0 0,1-1 0 0 0,0 0 0 0 0,-1 1 0 0 0,0 0-5 0 0,-38 57-1292 0 0,33-14-4063 0 0,14-35 1165 0 0,2-8-2234 0 0,0-2-1771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07:06.7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75 343 5929 0 0,'-8'-20'1720'0'0,"7"17"-1616"0"0,-1 0 0 0 0,1 0 0 0 0,-1 0 0 0 0,1 0 0 0 0,0 1 0 0 0,1-2 0 0 0,-1 1 0 0 0,0 0 0 0 0,1 0 0 0 0,-1 0 0 0 0,1 0 0 0 0,0 0 0 0 0,0 0 0 0 0,1 0 0 0 0,-1-1 0 0 0,0 1 0 0 0,1 0 0 0 0,0 0 0 0 0,0 0 0 0 0,0 0 0 0 0,0 0 0 0 0,0 1 0 0 0,1-1 0 0 0,-1 0 0 0 0,1 0-104 0 0,5-3 151 0 0,0 0 0 0 0,0 1 1 0 0,1-1-1 0 0,0 2 0 0 0,0-1 0 0 0,0 1 1 0 0,0 1-1 0 0,1-1 0 0 0,-1 1 0 0 0,1 1 1 0 0,0-1-1 0 0,0 2 0 0 0,0-1 0 0 0,0 1 1 0 0,0 1-1 0 0,0-1 0 0 0,0 1 0 0 0,0 1 1 0 0,0 0-1 0 0,0 0 0 0 0,0 1 0 0 0,0 0 1 0 0,0 1-1 0 0,0 0 0 0 0,-1 0 0 0 0,1 1 1 0 0,-1 0-1 0 0,0 0 0 0 0,6 5-151 0 0,-8-4 53 0 0,0 0 0 0 0,-1 1 1 0 0,0 0-1 0 0,0 0 0 0 0,0 0 0 0 0,-1 1 0 0 0,0-1 0 0 0,0 1 1 0 0,0 0-1 0 0,-1 0 0 0 0,0 0 0 0 0,-1 1 0 0 0,0-1 0 0 0,0 1 1 0 0,0 0-1 0 0,-1-1 0 0 0,0 1 0 0 0,0 0 0 0 0,-1 0 0 0 0,0-1 1 0 0,-1 1-1 0 0,0 0 0 0 0,0 0 0 0 0,0-1 0 0 0,-1 1 0 0 0,0 0 1 0 0,-1-1-1 0 0,1 0 0 0 0,-2 0 0 0 0,-2 6-53 0 0,-7 13 235 0 0,-2 1-1 0 0,-1-2 0 0 0,-1 0 1 0 0,-1-1-1 0 0,-1 0 1 0 0,-1-2-1 0 0,-1 0 1 0 0,-1-2-1 0 0,-1 0 1 0 0,-22 14-235 0 0,-73 45-833 0 0,96-74-2162 0 0,26-16-296 0 0,36-26-539 0 0,-33 31 4212 0 0,406-399-3712 0 0,-377 370 164 0 0</inkml:trace>
  <inkml:trace contextRef="#ctx0" brushRef="#br0" timeOffset="270.547">768 0 7210 0 0,'-11'4'384'0'0,"0"-1"0"0"0,0 1 1 0 0,0 1-1 0 0,1 0 0 0 0,-1 0 1 0 0,1 1-1 0 0,1 0 1 0 0,-1 1-1 0 0,1 0 0 0 0,0 0 1 0 0,1 1-1 0 0,0 0 1 0 0,-3 5-385 0 0,-19 23 14 0 0,2 1 1 0 0,2 1 0 0 0,1 2-1 0 0,2 0 1 0 0,2 2 0 0 0,2 0-1 0 0,1 1 1 0 0,2 4-15 0 0,2-7 176 0 0,10-31-58 0 0,0 0 1 0 0,0 0 0 0 0,1 1-1 0 0,0-1 1 0 0,1 1 0 0 0,0 0 0 0 0,0 0-1 0 0,1 0 1 0 0,1 0 0 0 0,-1 0 0 0 0,2 0-1 0 0,-1 0 1 0 0,3 7-119 0 0,0-13 85 0 0,0-1-1 0 0,1 0 1 0 0,-1 0 0 0 0,1 0 0 0 0,0 0-1 0 0,0-1 1 0 0,0 0 0 0 0,1 0 0 0 0,-1 0-1 0 0,0 0 1 0 0,1 0 0 0 0,-1-1-1 0 0,1 0 1 0 0,-1 0 0 0 0,1 0 0 0 0,4 0-85 0 0,2 1 72 0 0,222 31-1215 0 0,-109-7-7288 0 0,-121-21 6736 0 0,-2 3-1435 0 0</inkml:trace>
  <inkml:trace contextRef="#ctx0" brushRef="#br0" timeOffset="666.116">1035 251 8554 0 0,'-45'38'4479'0'0,"-4"42"-2915"0"0,26-38-1446 0 0,-153 247-1510 0 0,155-274 2194 0 0,22-15-772 0 0,-1 0 1 0 0,1 0-1 0 0,-1 0 0 0 0,1 0 0 0 0,-1 0 1 0 0,1 0-1 0 0,-1 0 0 0 0,1 0 0 0 0,-1 0 1 0 0,1 0-1 0 0,-1 0 0 0 0,0 0 0 0 0,1 1 1 0 0,-1-1-1 0 0,1 0 0 0 0,-1 0 0 0 0,1 0 1 0 0,-1 1-1 0 0,0-1 0 0 0,1 0 0 0 0,-1 0 1 0 0,1 1-1 0 0,-1-1 0 0 0,0 0 0 0 0,1 1 1 0 0,-1-1-1 0 0,0 0 0 0 0,0 1 0 0 0,1-1 1 0 0,-1 1-1 0 0,0-1 0 0 0,0 1 0 0 0,1-1 1 0 0,-1 0-1 0 0,0 1 0 0 0,0-1 0 0 0,0 1 1 0 0,0-1-1 0 0,0 1 0 0 0,0-1 1 0 0,0 1-1 0 0,0-1 0 0 0,0 1 0 0 0,0-1 1 0 0,0 1-1 0 0,0-1 0 0 0,0 0 0 0 0,0 1 1 0 0,0-1-1 0 0,0 1 0 0 0,-1-1 0 0 0,1 1 1 0 0,0-1-1 0 0,0 0 0 0 0,-1 1 0 0 0,1-1 1 0 0,0 1-1 0 0,0-1 0 0 0,-1 0-30 0 0,17 9-112 0 0,-1-2 1 0 0,1 0-1 0 0,1-1 0 0 0,-1-1 1 0 0,1 0-1 0 0,0-1 0 0 0,0-1 1 0 0,1-1-1 0 0,-1 0 0 0 0,1-2 0 0 0,-1 0 1 0 0,13-1 111 0 0,-23-2-556 0 0,1 0 1 0 0,-1-1-1 0 0,0 1 1 0 0,0-1-1 0 0,0-1 1 0 0,0 1-1 0 0,-1-1 1 0 0,1-1-1 0 0,-1 1 1 0 0,-1-1-1 0 0,1 0 0 0 0,-1 0 1 0 0,0 0-1 0 0,0-1 1 0 0,-1 0-1 0 0,0 0 1 0 0,0 0-1 0 0,0-2 556 0 0,2-2-3218 0 0</inkml:trace>
  <inkml:trace contextRef="#ctx0" brushRef="#br0" timeOffset="938.383">1025 189 6657 0 0,'-27'10'7194'0'0,"11"15"-4092"0"0,4 73-2934 0 0,12-94 20 0 0,33 477-2071 0 0,-32-456 1750 0 0,8 62-624 0 0,13-42-3786 0 0,-9-36 921 0 0,-7-7-797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07:03.0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185 212 6409 0 0,'-13'-65'4312'0'0,"27"95"-3515"0"0,-10-27-733 0 0,0 0 0 0 0,1 0 1 0 0,-1 0-1 0 0,-1 1 0 0 0,1 0 0 0 0,0 0 0 0 0,-1 0 0 0 0,0 0 0 0 0,0 0 0 0 0,0 1 0 0 0,-1-1 0 0 0,1 1 0 0 0,-1 0 0 0 0,0 0 0 0 0,0 0 0 0 0,-1 0 0 0 0,0 0 0 0 0,0 0 0 0 0,0 0 0 0 0,0 0 0 0 0,-1 1 0 0 0,0-1 0 0 0,0 0 0 0 0,0 0 0 0 0,0 1 0 0 0,-1-1 0 0 0,0 0 0 0 0,0 0 0 0 0,-1 0 0 0 0,-1 4-64 0 0,-105 105 1518 0 0,12-20-1001 0 0,70-25-1700 0 0,25-67 1105 0 0,0-1 0 0 0,1 1-1 0 0,-1-1 1 0 0,1 1 0 0 0,0 0-1 0 0,0-1 1 0 0,-1 1 0 0 0,1-1-1 0 0,0 1 1 0 0,0 0-1 0 0,1-1 1 0 0,-1 1 0 0 0,0-1-1 0 0,0 1 1 0 0,1-1 0 0 0,-1 1-1 0 0,1-1 1 0 0,-1 1 0 0 0,1-1-1 0 0,0 1 1 0 0,0-1 0 0 0,-1 0-1 0 0,1 1 1 0 0,0-1-1 0 0,0 0 1 0 0,0 0 0 0 0,1 1-1 0 0,-1-1 1 0 0,0 0 0 0 0,0 0-1 0 0,1 0 1 0 0,-1-1 0 0 0,0 1-1 0 0,1 0 1 0 0,-1 0 0 0 0,1-1-1 0 0,-1 1 1 0 0,1-1-1 0 0,-1 1 1 0 0,1-1 0 0 0,-1 0-1 0 0,1 0 1 0 0,-1 1 0 0 0,1-1 78 0 0,9-3-175 0 0,0 1 1 0 0,1-2 0 0 0,-2 0-1 0 0,1 0 1 0 0,0-1 0 0 0,-1 0-1 0 0,0 0 1 0 0,0-1 0 0 0,-1-1-1 0 0,0 0 1 0 0,0 0 0 0 0,0-1-1 0 0,-1 0 1 0 0,0 0-1 0 0,0-1 1 0 0,-1 0 0 0 0,1-2 174 0 0,7-5-748 0 0,30-36-2484 0 0,-19 23 132 0 0</inkml:trace>
  <inkml:trace contextRef="#ctx0" brushRef="#br0" timeOffset="306.657">547 0 4161 0 0,'-104'55'3594'0'0,"-15"90"-3146"0"0,84-97-328 0 0,-153 166 1571 0 0,184-210-1622 0 0,1 0-1 0 0,-1 1 0 0 0,1-1 1 0 0,1 1-1 0 0,-1-1 1 0 0,0 1-1 0 0,1 0 1 0 0,0 0-1 0 0,1 0 0 0 0,-1 0 1 0 0,1 1-1 0 0,0-1 1 0 0,0 0-1 0 0,0 1 1 0 0,1-1-1 0 0,0 0 0 0 0,0 1 1 0 0,0-1-1 0 0,0 1 1 0 0,1-1-1 0 0,0 0 0 0 0,1 0 1 0 0,-1 1-1 0 0,1-1 1 0 0,0 0-1 0 0,0 0 1 0 0,0 0-1 0 0,1-1 0 0 0,-1 1 1 0 0,1-1-1 0 0,0 1 1 0 0,1-1-1 0 0,-1 0 1 0 0,1 0-1 0 0,0 0 0 0 0,0-1 1 0 0,0 1-1 0 0,0-1 1 0 0,4 2-69 0 0,92 89 104 0 0,-19-42-1465 0 0,-79-52 1194 0 0,-1 1-1 0 0,1-1 0 0 0,-1 0 0 0 0,1 0 1 0 0,-1 0-1 0 0,1 0 0 0 0,-1 0 0 0 0,1 0 1 0 0,-1 0-1 0 0,1 0 0 0 0,-1 0 0 0 0,1-1 1 0 0,-1 1-1 0 0,1-1 0 0 0,-1 1 0 0 0,1-1 1 0 0,-1 1-1 0 0,0-1 0 0 0,1 0 0 0 0,-1 0 1 0 0,0 0-1 0 0,0 0 0 0 0,0 0 0 0 0,1 0 1 0 0,-1 0-1 0 0,0 0 0 0 0,0 0 0 0 0,0 0 1 0 0,-1 0-1 0 0,1-1 0 0 0,0 1 0 0 0,0 0 0 0 0,-1-1 1 0 0,1 1-1 0 0,-1-1 0 0 0,1 1 0 0 0,-1-1 1 0 0,0 1-1 0 0,1-1 0 0 0,-1 1 0 0 0,0-1 1 0 0,0 1-1 0 0,0-2 168 0 0,0-3-2661 0 0</inkml:trace>
  <inkml:trace contextRef="#ctx0" brushRef="#br0" timeOffset="606.337">455 407 9946 0 0,'0'10'3432'0'0,"9"20"-2858"0"0,-5-17-288 0 0,35 221-1868 0 0,-45-214 2520 0 0,-19-42 1409 0 0,17 14-2338 0 0,-21-25-714 0 0,52 41-9439 0 0,-13-6 6379 0 0</inkml:trace>
  <inkml:trace contextRef="#ctx0" brushRef="#br0" timeOffset="1180.338">901 280 5929 0 0,'-10'-3'665'0'0,"8"3"-577"0"0,0 1 1 0 0,1-1-1 0 0,-1 0 0 0 0,0 0 0 0 0,1 0 1 0 0,-1 0-1 0 0,0-1 0 0 0,1 1 0 0 0,-1 0 0 0 0,0-1 1 0 0,1 1-1 0 0,-1-1 0 0 0,1 1 0 0 0,-1-1 1 0 0,1 0-1 0 0,-1 1 0 0 0,1-1 0 0 0,-1 0 0 0 0,1 0 1 0 0,0 0-1 0 0,0 0 0 0 0,-1-1 0 0 0,1 1 1 0 0,0 0-1 0 0,0 0 0 0 0,0-1 0 0 0,0 1 0 0 0,0-1 1 0 0,0 1-1 0 0,1-1 0 0 0,-1 1 0 0 0,0-1 1 0 0,1 1-1 0 0,0-1 0 0 0,-1 1 0 0 0,1-1 0 0 0,0 0 1 0 0,-1 1-1 0 0,1-1 0 0 0,0 0 0 0 0,0 1 1 0 0,0-1-1 0 0,1 0 0 0 0,-1 1 0 0 0,0-1 0 0 0,1 0 1 0 0,-1 1-1 0 0,1-1 0 0 0,-1 1 0 0 0,1-1 1 0 0,0 1-1 0 0,0-1 0 0 0,-1 1 0 0 0,1-1 0 0 0,1 0-88 0 0,1 0 39 0 0,1-1 0 0 0,0 1 0 0 0,0 0 0 0 0,0 0 0 0 0,-1 0 0 0 0,2 1 0 0 0,-1-1 0 0 0,0 1 0 0 0,0 0 0 0 0,0 0 0 0 0,1 0 0 0 0,-1 1 0 0 0,0 0 0 0 0,1-1 0 0 0,-1 1 0 0 0,0 1 0 0 0,1-1 0 0 0,-1 1 0 0 0,0 0 0 0 0,0 0-1 0 0,1 0 1 0 0,-1 0 0 0 0,0 1 0 0 0,3 1-39 0 0,2 3 74 0 0,-1 0 0 0 0,0 0 0 0 0,-1 0 0 0 0,0 1 1 0 0,0 0-1 0 0,0 1 0 0 0,-1-1 0 0 0,0 1 0 0 0,0 1 0 0 0,-1-1 0 0 0,0 1 0 0 0,0 0 0 0 0,-1 0 0 0 0,-1 0 0 0 0,1 0 0 0 0,-1 1 0 0 0,-1 0 0 0 0,0-1 0 0 0,0 1 0 0 0,-1 0 0 0 0,0 0 0 0 0,-1 0 0 0 0,0 0 0 0 0,-1 0 0 0 0,0 0 0 0 0,0 0 0 0 0,-1 0 0 0 0,0-1 0 0 0,-1 1 0 0 0,0-1 0 0 0,-4 9-74 0 0,-6 15 226 0 0,-1 0 0 0 0,-2 0 0 0 0,-2-2 0 0 0,-1 0 0 0 0,-1-1 0 0 0,-1-1 0 0 0,-2-1 0 0 0,-1-1 0 0 0,-1-1 0 0 0,-6 4-226 0 0,26-25-233 0 0,-1 0 1 0 0,1 0 0 0 0,-1 0-1 0 0,-1-1 1 0 0,1 0 0 0 0,-1 0-1 0 0,1 0 1 0 0,-1-1 0 0 0,0 0-1 0 0,0-1 1 0 0,0 1 0 0 0,-1-1-1 0 0,1-1 1 0 0,-5 1 232 0 0,13-17-4282 0 0,40-22 2719 0 0,141-97-739 0 0,-33 14 1382 0 0,-88 59-1529 0 0,-47 41 634 0 0</inkml:trace>
  <inkml:trace contextRef="#ctx0" brushRef="#br0" timeOffset="1470.136">1435 199 4001 0 0,'2'-4'192'0'0,"0"1"0"0"0,0-1 1 0 0,0 1-1 0 0,0-1 0 0 0,-1 0 1 0 0,0 0-1 0 0,0 0 0 0 0,0 0 1 0 0,0 0-1 0 0,0 0 0 0 0,-1 0 0 0 0,0 0 1 0 0,0 0-1 0 0,0 0 0 0 0,0 0 1 0 0,-1 0-1 0 0,1 0 0 0 0,-1 0 1 0 0,0 0-1 0 0,0 0 0 0 0,-1 0 0 0 0,1 0 1 0 0,-1 0-1 0 0,0 1 0 0 0,0-1 1 0 0,0 1-1 0 0,0-1 0 0 0,-1 1 1 0 0,1 0-1 0 0,-1 0 0 0 0,0 0 1 0 0,0 0-1 0 0,0 1 0 0 0,0-1 0 0 0,0 1 1 0 0,-1-1-1 0 0,1 1 0 0 0,-1 0 1 0 0,0 1-1 0 0,1-1 0 0 0,-4 0-192 0 0,-3 4 16 0 0,0 0 0 0 0,1 1 0 0 0,-1 1 0 0 0,1-1 0 0 0,0 1 0 0 0,0 1 0 0 0,0 0 0 0 0,1 0 0 0 0,-1 1 0 0 0,1 0 0 0 0,-2 3-16 0 0,-250 271 626 0 0,152-131 87 0 0,107-145-700 0 0,0-1 0 0 0,0 0-1 0 0,0 1 1 0 0,1-1 0 0 0,-1 0-1 0 0,1 1 1 0 0,0-1 0 0 0,0 1 0 0 0,0-1-1 0 0,0 0 1 0 0,0 1 0 0 0,1-1-1 0 0,0 1 1 0 0,0-1 0 0 0,0 0 0 0 0,0 1-1 0 0,0-1 1 0 0,0 0 0 0 0,1 0-1 0 0,0 0 1 0 0,-1 0 0 0 0,1 0 0 0 0,0-1-1 0 0,1 1 1 0 0,-1 0 0 0 0,0-1-1 0 0,1 0 1 0 0,-1 1 0 0 0,1-1-1 0 0,0 0 1 0 0,3 1-13 0 0,95 46 61 0 0,78-2-955 0 0,-85-22-6917 0 0,-87-28 4277 0 0</inkml:trace>
  <inkml:trace contextRef="#ctx0" brushRef="#br0" timeOffset="1877.68">1484 359 9850 0 0,'-14'-10'3903'0'0,"25"8"-2249"0"0,24 11-1344 0 0,-31-7-369 0 0,0 1 0 0 0,0-1 1 0 0,0 0-1 0 0,0 1 0 0 0,0 0 0 0 0,-1 0 1 0 0,0 0-1 0 0,1 1 0 0 0,-1-1 1 0 0,0 1-1 0 0,0-1 0 0 0,-1 1 0 0 0,1 0 1 0 0,-1 0-1 0 0,0 0 0 0 0,0 1 1 0 0,0-1-1 0 0,-1 0 0 0 0,1 1 1 0 0,-1-1-1 0 0,0 1 0 0 0,0-1 0 0 0,-1 1 1 0 0,0 0-1 0 0,1-1 0 0 0,-1 1 1 0 0,-1 0-1 0 0,1-1 0 0 0,-1 1 0 0 0,0-1 1 0 0,0 1-1 0 0,0-1 0 0 0,0 1 1 0 0,-1-1-1 0 0,0 0 0 0 0,0 1 0 0 0,0-1 1 0 0,0 0-1 0 0,-1 0 0 0 0,0-1 1 0 0,0 1-1 0 0,0 0 0 0 0,0-1 0 0 0,0 0 1 0 0,-1 0 58 0 0,-11 13-5 0 0,7-6 195 0 0,0 0-1 0 0,-1 0 1 0 0,-1-1-1 0 0,0 0 1 0 0,0-1 0 0 0,0 0-1 0 0,-1 0 1 0 0,0-1-1 0 0,-1-1 1 0 0,0 0-1 0 0,0 0 1 0 0,0-2 0 0 0,0 1-1 0 0,-1-1 1 0 0,0-1-1 0 0,-6 1-189 0 0,20-4 35 0 0,1 0-1 0 0,-1 0 0 0 0,0-1 0 0 0,1 1 0 0 0,-1 0 0 0 0,0-1 0 0 0,0 1 0 0 0,1-1 0 0 0,-1 1 0 0 0,0-1 0 0 0,0 1 1 0 0,0-1-1 0 0,0 0 0 0 0,0 0 0 0 0,0 0 0 0 0,0 0 0 0 0,0 1 0 0 0,0-1 0 0 0,0 0 0 0 0,0 0 0 0 0,0-1 1 0 0,-1 1-1 0 0,1 0 0 0 0,0 0 0 0 0,-1 0 0 0 0,1 0 0 0 0,-1-1 0 0 0,0 1 0 0 0,1 0 0 0 0,-1 0 0 0 0,0-1 0 0 0,0 1 1 0 0,1 0-1 0 0,-1-1 0 0 0,0 1 0 0 0,0 0 0 0 0,-1-1 0 0 0,1 1 0 0 0,0 0 0 0 0,0 0 0 0 0,-1-1 0 0 0,1 1 1 0 0,0 0-1 0 0,-1 0 0 0 0,0-1 0 0 0,1 1 0 0 0,-1 0 0 0 0,0 0 0 0 0,1 0 0 0 0,-1 0 0 0 0,0 0 0 0 0,0 0 0 0 0,0 0 1 0 0,0 0-1 0 0,0 0 0 0 0,0 0 0 0 0,0 1 0 0 0,0-1 0 0 0,0 0 0 0 0,0 1 0 0 0,-1-1 0 0 0,1 1 0 0 0,0-1 0 0 0,0 1 1 0 0,0-1-1 0 0,-1 1 0 0 0,1 0 0 0 0,0 0 0 0 0,-1 0-34 0 0,16-1-8 0 0,-1 1 1 0 0,1 0-1 0 0,-1 1 0 0 0,1 0 1 0 0,-1 1-1 0 0,1 1 0 0 0,-1 0 1 0 0,0 1-1 0 0,0 0 0 0 0,-1 1 1 0 0,1 1-1 0 0,-1 0 0 0 0,0 0 1 0 0,-1 2-1 0 0,1-1 1 0 0,-1 1-1 0 0,-1 1 0 0 0,0 0 1 0 0,9 10 7 0 0,-17-16-27 0 0,0 0-1 0 0,0 0 1 0 0,0 1 0 0 0,-1-1 0 0 0,1 1 0 0 0,-1-1 0 0 0,0 1 0 0 0,0 0 0 0 0,0-1 0 0 0,-1 1 0 0 0,1 0 0 0 0,-1 0 0 0 0,0-1 0 0 0,0 1-1 0 0,0 0 1 0 0,-1 0 0 0 0,1-1 0 0 0,-1 1 0 0 0,0 0 0 0 0,0 0 0 0 0,0-1 0 0 0,-1 1 0 0 0,1-1 0 0 0,-1 1 0 0 0,0-1 0 0 0,0 0 0 0 0,0 0-1 0 0,0 0 1 0 0,0 0 0 0 0,-1 0 0 0 0,1 0 0 0 0,-1-1 0 0 0,0 1 0 0 0,0-1 0 0 0,0 1 0 0 0,0-1 0 0 0,0 0 0 0 0,-1 0 0 0 0,1-1 0 0 0,-1 1-1 0 0,1-1 1 0 0,-1 0 0 0 0,-3 1 27 0 0,-37 11-1891 0 0,1-16-3857 0 0,27 6 1435 0 0,12 0 1327 0 0</inkml:trace>
  <inkml:trace contextRef="#ctx0" brushRef="#br0" timeOffset="2785.887">358 580 3225 0 0,'-30'-40'2944'0'0,"28"39"-2839"0"0,0-1 0 0 0,0 1 0 0 0,0-1 0 0 0,0 0 0 0 0,1 0 0 0 0,-1 1 0 0 0,1-1 0 0 0,-1 0 0 0 0,1-1 0 0 0,0 1 0 0 0,0 0 0 0 0,0 0 0 0 0,0-1 0 0 0,0 1 0 0 0,0 0 0 0 0,1-1 0 0 0,-1 1 0 0 0,1-1 0 0 0,-1 1 0 0 0,1 0 0 0 0,0-1 0 0 0,0 1 0 0 0,0-1 0 0 0,1 1 0 0 0,-1-1 0 0 0,0 1 0 0 0,1-1 0 0 0,0 1-105 0 0,66-5 2261 0 0,74 23-670 0 0,-137-16-1549 0 0,-1 0 0 0 0,1 0 0 0 0,0 0 0 0 0,-1 1 0 0 0,1 0 0 0 0,-1 0 0 0 0,1 0 0 0 0,-1 0 0 0 0,1 1 0 0 0,-1-1 0 0 0,0 1 0 0 0,1 0 0 0 0,-1 0 0 0 0,0 0 0 0 0,0 0 0 0 0,-1 0 0 0 0,1 1 0 0 0,0-1 0 0 0,-1 1 0 0 0,1 0 0 0 0,-1 0 0 0 0,0 0 0 0 0,0 0 0 0 0,0 0 0 0 0,0 0 0 0 0,-1 1-1 0 0,1-1 1 0 0,-1 0 0 0 0,0 1 0 0 0,0-1 0 0 0,0 1 0 0 0,-1 0 0 0 0,1-1 0 0 0,-1 1 0 0 0,0 0 0 0 0,0-1 0 0 0,0 1 0 0 0,0 0 0 0 0,0-1 0 0 0,-1 1 0 0 0,0 0 0 0 0,0-1 0 0 0,0 1 0 0 0,0-1 0 0 0,-2 4-42 0 0,-104 161 911 0 0,35-83-863 0 0,47-72 153 0 0,63-56-449 0 0,-27 39 226 0 0,-1 0 1 0 0,1 0-1 0 0,1 1 1 0 0,-1 1-1 0 0,0-1 1 0 0,0 2-1 0 0,1 0 1 0 0,-1 0-1 0 0,1 1 0 0 0,0 0 1 0 0,-1 1-1 0 0,0 1 1 0 0,1 0-1 0 0,-1 0 22 0 0,100 31-6583 0 0,-98-30 4503 0 0,0 1-2565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07:09.4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224 349 2889 0 0,'-46'-29'5005'0'0,"-15"-13"-3202"0"0,100 22-1282 0 0,-28 17-327 0 0,0 2-1 0 0,0 0 1 0 0,0 0-1 0 0,0 1 1 0 0,0 0-1 0 0,0 1 1 0 0,0 0 0 0 0,0 0-1 0 0,0 2 1 0 0,0-1-1 0 0,-1 1 1 0 0,1 1-1 0 0,-1 0 1 0 0,0 0-1 0 0,0 1 1 0 0,0 1-1 0 0,1 0-193 0 0,-6-3 39 0 0,1 0 1 0 0,-1 1-1 0 0,0-1 0 0 0,0 1 0 0 0,-1 0 0 0 0,1 0 0 0 0,-1 1 0 0 0,0-1 0 0 0,0 1 0 0 0,0 0 0 0 0,-1 0 0 0 0,0 0 0 0 0,0 1 0 0 0,0-1 0 0 0,0 1 0 0 0,-1-1 0 0 0,0 1 0 0 0,0 0 0 0 0,-1 0 1 0 0,0 0-1 0 0,0 0 0 0 0,0 0 0 0 0,0 0 0 0 0,-1 0 0 0 0,0 1 0 0 0,-1-1 0 0 0,1 0 0 0 0,-1 0 0 0 0,0 0 0 0 0,-1 0 0 0 0,0 1-39 0 0,-10 17 149 0 0,-1 1 0 0 0,-2-2 0 0 0,0 0 0 0 0,-1-1 0 0 0,-2 0 0 0 0,0-1 1 0 0,-1-1-1 0 0,-1-1 0 0 0,-1-1 0 0 0,0-1 0 0 0,-1-1 0 0 0,-18 10-149 0 0,-9 10 113 0 0,-65 32-1473 0 0,114-69 1312 0 0,0 1 1 0 0,0 0 0 0 0,1 0 0 0 0,-1-1 0 0 0,0 1 0 0 0,0 0 0 0 0,0-1 0 0 0,0 1-1 0 0,0 0 1 0 0,0-1 0 0 0,0 1 0 0 0,0 0 0 0 0,0-1 0 0 0,0 1 0 0 0,0 0-1 0 0,0-1 1 0 0,0 1 0 0 0,0 0 0 0 0,0-1 0 0 0,0 1 0 0 0,-1 0 0 0 0,1-1 0 0 0,0 1-1 0 0,0 0 1 0 0,0-1 0 0 0,0 1 0 0 0,-1 0 0 0 0,1 0 0 0 0,0-1 0 0 0,0 1-1 0 0,-1 0 1 0 0,1 0 0 0 0,0 0 0 0 0,0-1 0 0 0,-1 1 0 0 0,1 0 0 0 0,0 0 0 0 0,-1 0-1 0 0,1 0 1 0 0,0-1 0 0 0,-1 1 0 0 0,1 0 0 0 0,0 0 0 0 0,-1 0 47 0 0,27-30-596 0 0,289-188-7883 0 0,-282 192 5351 0 0</inkml:trace>
  <inkml:trace contextRef="#ctx0" brushRef="#br0" timeOffset="375.495">914 0 6169 0 0,'-130'60'2682'0'0,"87"-36"-2327"0"0,15-7-298 0 0,2 1 0 0 0,0 1 1 0 0,1 1-1 0 0,1 1 0 0 0,0 2 0 0 0,2 0 0 0 0,1 1 1 0 0,1 1-1 0 0,-16 27-57 0 0,6 46 2075 0 0,31-88-2012 0 0,1 0 1 0 0,0 0-1 0 0,1 0 0 0 0,0-1 1 0 0,1 1-1 0 0,0-1 0 0 0,0 1 1 0 0,1-1-1 0 0,0-1 0 0 0,0 1 1 0 0,1-1-1 0 0,0 0 0 0 0,1 0 1 0 0,0-1-1 0 0,1 2-63 0 0,-6-8 3 0 0,48 59 259 0 0,27-2 1737 0 0,-78-56-2109 0 0,0 1 0 0 0,0-1 1 0 0,0 0-1 0 0,0 0 0 0 0,0 0 0 0 0,-1 0 0 0 0,1 0 1 0 0,-1 0-1 0 0,1-1 0 0 0,-1 1 0 0 0,0 0 0 0 0,0-1 1 0 0,1 1-1 0 0,-1-1 0 0 0,0 0 0 0 0,-1 1 1 0 0,1-1-1 0 0,0 0 0 0 0,0 0 0 0 0,0-1 0 0 0,-1 1 1 0 0,1 0-1 0 0,0-1 0 0 0,-1 1 0 0 0,-1-1 110 0 0,-36 19-7433 0 0,34-19 4033 0 0</inkml:trace>
  <inkml:trace contextRef="#ctx0" brushRef="#br0" timeOffset="759.686">842 421 6033 0 0,'-5'4'225'0'0,"-1"1"0"0"0,1 0 0 0 0,0 0 0 0 0,0 0 0 0 0,0 1-1 0 0,1-1 1 0 0,-1 1 0 0 0,2 0 0 0 0,-1 1 0 0 0,1-1 0 0 0,0 1-1 0 0,0-1 1 0 0,0 1 0 0 0,1 0 0 0 0,-1 6-225 0 0,3-4 161 0 0,0-1-1 0 0,0 1 1 0 0,1-1-1 0 0,0 1 1 0 0,1-1 0 0 0,0 0-1 0 0,0 1 1 0 0,1-1-1 0 0,0 0 1 0 0,0 0 0 0 0,1-1-1 0 0,0 1 1 0 0,0-1-1 0 0,1 0 1 0 0,0 0 0 0 0,0 0-1 0 0,1 0 1 0 0,0-1-1 0 0,0 0 1 0 0,0 0 0 0 0,1-1-1 0 0,-1 0 1 0 0,4 1-161 0 0,38 43 1294 0 0,-46-45-1322 0 0,-1-1 0 0 0,1 0 0 0 0,0 1 0 0 0,-1-1 0 0 0,0 1 0 0 0,0 0 0 0 0,0-1 0 0 0,0 1-1 0 0,-1 0 1 0 0,0-1 0 0 0,1 1 0 0 0,-1 0 0 0 0,0 0 0 0 0,-1-1 0 0 0,1 1 0 0 0,-1 0 0 0 0,0 0 0 0 0,0-1 0 0 0,0 1 0 0 0,0-1 0 0 0,0 1 0 0 0,-1-1 0 0 0,0 1 0 0 0,1-1 0 0 0,-1 0 0 0 0,-1 0 0 0 0,1 0 0 0 0,0 0 0 0 0,-1 0 0 0 0,1 0 0 0 0,-1-1 0 0 0,0 1 0 0 0,0-1 0 0 0,0 0 0 0 0,0 0 0 0 0,0 0 0 0 0,-1 0 0 0 0,-1 0 28 0 0,-23 26-793 0 0,-40 27-2446 0 0,45-65-1366 0 0,23 1 1273 0 0</inkml:trace>
  <inkml:trace contextRef="#ctx0" brushRef="#br0" timeOffset="1017.243">973 443 8690 0 0,'41'-2'3645'0'0,"51"7"-2313"0"0,-28 17-2649 0 0,-24-1-4974 0 0,-37-18 2096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07:22.5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118 1 4961 0 0,'2'1'179'0'0,"0"0"0"0"0,-1 1-1 0 0,1-1 1 0 0,0 1 0 0 0,-1-1 0 0 0,1 1 0 0 0,-1 0-1 0 0,0 0 1 0 0,1 0 0 0 0,-1 0 0 0 0,0 0 0 0 0,0 0 0 0 0,0 0-1 0 0,0 0 1 0 0,-1 0 0 0 0,1 0 0 0 0,-1 0 0 0 0,1 1-1 0 0,-1-1 1 0 0,0 0 0 0 0,1 0 0 0 0,-1 1 0 0 0,-1-1-1 0 0,1 0 1 0 0,0 0 0 0 0,0 1 0 0 0,-1-1 0 0 0,1 0-1 0 0,-1 0 1 0 0,0 0 0 0 0,0 1 0 0 0,0-1 0 0 0,0 0-1 0 0,0 0 1 0 0,0 0 0 0 0,0-1 0 0 0,0 1 0 0 0,-2 1-179 0 0,2 1 163 0 0,-18 52 355 0 0,-7 18-182 0 0,3 1 0 0 0,4 1 1 0 0,-5 42-337 0 0,8 20 782 0 0,16-139-732 0 0,0 1 0 0 0,0-1 0 0 0,0 1 0 0 0,0-1 0 0 0,1 1 0 0 0,-1-1 0 0 0,0 1 0 0 0,0 0 0 0 0,0-1 0 0 0,0 1 0 0 0,1-1 0 0 0,-1 1 0 0 0,0 0 0 0 0,0-1 0 0 0,1 1 0 0 0,-1 0 0 0 0,0-1 0 0 0,1 1 0 0 0,-1 0 0 0 0,0-1 0 0 0,1 1 0 0 0,-1 0 0 0 0,1 0 0 0 0,-1 0 0 0 0,0-1 0 0 0,1 1 0 0 0,-1 0 0 0 0,1 0 0 0 0,-1 0 0 0 0,1 0 0 0 0,-1 0 0 0 0,0 0 0 0 0,1-1 0 0 0,-1 1 0 0 0,1 0 0 0 0,-1 0 0 0 0,1 1 0 0 0,-1-1 0 0 0,1 0 0 0 0,-1 0 0 0 0,0 0 0 0 0,1 0 0 0 0,-1 0 0 0 0,1 0 0 0 0,-1 1 0 0 0,0-1 0 0 0,1 0 0 0 0,-1 0 0 0 0,1 0 0 0 0,-1 1 0 0 0,0-1 0 0 0,1 0 0 0 0,-1 1 0 0 0,0-1 0 0 0,1 0 0 0 0,-1 1 0 0 0,0-1 0 0 0,0 0 0 0 0,1 1 0 0 0,-1-1 0 0 0,0 1 0 0 0,0-1-50 0 0,71-195 2524 0 0,40-167-2025 0 0,-110 361-502 0 0,-1-1 1 0 0,0 0-1 0 0,0 0 1 0 0,0 1-1 0 0,0-1 1 0 0,0 0-1 0 0,0 1 1 0 0,-1-1-1 0 0,1 0 1 0 0,-1 0-1 0 0,1 1 1 0 0,-1-1-1 0 0,1 1 0 0 0,-1-1 1 0 0,0 1-1 0 0,0-1 1 0 0,0 1-1 0 0,0-1 1 0 0,0 1-1 0 0,0 0 1 0 0,0-1-1 0 0,0 1 1 0 0,-1 0-1 0 0,1 0 1 0 0,0 0-1 0 0,-1 0 0 0 0,1 0 1 0 0,-1 0-1 0 0,1 0 1 0 0,-1 1-1 0 0,0-1 1 0 0,1 1-1 0 0,-1-1 1 0 0,0 1-1 0 0,1-1 1 0 0,-1 1-1 0 0,0 0 1 0 0,1 0-1 0 0,-1 0 0 0 0,0 0 1 0 0,0 0-1 0 0,1 0 1 0 0,-1 0-1 0 0,0 0 1 0 0,1 1-1 0 0,-1-1 1 0 0,0 1-1 0 0,1 0 1 0 0,-1-1-1 0 0,1 1 1 0 0,-1 0-1 0 0,-1 1 3 0 0,-78 63-3959 0 0,54 0-3797 0 0,24-48 2701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07:11.0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391 91 8106 0 0,'14'13'5269'0'0,"37"15"-4607"0"0,-18-10-573 0 0,3 3-51 0 0,76 55-257 0 0,-108-73 181 0 0,0 1 0 0 0,0-1-1 0 0,-1 1 1 0 0,0 0 0 0 0,0 0 0 0 0,0 0-1 0 0,0 0 1 0 0,-1 1 0 0 0,0-1-1 0 0,0 1 1 0 0,0 0 0 0 0,0-1 0 0 0,0 1-1 0 0,-1 0 1 0 0,0 0 0 0 0,0 0 0 0 0,-1 0-1 0 0,1 0 1 0 0,-1 0 0 0 0,0 0 0 0 0,-1 0-1 0 0,1 0 1 0 0,-1 0 0 0 0,0 2 38 0 0,-3 2 49 0 0,-1 1 0 0 0,0-1 1 0 0,-1 0-1 0 0,0-1 0 0 0,0 1 0 0 0,-1-1 1 0 0,0-1-1 0 0,-1 1 0 0 0,1-1 0 0 0,-1 0 1 0 0,-1-1-1 0 0,1 0 0 0 0,-1 0 0 0 0,-8 3-49 0 0,-27 23 708 0 0,-190 130 1484 0 0,199-128-4567 0 0,18-16-2099 0 0,40-20-2359 0 0,-14-2 4387 0 0</inkml:trace>
  <inkml:trace contextRef="#ctx0" brushRef="#br0" timeOffset="317.911">997 0 6545 0 0,'-125'58'3889'0'0,"-38"79"-4069"0"0,145-120 324 0 0,-34 31 76 0 0,3 1-1 0 0,2 2 1 0 0,-37 54-220 0 0,70-86 404 0 0,9-14-247 0 0,1 0 0 0 0,0 0 0 0 0,0 0 0 0 0,0 0 1 0 0,1 1-1 0 0,0 0 0 0 0,0 0 0 0 0,0-1 0 0 0,1 2 1 0 0,0-1-1 0 0,0 0 0 0 0,0 0 0 0 0,1 1 1 0 0,-1 1-158 0 0,6-2 28 0 0,0-1 1 0 0,-1 0-1 0 0,2 0 1 0 0,-1 0 0 0 0,0 0-1 0 0,1-1 1 0 0,0 1-1 0 0,0-1 1 0 0,0-1 0 0 0,1 1-1 0 0,-1-1 1 0 0,1 0 0 0 0,0 0-1 0 0,0 0 1 0 0,0-1-1 0 0,0 0 1 0 0,0 0 0 0 0,1-1-1 0 0,-1 0 1 0 0,0 0-1 0 0,1 0 1 0 0,0-1-29 0 0,250 19-1275 0 0,-180-22-436 0 0,-21 0-3086 0 0,-56 3 4085 0 0,0 0-771 0 0,0 0-1670 0 0</inkml:trace>
  <inkml:trace contextRef="#ctx0" brushRef="#br0" timeOffset="699.083">1192 62 10394 0 0,'-39'38'4547'0'0,"12"53"-4790"0"0,22-63 414 0 0,-155 609-3938 0 0,124-396 4877 0 0,36-242-1044 0 0,1 1 0 0 0,-1-1 0 0 0,0 0 0 0 0,1 1 0 0 0,-1-1-1 0 0,1 1 1 0 0,-1-1 0 0 0,1 1 0 0 0,-1-1 0 0 0,1 1 0 0 0,-1 0 0 0 0,1-1 0 0 0,0 1 0 0 0,-1-1 0 0 0,1 1 0 0 0,-1 0 0 0 0,1 0 0 0 0,0-1-1 0 0,-1 1 1 0 0,1 0 0 0 0,0 0 0 0 0,0 0 0 0 0,-1 0 0 0 0,1 0 0 0 0,0 0 0 0 0,-1 0 0 0 0,1 0 0 0 0,0 0 0 0 0,-1 0 0 0 0,1 0 0 0 0,0 0-1 0 0,-1 1 1 0 0,1-1 0 0 0,0 0 0 0 0,-1 0 0 0 0,1 1 0 0 0,0-1 0 0 0,-1 0 0 0 0,1 1 0 0 0,-1-1 0 0 0,1 1 0 0 0,-1-1 0 0 0,1 1 0 0 0,-1-1-1 0 0,1 1 1 0 0,-1-1 0 0 0,1 1 0 0 0,-1-1 0 0 0,1 1 0 0 0,-1 0 0 0 0,0-1-66 0 0,18-42 211 0 0,-2-1 0 0 0,-2-1 0 0 0,-1 0 1 0 0,-3-1-1 0 0,-2-1 0 0 0,1-18-211 0 0,-9 61-21 0 0,1 0-6 0 0,0 0 0 0 0,-1-1-1 0 0,1 0 1 0 0,-1 1-1 0 0,1-1 1 0 0,-1 1 0 0 0,0-1-1 0 0,-1 0 1 0 0,1 1 0 0 0,-1-1-1 0 0,1 1 1 0 0,-1-1 0 0 0,0 1-1 0 0,0-1 1 0 0,0 1-1 0 0,-1 0 1 0 0,0 0 0 0 0,1-1-1 0 0,-1 1 1 0 0,0 0 0 0 0,0 0-1 0 0,0 1 1 0 0,-1-1-1 0 0,-1-1 28 0 0,-51 33-2719 0 0,-57 74-4729 0 0,90-83 3276 0 0</inkml:trace>
  <inkml:trace contextRef="#ctx0" brushRef="#br0" timeOffset="12211.044">7 1616 8706 0 0,'0'0'87'0'0,"-1"-1"0"0"0,0 1 0 0 0,1-1 0 0 0,-1 1 0 0 0,1-1 0 0 0,0 0 0 0 0,-1 1 0 0 0,1-1 0 0 0,-1 1 0 0 0,1-1 0 0 0,0 0 0 0 0,0 1 0 0 0,-1-1 0 0 0,1 0 0 0 0,0 1 0 0 0,0-1 0 0 0,0 0 0 0 0,0 1 0 0 0,-1-1 0 0 0,1 0-1 0 0,0 1 1 0 0,0-1 0 0 0,1 0 0 0 0,-1 0 0 0 0,0 1 0 0 0,0-1 0 0 0,0 0 0 0 0,0 1 0 0 0,0-1 0 0 0,1 0 0 0 0,-1 1 0 0 0,0-1 0 0 0,1 0 0 0 0,-1 1 0 0 0,1-1 0 0 0,-1 1 0 0 0,0-1 0 0 0,1 1 0 0 0,-1-1 0 0 0,1 1 0 0 0,-1-1 0 0 0,1 1 0 0 0,0-1 0 0 0,-1 1 0 0 0,1 0 0 0 0,-1-1 0 0 0,1 1 0 0 0,0 0 0 0 0,-1-1 0 0 0,1 1 0 0 0,0 0 0 0 0,-1 0 0 0 0,1 0 0 0 0,0 0 0 0 0,0 0 0 0 0,0 0-87 0 0,49-12-125 0 0,-41 11 460 0 0,186-19-187 0 0,-4-3 153 0 0,-175 21-210 0 0,-60 5-1618 0 0,2-3-3137 0 0,31 9 590 0 0,11-6 1036 0 0</inkml:trace>
  <inkml:trace contextRef="#ctx0" brushRef="#br0" timeOffset="12546.449">730 1192 6337 0 0,'-5'3'319'0'0,"0"0"-1"0"0,0 0 1 0 0,1 0-1 0 0,-1 1 1 0 0,1-1-1 0 0,0 1 0 0 0,0 0 1 0 0,0 0-1 0 0,1 0 1 0 0,0 1-1 0 0,-1-1 1 0 0,2 1-1 0 0,-1 0 0 0 0,0 0 1 0 0,1 0-1 0 0,0 0 1 0 0,0 1-319 0 0,-13 150-406 0 0,16-123 978 0 0,32 266 989 0 0,-8-220-2392 0 0,20-91-6165 0 0,-38 11 5389 0 0,0-2-1429 0 0</inkml:trace>
  <inkml:trace contextRef="#ctx0" brushRef="#br0" timeOffset="12850.632">1029 1372 4185 0 0,'-61'37'8076'0'0,"11"57"-7433"0"0,40-63-728 0 0,2 1-1 0 0,1 0 1 0 0,2 1-1 0 0,1-1 1 0 0,1 1-1 0 0,2 0 1 0 0,1-1-1 0 0,2 1 1 0 0,2 10 85 0 0,-4-44 34 0 0,0-1-1 0 0,1 1 1 0 0,-1-1 0 0 0,1 1 0 0 0,-1 0 0 0 0,1-1 0 0 0,-1 1 0 0 0,1 0 0 0 0,0 0 0 0 0,-1-1 0 0 0,1 1 0 0 0,0 0 0 0 0,0 0 0 0 0,0 0 0 0 0,0 0 0 0 0,0 0 0 0 0,0 0-1 0 0,0 0 1 0 0,1 1 0 0 0,-1-1 0 0 0,0 0 0 0 0,0 0 0 0 0,1 1 0 0 0,-1-1 0 0 0,0 1 0 0 0,1 0 0 0 0,-1-1 0 0 0,0 1 0 0 0,1 0 0 0 0,-1-1 0 0 0,1 1 0 0 0,-1 0 0 0 0,1 0-1 0 0,-1 0 1 0 0,0 1 0 0 0,1-1 0 0 0,-1 0 0 0 0,1 0 0 0 0,-1 1 0 0 0,0-1 0 0 0,1 1 0 0 0,-1-1 0 0 0,0 1 0 0 0,1 0 0 0 0,-1-1 0 0 0,0 1 0 0 0,0 0 0 0 0,0 0 0 0 0,0 0-1 0 0,0 0 1 0 0,0 0 0 0 0,0 0 0 0 0,0 0 0 0 0,0 0 0 0 0,0 0 0 0 0,0 1 0 0 0,-1-1 0 0 0,1 0 0 0 0,-1 0 0 0 0,1 1 0 0 0,-1-1 0 0 0,1 0 0 0 0,-1 1 0 0 0,0-1 0 0 0,1 1-1 0 0,-1-1 1 0 0,0 1-34 0 0,9-31 522 0 0,-2-1 0 0 0,-1 1-1 0 0,-1-2 1 0 0,-2 1 0 0 0,-1 0-1 0 0,-1-15-521 0 0,-24-238 491 0 0,7 235-1844 0 0,3 96-3982 0 0,12-8-189 0 0,1-25 2172 0 0</inkml:trace>
  <inkml:trace contextRef="#ctx0" brushRef="#br0" timeOffset="13205.057">1517 1359 8450 0 0,'-38'22'7273'0'0,"6"49"-5907"0"0,28-60-934 0 0,-8 29-564 0 0,2 0 1 0 0,2 1-1 0 0,2-1 0 0 0,1 2 1 0 0,3-1-1 0 0,1 0 1 0 0,3 25 131 0 0,14 27-1317 0 0,-15-92 1329 0 0,-1 1 1 0 0,1 0-1 0 0,-1-1 0 0 0,1 1 1 0 0,0 0-1 0 0,0-1 1 0 0,0 1-1 0 0,0-1 1 0 0,0 1-1 0 0,0-1 0 0 0,0 0 1 0 0,0 1-1 0 0,0-1 1 0 0,1 0-1 0 0,-1 0 1 0 0,0 0-1 0 0,1 0 0 0 0,-1 0 1 0 0,1 0-1 0 0,0 0 1 0 0,-1 0-1 0 0,1-1 0 0 0,0 1 1 0 0,-1-1-1 0 0,1 1 1 0 0,0-1-1 0 0,-1 0 1 0 0,1 1-1 0 0,0-1 0 0 0,0 0 1 0 0,0 0-1 0 0,-1 0 1 0 0,1-1-1 0 0,0 1 0 0 0,0 0 1 0 0,-1-1-1 0 0,1 1 1 0 0,0-1-1 0 0,-1 1 1 0 0,1-1-1 0 0,0 0 0 0 0,-1 0 1 0 0,1 0-1 0 0,-1 0 1 0 0,1 0-1 0 0,-1 0 1 0 0,0 0-1 0 0,1 0 0 0 0,-1-1-12 0 0,9-8 356 0 0,-1 1-1 0 0,0-2 0 0 0,-1 1 1 0 0,-1-1-1 0 0,1 0 0 0 0,-2-1 1 0 0,0 0-1 0 0,0 0 0 0 0,-1 0 1 0 0,0-1-1 0 0,-1 0 1 0 0,2-10-356 0 0,4-7 412 0 0,-9 26-377 0 0,17-43 185 0 0,-2-1 0 0 0,-2 0 0 0 0,-3 0 0 0 0,-1-2 0 0 0,-3 1 0 0 0,-1-11-220 0 0,-5 58-63 0 0,0 0 0 0 0,-1 0 0 0 0,1 0 0 0 0,-1 0 0 0 0,0-1 0 0 0,0 1 0 0 0,0 0 0 0 0,0 0 0 0 0,0-1 0 0 0,0 1 0 0 0,0 0-1 0 0,-1 0 1 0 0,1-1 0 0 0,-1 1 0 0 0,0 0 0 0 0,0 0 0 0 0,0 0 0 0 0,0 0 0 0 0,0 0 0 0 0,0 0 0 0 0,0 0 0 0 0,0 0 0 0 0,-1 1 0 0 0,1-1-1 0 0,-1 0 1 0 0,1 1 0 0 0,-1-1 0 0 0,0 1 0 0 0,0-1 0 0 0,0 1 0 0 0,0 0 0 0 0,0 0 0 0 0,0 0 0 0 0,0 0 0 0 0,0 0 0 0 0,0 1 0 0 0,0-1-1 0 0,0 0 1 0 0,0 1 0 0 0,-1 0 0 0 0,1-1 0 0 0,0 1 0 0 0,0 0 0 0 0,-1 0 0 0 0,1 0 0 0 0,0 1 0 0 0,0-1 0 0 0,-1 0 0 0 0,1 1 0 0 0,0 0-1 0 0,0-1 1 0 0,0 1 0 0 0,0 0 0 0 0,-2 1 63 0 0,-10 9-919 0 0,0 1-1 0 0,1 0 0 0 0,1 1 1 0 0,0 0-1 0 0,1 1 1 0 0,0 0-1 0 0,1 1 0 0 0,0 0 1 0 0,2 1-1 0 0,0 0 0 0 0,0 0 1 0 0,2 1-1 0 0,0 0 1 0 0,-4 16 919 0 0,4-10-3939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07:21.2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435 117 6905 0 0,'-1'0'89'0'0,"0"0"-1"0"0,0 0 0 0 0,0 0 1 0 0,0 0-1 0 0,0 0 0 0 0,0 0 1 0 0,0 1-1 0 0,0-1 0 0 0,0 0 0 0 0,1 1 1 0 0,-1-1-1 0 0,0 0 0 0 0,0 1 1 0 0,0-1-1 0 0,0 1 0 0 0,1 0 0 0 0,-1-1 1 0 0,0 1-1 0 0,0 0 0 0 0,1-1 1 0 0,-1 1-1 0 0,0 0 0 0 0,1 0 1 0 0,-1-1-1 0 0,1 1 0 0 0,-1 0 0 0 0,1 0 1 0 0,0 0-1 0 0,-1 0 0 0 0,1 0 1 0 0,0 0-1 0 0,0 0 0 0 0,-1 0 0 0 0,1 0 1 0 0,0 0-1 0 0,0 0 0 0 0,0 0 1 0 0,0 0-1 0 0,0 0 0 0 0,0 0 1 0 0,1 0-89 0 0,25 60 430 0 0,-24-59-419 0 0,0 0 11 0 0,0-1 1 0 0,-1 1 0 0 0,1-1-1 0 0,0 1 1 0 0,0-1-1 0 0,0 0 1 0 0,0 1 0 0 0,0-1-1 0 0,0 0 1 0 0,0 0-1 0 0,1-1 1 0 0,-1 1 0 0 0,0 0-1 0 0,1-1 1 0 0,-1 1-1 0 0,0-1 1 0 0,1 0 0 0 0,-1 0-1 0 0,0 0 1 0 0,1 0-1 0 0,-1 0 1 0 0,0 0 0 0 0,1-1-1 0 0,-1 1 1 0 0,0-1-1 0 0,3 0-22 0 0,15-2 258 0 0,-11 2 222 0 0,-23 1-4 0 0,-64-3 531 0 0,73 2-942 0 0,-13 0 113 0 0,1-1 0 0 0,-1-1 1 0 0,1 0-1 0 0,-1-2 0 0 0,1 0 1 0 0,1 0-1 0 0,-1-2 0 0 0,1 0 1 0 0,-3-3-179 0 0,-10-3 33 0 0,31 26-216 0 0,50 23 203 0 0,-33-63 1881 0 0,89 60-1999 0 0,-89-17 304 0 0,-22-18-195 0 0,-1 0 1 0 0,1 0-1 0 0,-1 0 0 0 0,0 1 1 0 0,0-1-1 0 0,1 1 1 0 0,-1 0-1 0 0,0 0 1 0 0,0 0-1 0 0,-1 0 0 0 0,1 1 1 0 0,0 0-1 0 0,0 0 1 0 0,0 0-1 0 0,0 0 1 0 0,0 1-1 0 0,0-1 0 0 0,0 1 1 0 0,0 0-1 0 0,-3 1-11 0 0,-8 0-58 0 0,-92 24 12 0 0,-23 32 19 0 0,51-1-120 0 0,65-16-1895 0 0,41-2-4263 0 0,-4-32 2763 0 0,-10-7-363 0 0</inkml:trace>
  <inkml:trace contextRef="#ctx0" brushRef="#br0" timeOffset="622.616">624 22 6241 0 0,'-16'-21'5419'0'0,"9"32"-3125"0"0,6 47-1882 0 0,2-44-52 0 0,25 114 1383 0 0,7 122 591 0 0,-31-194-2248 0 0,0-42-62 0 0,-1 0-1 0 0,0 0 0 0 0,-2 1 1 0 0,1-1-1 0 0,-2 0 1 0 0,0 0-1 0 0,0 0 1 0 0,-1 0-1 0 0,-4 8-23 0 0,-27 10-3590 0 0,33-31 2706 0 0,3-5-4248 0 0,12-15 3152 0 0,93-95-1193 0 0,-96 101 152 0 0</inkml:trace>
  <inkml:trace contextRef="#ctx0" brushRef="#br0" timeOffset="1031.491">891 215 5905 0 0,'-7'-2'1474'0'0,"-33"-5"3941"0"0,39 7-5384 0 0,-1 0 0 0 0,0 0 1 0 0,0 0-1 0 0,1 0 1 0 0,-1 1-1 0 0,0-1 1 0 0,0 1-1 0 0,1-1 0 0 0,-1 1 1 0 0,1 0-1 0 0,-1 0 1 0 0,0-1-1 0 0,1 1 0 0 0,-1 0 1 0 0,1 0-1 0 0,0 0 1 0 0,-1 1-1 0 0,1-1 1 0 0,0 0-1 0 0,0 1 0 0 0,0-1 1 0 0,0 0-1 0 0,0 1 1 0 0,0-1-1 0 0,0 1 0 0 0,0-1 1 0 0,0 1-1 0 0,1 0 1 0 0,-1-1-1 0 0,1 1 1 0 0,-1 0-1 0 0,1 1-31 0 0,-5 25-218 0 0,0 0 0 0 0,2 0 1 0 0,2 1-1 0 0,0-1 0 0 0,2 0 0 0 0,4 24 218 0 0,-2-4-8 0 0,-2-35 150 0 0,0 0 0 0 0,1-1 0 0 0,0 1 0 0 0,1-1 0 0 0,0 1 0 0 0,1-1-1 0 0,1 0 1 0 0,0-1 0 0 0,1 1 0 0 0,0-1 0 0 0,0 0 0 0 0,8 10-142 0 0,-12-20 59 0 0,-1 1 0 0 0,1-1 0 0 0,-1 0-1 0 0,0 1 1 0 0,1-1 0 0 0,0 0 0 0 0,-1 0 0 0 0,1 0 0 0 0,0-1 0 0 0,-1 1-1 0 0,1 0 1 0 0,0 0 0 0 0,0-1 0 0 0,0 0 0 0 0,0 1 0 0 0,0-1 0 0 0,0 0-1 0 0,-1 0 1 0 0,1 0 0 0 0,0 0 0 0 0,0 0 0 0 0,0 0 0 0 0,0 0 0 0 0,0-1-1 0 0,0 1 1 0 0,0-1 0 0 0,-1 1 0 0 0,1-1 0 0 0,0 0 0 0 0,0 0 0 0 0,-1 0-1 0 0,1 0 1 0 0,0 0 0 0 0,-1 0 0 0 0,1 0 0 0 0,-1 0 0 0 0,0-1 0 0 0,1 1-1 0 0,-1-1 1 0 0,1 0-59 0 0,48-63 701 0 0,-44 49-660 0 0,-1 0 1 0 0,0 0-1 0 0,-1-1 0 0 0,-1 0 0 0 0,-1 0 0 0 0,0 0 0 0 0,-1 0 0 0 0,-1 0 0 0 0,-1 0 0 0 0,0 0 0 0 0,-3-10-41 0 0,2 1 72 0 0,3 15 5 0 0,-2-1-1 0 0,1 1 0 0 0,-2 0 0 0 0,1-1 0 0 0,-2 1 1 0 0,1 0-1 0 0,-2 0 0 0 0,1 1 0 0 0,-1-1 0 0 0,-1 1 0 0 0,0 0 1 0 0,0 0-1 0 0,-1 0 0 0 0,-1 1 0 0 0,1 0 0 0 0,-2-1-76 0 0,-42-4 126 0 0,46 15-358 0 0,-1-1 1 0 0,1 1 0 0 0,-1 0 0 0 0,1 1-1 0 0,0-1 1 0 0,0 1 0 0 0,-1 0 0 0 0,1 0-1 0 0,0 0 1 0 0,0 0 0 0 0,1 1 0 0 0,-1 0-1 0 0,1 0 1 0 0,-1 0 0 0 0,1 0 0 0 0,0 0-1 0 0,-2 3 232 0 0,-3 2-734 0 0,1 0 0 0 0,0 0 1 0 0,1 0-1 0 0,0 1 0 0 0,0 0 0 0 0,1 0 0 0 0,0 1 0 0 0,1 0 0 0 0,0-1 0 0 0,0 1 0 0 0,1 1 0 0 0,0-1 1 0 0,0 7 733 0 0,9-1-2516 0 0,-2-9-47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10:09.7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1 219 6233 0 0,'78'26'1651'0'0,"-57"-23"-1730"0"0,-1 0 1 0 0,1-2-1 0 0,-1-1 0 0 0,1 0 0 0 0,0-2 0 0 0,-1 0 0 0 0,1-1 0 0 0,-1-1 0 0 0,0-1 0 0 0,0-1 1 0 0,-1 0-1 0 0,1-2 0 0 0,2-2 79 0 0,-23 10 6 0 0,-1 0 1 0 0,1-1 0 0 0,0 1-1 0 0,-1 0 1 0 0,1-1-1 0 0,0 1 1 0 0,0-1-1 0 0,-1 0 1 0 0,1 1-1 0 0,0-1 1 0 0,0 0 0 0 0,0 0-1 0 0,0 0 1 0 0,0 0-1 0 0,0 1 1 0 0,0-1-1 0 0,0-1 1 0 0,0 1 0 0 0,1 0-1 0 0,-1 0 1 0 0,0 0-1 0 0,1 0 1 0 0,-1-1-1 0 0,1 1 1 0 0,-1 0 0 0 0,1 0-1 0 0,-1-1 1 0 0,1 1-1 0 0,0 0 1 0 0,0-1-1 0 0,0 1 1 0 0,0 0 0 0 0,0-1-1 0 0,0 1 1 0 0,0 0-1 0 0,0-1 1 0 0,0 1-1 0 0,1 0 1 0 0,-1-1 0 0 0,0 1-1 0 0,1 0 1 0 0,-1-1-1 0 0,1 1 1 0 0,0 0-1 0 0,-1 0 1 0 0,1 0 0 0 0,0 0-1 0 0,0 0 1 0 0,0 0-1 0 0,0 0 1 0 0,-1 0-1 0 0,2 0 1 0 0,-1 0 0 0 0,0 0-1 0 0,0 0 1 0 0,0 1-1 0 0,0-1 1 0 0,0 0-1 0 0,1 1 1 0 0,-1-1 0 0 0,0 1-1 0 0,0-1 1 0 0,1 1-1 0 0,-1 0 1 0 0,0 0-1 0 0,1-1 1 0 0,-1 1 0 0 0,1 0-7 0 0,-243-46 1625 0 0,314 40-2810 0 0,-11 1 731 0 0,0-2 1 0 0,0-3-1 0 0,-1-3 1 0 0,45-15 453 0 0,-50 13-927 0 0,-4 2-2454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10:11.1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150 342 5929 0 0,'283'7'740'0'0,"283"-33"285"0"0,-149 3-453 0 0,-343 13 205 0 0,-116-26-230 0 0,-172-9-454 0 0,-239 18-73 0 0,12 11 123 0 0,186 7 308 0 0,171 2 36 0 0,113 17-822 0 0,176 2 291 0 0,513-40 7 0 0,-570 33 16 0 0,0-7 0 0 0,0-6 0 0 0,24-10 21 0 0,172-58 56 0 0,-310 54-350 0 0,-33 21 297 0 0,-1 0 0 0 0,0 1 0 0 0,0-1 0 0 0,0 1 0 0 0,1-1 0 0 0,-1 0 0 0 0,0 1 0 0 0,0-1 0 0 0,0 0 0 0 0,0 1 0 0 0,0-1 0 0 0,0 0 0 0 0,0 1 0 0 0,-1-1 0 0 0,1 0 0 0 0,0 1 0 0 0,0-1 0 0 0,0 0 0 0 0,-1 1 0 0 0,1-1 0 0 0,0 1 0 0 0,-1-1 0 0 0,1 0 0 0 0,0 1 0 0 0,-1-1 0 0 0,1 1 0 0 0,-1-1 0 0 0,1 1 0 0 0,-1-1 0 0 0,1 1 0 0 0,-1 0 0 0 0,1-1 0 0 0,-1 1 0 0 0,0 0 0 0 0,1-1 0 0 0,-1 1 0 0 0,1 0 0 0 0,-1 0 0 0 0,0-1 0 0 0,1 1 0 0 0,-1 0 0 0 0,0 0 0 0 0,1 0 0 0 0,-1 0 0 0 0,0 0 0 0 0,1 0 0 0 0,-1 0 0 0 0,0 0 0 0 0,1 0 0 0 0,-1 0 0 0 0,0 1 0 0 0,1-1 0 0 0,-1 0 0 0 0,0 0 0 0 0,1 1 1 0 0,-1-1-4 0 0,-68-2-52 0 0,0 3 1 0 0,0 3-1 0 0,1 2 1 0 0,-1 4-1 0 0,-10 6 52 0 0,-25 1-191 0 0,54-9 118 0 0,-196 30 891 0 0,-179 2-818 0 0,214-41-192 0 0,549-41-4816 0 0,-264 29 1772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06:18.758"/>
    </inkml:context>
    <inkml:brush xml:id="br0">
      <inkml:brushProperty name="width" value="0.05" units="cm"/>
      <inkml:brushProperty name="height" value="0.05" units="cm"/>
      <inkml:brushProperty name="color" value="#F6630D"/>
    </inkml:brush>
    <inkml:brush xml:id="br1">
      <inkml:brushProperty name="width" value="0.05" units="cm"/>
      <inkml:brushProperty name="height" value="0.05" units="cm"/>
      <inkml:brushProperty name="color" value="#E71224"/>
    </inkml:brush>
    <inkml:context xml:id="ctx1">
      <inkml:inkSource xml:id="inkSrc69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21-04-27T03:10:44.820"/>
    </inkml:context>
    <inkml:brush xml:id="br2">
      <inkml:brushProperty name="width" value="0.05" units="cm"/>
      <inkml:brushProperty name="height" value="0.05" units="cm"/>
      <inkml:brushProperty name="color" value="#5B2D90"/>
      <inkml:brushProperty name="ignorePressure" value="1"/>
    </inkml:brush>
    <inkml:brush xml:id="br3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5816 6525 5185 0 0,'0'2'51'0'0,"-1"-1"-1"0"0,1 1 1 0 0,0 0-1 0 0,0 0 1 0 0,0-1 0 0 0,1 1-1 0 0,-1 0 1 0 0,0-1-1 0 0,0 1 1 0 0,1 0 0 0 0,-1-1-1 0 0,1 1 1 0 0,0 0-1 0 0,0-1 1 0 0,-1 1-1 0 0,1-1 1 0 0,0 1 0 0 0,0-1-1 0 0,0 0 1 0 0,0 1-1 0 0,1-1 1 0 0,-1 0 0 0 0,0 0-1 0 0,0 0 1 0 0,1 0-1 0 0,-1 0 1 0 0,1 0 0 0 0,-1 0-1 0 0,1 0 1 0 0,-1 0-1 0 0,1-1 1 0 0,0 1-1 0 0,-1-1 1 0 0,1 1 0 0 0,0-1-1 0 0,-1 0 1 0 0,1 1-1 0 0,0-1 1 0 0,-1 0 0 0 0,1 0-1 0 0,0 0 1 0 0,0-1-1 0 0,-1 1 1 0 0,2 0-51 0 0,252-39 1320 0 0,-21 26-917 0 0,153 38 348 0 0,-287-32-1667 0 0,-44-21-3491 0 0,-49 21 1189 0 0</inkml:trace>
  <inkml:trace contextRef="#ctx0" brushRef="#br0" timeOffset="346.064">5946 6590 5777 0 0,'1'0'38'0'0,"-1"0"0"0"0,1 0 0 0 0,-1-1-1 0 0,1 1 1 0 0,0 0 0 0 0,-1 0 0 0 0,1 0-1 0 0,-1 0 1 0 0,1 0 0 0 0,-1 0 0 0 0,1 0-1 0 0,0 0 1 0 0,-1 1 0 0 0,1-1 0 0 0,-1 0 0 0 0,1 0-1 0 0,-1 0 1 0 0,1 0 0 0 0,0 1 0 0 0,-1-1-1 0 0,1 0 1 0 0,-1 1 0 0 0,1-1 0 0 0,-1 0-1 0 0,0 1 1 0 0,1-1 0 0 0,-1 1 0 0 0,1-1 0 0 0,-1 1-1 0 0,0-1 1 0 0,1 1 0 0 0,-1-1 0 0 0,0 1-1 0 0,1-1 1 0 0,-1 1 0 0 0,0-1 0 0 0,0 1-1 0 0,0-1 1 0 0,0 1 0 0 0,1 0 0 0 0,-1-1 0 0 0,0 1-1 0 0,0-1 1 0 0,0 1 0 0 0,0-1 0 0 0,0 1-1 0 0,0 0 1 0 0,0-1 0 0 0,-1 1 0 0 0,1-1-1 0 0,0 1 1 0 0,0 0 0 0 0,0-1 0 0 0,-1 1 0 0 0,1-1-1 0 0,0 1-37 0 0,321-47 1401 0 0,8 11-1589 0 0,-111 41-5975 0 0,-188-3 3557 0 0</inkml:trace>
  <inkml:trace contextRef="#ctx0" brushRef="#br0" timeOffset="4570.066">8091 6548 6649 0 0,'24'2'4429'0'0,"60"6"-4537"0"0,710-70-161 0 0,-24 52 1775 0 0,-745 9-1275 0 0,-1 1-1 0 0,0 2 1 0 0,1 0 0 0 0,-1 1 0 0 0,0 2 0 0 0,-1 0 0 0 0,10 5-231 0 0,-33-10-2 0 0,-1 0 1 0 0,1 0-1 0 0,-1 1 1 0 0,1-1-1 0 0,-1 0 0 0 0,1 0 1 0 0,-1 1-1 0 0,1-1 1 0 0,-1 0-1 0 0,1 1 1 0 0,-1-1-1 0 0,1 0 0 0 0,-1 1 1 0 0,1-1-1 0 0,0 0 1 0 0,-1 1-1 0 0,1-1 0 0 0,0 1 1 0 0,0-1-1 0 0,-1 1 1 0 0,1-1-1 0 0,0 1 1 0 0,0-1-1 0 0,-1 1 0 0 0,1-1 1 0 0,0 1-1 0 0,0 0 1 0 0,0-1-1 0 0,0 1 0 0 0,0-1 1 0 0,0 1-1 0 0,0-1 1 0 0,0 1-1 0 0,0-1 1 0 0,0 1-1 0 0,0 0 0 0 0,0-1 1 0 0,1 1-1 0 0,-1-1 1 0 0,0 1-1 0 0,0-1 0 0 0,1 1 1 0 0,-1-1-1 0 0,0 1 1 0 0,0-1-1 0 0,1 0 1 0 0,-1 1-1 0 0,0-1 0 0 0,1 1 1 0 0,-1-1-1 0 0,1 0 1 0 0,-1 1-1 0 0,1-1 0 0 0,-1 0 1 0 0,1 1-1 0 0,-1-1 1 0 0,1 0-1 0 0,-1 0 1 0 0,1 1-1 0 0,-1-1 0 0 0,1 0 1 0 0,-1 0-1 0 0,1 0 1 0 0,-1 0-1 0 0,1 0 0 0 0,-1 0 1 0 0,1 0-1 0 0,0 0 2 0 0,-44 14-799 0 0,-19-8 582 0 0,-1-3 1 0 0,0-2-1 0 0,0-3 0 0 0,0-3 1 0 0,1-3-1 0 0,-49-12 217 0 0,-69-7 421 0 0,-122 4 1097 0 0,200 40-1210 0 0,100-16-336 0 0,0 0 1 0 0,0 0-1 0 0,0 0 1 0 0,0 0 0 0 0,0 0-1 0 0,0 0 1 0 0,0 1 0 0 0,0-1-1 0 0,0 0 1 0 0,1 1 0 0 0,-1 0-1 0 0,0-1 1 0 0,1 1 0 0 0,0 0-1 0 0,-1 0 1 0 0,1 0-1 0 0,0 0 1 0 0,0 0 0 0 0,0 0-1 0 0,0 0 1 0 0,0 0 0 0 0,1 0-1 0 0,-1 0 1 0 0,0 1 0 0 0,1-1-1 0 0,0 0 1 0 0,0 0-1 0 0,0 1 1 0 0,0-1 0 0 0,0 0-1 0 0,0 1 1 0 0,0-1 0 0 0,1 0-1 0 0,-1 0 1 0 0,1 0 0 0 0,-1 1-1 0 0,1-1 1 0 0,0 0-1 0 0,0 0 1 0 0,0 0 0 0 0,0 0-1 0 0,1 1 28 0 0,8 11-408 0 0,1-1 0 0 0,1 0 0 0 0,0-1 0 0 0,1 0 0 0 0,0-1 0 0 0,0-1 0 0 0,1 0 0 0 0,1 0 0 0 0,0-1 0 0 0,0-1-1 0 0,0-1 1 0 0,1 0 0 0 0,0-1 0 0 0,10 2 408 0 0,28 11-1505 0 0,4 1-2286 0 0</inkml:trace>
  <inkml:trace contextRef="#ctx0" brushRef="#br1" timeOffset="-1.8161E6">1 3965 3321 0 0,'0'0'2287'0'0,"10"-11"6257"0"0,-12 5-4845 0 0,0 23-3277 0 0,-4 84 2061 0 0,6 71-1749 0 0,0-165-680 0 0,0-1 0 0 0,1 0-1 0 0,0 1 1 0 0,0-1 0 0 0,1 0 0 0 0,0 0 0 0 0,0 0 0 0 0,0 0-1 0 0,1 0 1 0 0,0 0 0 0 0,0-1 0 0 0,0 1 0 0 0,1-1 0 0 0,-1 0-1 0 0,1 0 1 0 0,1 0 0 0 0,-1 0 0 0 0,1-1 0 0 0,0 0 0 0 0,0 0-1 0 0,0 0 1 0 0,0 0 0 0 0,1-1 0 0 0,-1 0 0 0 0,1 0 0 0 0,0-1-1 0 0,0 0 1 0 0,0 1 0 0 0,0-2 0 0 0,5 2-54 0 0,-4-3 59 0 0,-3 0-26 0 0,0 1 0 0 0,-1-1 0 0 0,1 0 0 0 0,0 1 0 0 0,0-2 0 0 0,-1 1 0 0 0,1 0 1 0 0,0-1-1 0 0,-1 0 0 0 0,1 0 0 0 0,-1 0 0 0 0,1 0 0 0 0,-1 0 0 0 0,1-1 0 0 0,-1 1 0 0 0,0-1 0 0 0,1 0 0 0 0,-1 0 0 0 0,0-1 1 0 0,-1 1-1 0 0,1 0 0 0 0,0-1 0 0 0,-1 0 0 0 0,1 0 0 0 0,-1 1 0 0 0,0-2 0 0 0,1 1-33 0 0,84-150 375 0 0,-44-7-230 0 0,-48 134-110 0 0,-7 32-31 0 0,10 13-5 0 0,0 0-1 0 0,1-1 1 0 0,1 1 0 0 0,1 0-1 0 0,1 0 1 0 0,0 0 0 0 0,2 0-1 0 0,0-1 1 0 0,1 1 0 0 0,1-1-1 0 0,0 0 1 0 0,1-1 0 0 0,1 1-1 0 0,2 0 2 0 0,-9-13 19 0 0,0-1-1 0 0,1 0 0 0 0,-1 1 0 0 0,1-1 1 0 0,0 0-1 0 0,0 0 0 0 0,0 0 0 0 0,1-1 1 0 0,0 1-1 0 0,-1 0 0 0 0,1-1 0 0 0,0 1 1 0 0,1-1-1 0 0,-1 0 0 0 0,0 0 1 0 0,1-1-1 0 0,0 1 0 0 0,0-1 0 0 0,-1 1 1 0 0,1-1-1 0 0,1 0 0 0 0,-1-1 0 0 0,0 1 1 0 0,0-1-1 0 0,1 0 0 0 0,-1 0 0 0 0,1 0 1 0 0,-1-1-1 0 0,1 1 0 0 0,-1-1 1 0 0,1 0-1 0 0,-1 0 0 0 0,1-1 0 0 0,-1 1 1 0 0,1-1-1 0 0,-1 0 0 0 0,0 0 0 0 0,1-1 1 0 0,-1 1-1 0 0,0-1 0 0 0,0 0 0 0 0,0 0 1 0 0,4-3-19 0 0,8-9 65 0 0,0-1 0 0 0,0 0 0 0 0,-1-1 0 0 0,-1-1 0 0 0,-1-1 1 0 0,-1 0-1 0 0,0 0 0 0 0,-1-1 0 0 0,-1-1 0 0 0,-1 0 0 0 0,-1 0 0 0 0,2-7-65 0 0,-7 18 21 0 0,1 0-1 0 0,-2 0 1 0 0,1 0 0 0 0,-1-1-1 0 0,-1 1 1 0 0,0-1 0 0 0,0 1-1 0 0,-1-1 1 0 0,0 0-1 0 0,-1 1 1 0 0,1-1 0 0 0,-2 1-1 0 0,0-1 1 0 0,0 1-1 0 0,-1 0 1 0 0,0 0 0 0 0,0 0-1 0 0,-1 0 1 0 0,0 0-1 0 0,-1 1 1 0 0,0-1 0 0 0,-1 0-21 0 0,-49-10-131 0 0,41 28-2690 0 0,8 11-4160 0 0,6-15 5441 0 0,0-1-672 0 0,0 0-2485 0 0,0 2-1395 0 0</inkml:trace>
  <inkml:trace contextRef="#ctx0" brushRef="#br1" timeOffset="-1.81542E6">954 4102 6985 0 0,'-7'4'7770'0'0,"1"9"-3940"0"0,-2 38-2674 0 0,7-41-118 0 0,-16 207 736 0 0,30-168-1615 0 0,-11-49-227 0 0,-1 0 1 0 0,0 0-1 0 0,0-1 1 0 0,1 1-1 0 0,-1-1 1 0 0,0 1-1 0 0,0-1 1 0 0,0 1-1 0 0,0-1 1 0 0,0 0 0 0 0,0 0-1 0 0,0 1 1 0 0,0-1-1 0 0,0 0 1 0 0,0 0-1 0 0,0 0 1 0 0,-1 0-1 0 0,1 0 1 0 0,0 0 0 0 0,0 0-1 0 0,-1 0 1 0 0,1 0-1 0 0,-1-1 1 0 0,1 1-1 0 0,-1 0 1 0 0,0 0-1 0 0,1 0 1 0 0,-1-1 0 0 0,0 1-1 0 0,0 0 1 0 0,0 0-1 0 0,0-1 1 0 0,0 1-1 0 0,0 0 1 0 0,0 0-1 0 0,0-1 1 0 0,-1 1 0 0 0,1 0-1 0 0,0 0 1 0 0,-1-1 67 0 0,0-11-3831 0 0,-4 1-4234 0 0,5 8 2580 0 0</inkml:trace>
  <inkml:trace contextRef="#ctx0" brushRef="#br1" timeOffset="-1.81333E6">2162 4046 9274 0 0,'-1'108'8802'0'0,"-8"48"-6000"0"0,8-153-2879 0 0,0 1-1 0 0,1-1 1 0 0,-1 1 0 0 0,1-1 0 0 0,0 1-1 0 0,0 0 1 0 0,0-1 0 0 0,1 1 0 0 0,-1-1 0 0 0,1 1-1 0 0,0-1 1 0 0,0 0 0 0 0,0 1 0 0 0,0-1-1 0 0,0 0 1 0 0,1 1 0 0 0,0-1 0 0 0,-1 0 0 0 0,1 0-1 0 0,0 0 1 0 0,2 0 77 0 0,37-41-14047 0 0,-37 35 10022 0 0</inkml:trace>
  <inkml:trace contextRef="#ctx0" brushRef="#br1" timeOffset="-1.81157E6">3295 3808 8778 0 0,'-13'12'4733'0'0,"-4"17"-2426"0"0,16-27-2020 0 0,-12 29 183 0 0,2 0-1 0 0,1 1 1 0 0,1 1 0 0 0,2-1 0 0 0,1 1 0 0 0,2 1-1 0 0,1-1 1 0 0,1 1 0 0 0,2-1 0 0 0,2 1 0 0 0,4 25-470 0 0,-7-55 23 0 0,1 0 0 0 0,0 0 0 0 0,0-1 0 0 0,0 1 0 0 0,0 0 0 0 0,1 0 0 0 0,-1 0 0 0 0,1-1 0 0 0,0 1 0 0 0,0 0 0 0 0,0-1 0 0 0,1 1 0 0 0,-1-1 0 0 0,1 1 0 0 0,0-1 1 0 0,0 0-1 0 0,0 0 0 0 0,0 0 0 0 0,1 0 0 0 0,-1 0 0 0 0,1 0 0 0 0,0-1 0 0 0,-1 1 0 0 0,1-1 0 0 0,1 0 0 0 0,-1 0 0 0 0,0 0 0 0 0,0 0 0 0 0,1 0 0 0 0,-1-1 0 0 0,1 1 0 0 0,-1-1 1 0 0,1 0-1 0 0,0 0 0 0 0,-1-1 0 0 0,1 1 0 0 0,0-1 0 0 0,0 0 0 0 0,0 0 0 0 0,-1 0 0 0 0,1 0 0 0 0,0 0 0 0 0,0-1 0 0 0,-1 0 0 0 0,1 0 0 0 0,0 0 0 0 0,-1 0 0 0 0,1-1-23 0 0,13-10 67 0 0,-1-2 0 0 0,0 0-1 0 0,-1-1 1 0 0,0-1 0 0 0,-2 0 0 0 0,0 0-1 0 0,-1-2 1 0 0,0 1 0 0 0,-1-2-1 0 0,-1 1 1 0 0,2-10-67 0 0,44-161 203 0 0,-60 219-127 0 0,2 0 0 0 0,2 0 0 0 0,0 0 0 0 0,2 0 0 0 0,1 0 0 0 0,2 0 0 0 0,0-1 0 0 0,3 1-76 0 0,-8-26 10 0 0,0-1 0 0 0,1 1-1 0 0,0-1 1 0 0,0 0 0 0 0,0 1 0 0 0,0-1 0 0 0,1 0 0 0 0,-1 0 0 0 0,1 1 0 0 0,-1-1 0 0 0,1 0-1 0 0,0-1 1 0 0,1 1 0 0 0,-1 0 0 0 0,0-1 0 0 0,1 1 0 0 0,-1-1 0 0 0,1 0 0 0 0,0 1-1 0 0,0-1 1 0 0,0-1 0 0 0,0 1 0 0 0,0 0 0 0 0,0-1 0 0 0,1 1 0 0 0,-1-1 0 0 0,0 0 0 0 0,1 0-1 0 0,-1-1 1 0 0,1 1 0 0 0,-1-1 0 0 0,1 1 0 0 0,-1-1 0 0 0,1 0 0 0 0,-1 0 0 0 0,1-1 0 0 0,-1 1-1 0 0,1-1 1 0 0,-1 0 0 0 0,0 0 0 0 0,1 0 0 0 0,-1 0 0 0 0,0 0 0 0 0,1-1 0 0 0,-1 1-1 0 0,0-1 1 0 0,0 0 0 0 0,0 0 0 0 0,-1 0 0 0 0,1-1 0 0 0,0 1-10 0 0,9-13 71 0 0,-1-1 0 0 0,-1 1 0 0 0,0-2 0 0 0,-1 1 1 0 0,0-1-1 0 0,-2-1 0 0 0,0 1 0 0 0,-1-1 0 0 0,0-1 0 0 0,-2 1 0 0 0,0-1 0 0 0,-1 0 1 0 0,-1 0-1 0 0,-1 1 0 0 0,-1-1 0 0 0,0 0 0 0 0,-1 0 0 0 0,-3-8-71 0 0,-28-90 172 0 0,26 144-4825 0 0,23 5-4921 0 0,-8-22 1938 0 0</inkml:trace>
  <inkml:trace contextRef="#ctx0" brushRef="#br1" timeOffset="-1.81102E6">3985 4150 7970 0 0,'-1'-3'293'0'0,"1"0"0"0"0,0 0 0 0 0,0 0 0 0 0,0 0 0 0 0,0 0 0 0 0,0 0 0 0 0,1 0-1 0 0,0 0 1 0 0,-1 0 0 0 0,1 0 0 0 0,0 0 0 0 0,0 0 0 0 0,1 0 0 0 0,-1 0 0 0 0,1 0 0 0 0,-1 1 0 0 0,1-1 0 0 0,0 1 0 0 0,0-1 0 0 0,0 1 0 0 0,0 0 0 0 0,1-1-293 0 0,3-2 327 0 0,0 0 0 0 0,1 0-1 0 0,0 1 1 0 0,0 0 0 0 0,1 0-1 0 0,-1 1 1 0 0,1-1 0 0 0,0 2 0 0 0,-1-1-1 0 0,1 1 1 0 0,0 0 0 0 0,1 1 0 0 0,-1 0-1 0 0,0 0 1 0 0,0 1 0 0 0,1 0 0 0 0,-1 0-1 0 0,0 1 1 0 0,0 0 0 0 0,3 1-327 0 0,-9-1 16 0 0,0-1 0 0 0,0 0 0 0 0,-1 1 0 0 0,1-1 0 0 0,-1 1 0 0 0,1 0 1 0 0,0-1-1 0 0,-1 1 0 0 0,1 0 0 0 0,-1 0 0 0 0,0 0 0 0 0,1 0 0 0 0,-1 0 0 0 0,0 1 0 0 0,1-1 0 0 0,-1 0 0 0 0,0 0 1 0 0,0 1-1 0 0,0-1 0 0 0,0 1 0 0 0,0-1 0 0 0,-1 1 0 0 0,1-1 0 0 0,0 1 0 0 0,-1 0 0 0 0,1-1 0 0 0,-1 1 1 0 0,0 0-1 0 0,1-1 0 0 0,-1 1 0 0 0,0 0 0 0 0,0-1 0 0 0,0 1 0 0 0,0 0 0 0 0,0 0 0 0 0,0-1 0 0 0,-1 1 1 0 0,1 0-1 0 0,-1-1 0 0 0,1 1 0 0 0,-1 0 0 0 0,1-1 0 0 0,-1 1 0 0 0,0-1 0 0 0,0 1-16 0 0,-36 70 229 0 0,-106 91 1145 0 0,144-163-1365 0 0,-1 0 1 0 0,1-1-1 0 0,-1 1 0 0 0,1 0 1 0 0,-1 0-1 0 0,1 0 0 0 0,-1-1 1 0 0,1 1-1 0 0,0 0 0 0 0,-1 0 0 0 0,1 0 1 0 0,-1 0-1 0 0,1 0 0 0 0,0 0 1 0 0,-1 0-1 0 0,1 0 0 0 0,-1 0 1 0 0,1 1-1 0 0,0-1 0 0 0,-1 0 1 0 0,1 0-1 0 0,-1 0 0 0 0,1 1 1 0 0,-1-1-1 0 0,1 0 0 0 0,-1 1 1 0 0,1-1-1 0 0,-1 0 0 0 0,1 1 1 0 0,-1-1-1 0 0,1 0 0 0 0,-1 1 0 0 0,0-1 1 0 0,1 1-1 0 0,-1-1 0 0 0,0 1 1 0 0,1-1-1 0 0,-1 1 0 0 0,0-1 1 0 0,0 1-1 0 0,1 0 0 0 0,-1-1 1 0 0,0 1-1 0 0,0-1 0 0 0,0 1 1 0 0,0-1-1 0 0,0 1 0 0 0,0 0 1 0 0,0-1-1 0 0,0 1 0 0 0,0-1 1 0 0,0 1-1 0 0,0 0 0 0 0,0-1 0 0 0,0 1 1 0 0,-1-1-1 0 0,1 1 0 0 0,0-1 1 0 0,0 1-1 0 0,-1 0 0 0 0,1-1 1 0 0,0 1-1 0 0,0-1 0 0 0,-1 1 1 0 0,1-1-1 0 0,-1 0 0 0 0,1 1 1 0 0,-1-1-1 0 0,1 1-9 0 0,49-12 256 0 0,55-33-99 0 0,28-21-103 0 0,-152 68-6717 0 0,3 1-4362 0 0,13-2 5670 0 0</inkml:trace>
  <inkml:trace contextRef="#ctx0" brushRef="#br1" timeOffset="-1.81053E6">4502 3961 7642 0 0,'0'-3'331'0'0,"0"-1"1"0"0,1 0 0 0 0,-1 0-1 0 0,1 0 1 0 0,0 0 0 0 0,0 1-1 0 0,0-1 1 0 0,1 0 0 0 0,-1 1-1 0 0,1-1 1 0 0,0 1 0 0 0,0 0-1 0 0,0-1 1 0 0,0 1 0 0 0,0 0-1 0 0,1 0 1 0 0,0 0 0 0 0,-1 1-1 0 0,1-1 1 0 0,0 1-1 0 0,0-1 1 0 0,0 1 0 0 0,1 0-1 0 0,-1 0 1 0 0,1 0 0 0 0,-1 1-1 0 0,1-1 1 0 0,-1 1 0 0 0,1 0-1 0 0,0 0 1 0 0,0 0-332 0 0,1 0 122 0 0,0-1-1 0 0,0 1 1 0 0,0 1 0 0 0,0-1-1 0 0,0 1 1 0 0,0-1 0 0 0,0 1-1 0 0,0 1 1 0 0,0-1-1 0 0,0 1 1 0 0,0 0 0 0 0,0 0-1 0 0,0 0 1 0 0,0 1 0 0 0,0 0-1 0 0,-1 0 1 0 0,1 0 0 0 0,-1 0-1 0 0,1 1 1 0 0,-1 0 0 0 0,0 0-1 0 0,0 0 1 0 0,0 0-1 0 0,0 1 1 0 0,-1-1 0 0 0,0 1-1 0 0,1 0 1 0 0,-1 0 0 0 0,0 0-1 0 0,-1 1 1 0 0,1-1 0 0 0,-1 1-1 0 0,0-1 1 0 0,0 1-1 0 0,0 0 1 0 0,0 1-122 0 0,-3 11 81 0 0,-1 0 0 0 0,0 0 0 0 0,-1-1 0 0 0,-1 1 0 0 0,0-1 0 0 0,-1 0 0 0 0,-1 0 0 0 0,-1-1 0 0 0,0 0 0 0 0,-1 0 0 0 0,0 0 0 0 0,-1-1 0 0 0,-1 0 0 0 0,0-1 0 0 0,-1 0 0 0 0,-1-1 0 0 0,0 0 0 0 0,-4 3-81 0 0,-130 104 410 0 0,146-119-432 0 0,0 0 0 0 0,1-1 0 0 0,-1 1 0 0 0,0 0 0 0 0,0-1 0 0 0,0 1 0 0 0,0 0 0 0 0,1-1 0 0 0,-1 1 0 0 0,0 0 0 0 0,0-1 0 0 0,0 1 0 0 0,0-1 0 0 0,0 1 0 0 0,0 0 0 0 0,0-1 0 0 0,0 1 0 0 0,0-1 0 0 0,0 1-1 0 0,0 0 1 0 0,0-1 0 0 0,0 1 0 0 0,0 0 0 0 0,-1-1 0 0 0,1 1 0 0 0,0 0 0 0 0,0-1 0 0 0,0 1 0 0 0,-1 0 0 0 0,1-1 0 0 0,0 1 0 0 0,0 0 0 0 0,-1-1 0 0 0,1 1 0 0 0,0 0 0 0 0,0 0 0 0 0,-1-1 0 0 0,1 1-1 0 0,0 0 1 0 0,-1 0 0 0 0,1 0 0 0 0,0-1 0 0 0,-1 1 0 0 0,1 0 0 0 0,-1 0 0 0 0,1 0 0 0 0,0 0 0 0 0,-1 0 0 0 0,1 0 0 0 0,0 0 0 0 0,-1 0 0 0 0,1 0 0 0 0,-1 0 0 0 0,1 0 0 0 0,0 0 0 0 0,-1 0 0 0 0,1 0-1 0 0,0 0 1 0 0,-1 0 0 0 0,1 0 0 0 0,-1 0 0 0 0,1 1 0 0 0,0-1 22 0 0,14-32-1887 0 0,96-66-10045 0 0,-87 79 6675 0 0</inkml:trace>
  <inkml:trace contextRef="#ctx0" brushRef="#br1" timeOffset="-1.81029E6">5143 3733 6825 0 0,'-1'-2'249'0'0,"-1"0"0"0"0,0 1 0 0 0,0-1 0 0 0,0 0 0 0 0,0 0 0 0 0,0 1 0 0 0,0-1 0 0 0,0 1 0 0 0,-1 0 0 0 0,1 0 0 0 0,0 0 0 0 0,-1 0 0 0 0,1 0-1 0 0,-1 0 1 0 0,1 1 0 0 0,-1-1 0 0 0,1 1 0 0 0,-1 0 0 0 0,0-1 0 0 0,1 1 0 0 0,-1 0 0 0 0,1 1 0 0 0,-1-1 0 0 0,0 0 0 0 0,1 1 0 0 0,-1 0 0 0 0,1-1-1 0 0,-1 1 1 0 0,1 0 0 0 0,0 0 0 0 0,-1 0 0 0 0,1 1 0 0 0,0-1 0 0 0,0 1 0 0 0,-1 0-249 0 0,-21 12 880 0 0,1 1 0 0 0,0 1 0 0 0,1 1 0 0 0,1 1 0 0 0,1 1 0 0 0,1 1 0 0 0,0 1 0 0 0,-15 22-880 0 0,21-26 194 0 0,1 1 0 0 0,1 0 0 0 0,1 1 0 0 0,0 0 0 0 0,2 0 0 0 0,0 1 0 0 0,1 0 0 0 0,1 1 1 0 0,1-1-1 0 0,-2 19-194 0 0,7-33 14 0 0,0-1 0 0 0,1 1 0 0 0,0-1 0 0 0,0 1 0 0 0,0-1 0 0 0,1 0 0 0 0,0 0 1 0 0,0 0-1 0 0,0 0 0 0 0,0 0 0 0 0,1 0 0 0 0,0 0 0 0 0,0-1 0 0 0,0 1 1 0 0,1-1-1 0 0,-1 0 0 0 0,1 0 0 0 0,0 0 0 0 0,0-1 0 0 0,1 1 0 0 0,-1-1 0 0 0,1 0 1 0 0,-1 0-1 0 0,1-1 0 0 0,0 1 0 0 0,0-1 0 0 0,0 0 0 0 0,1-1 0 0 0,-1 1 0 0 0,0-1 1 0 0,1 0-1 0 0,-1 0 0 0 0,0 0 0 0 0,1-1 0 0 0,-1 0 0 0 0,1 0 0 0 0,-1-1 1 0 0,1 1-1 0 0,-1-1 0 0 0,1 0 0 0 0,-1-1 0 0 0,4 0-14 0 0,170-36-3871 0 0,-159 42 188 0 0,-4 7-5238 0 0,-16-8 3117 0 0</inkml:trace>
  <inkml:trace contextRef="#ctx0" brushRef="#br1" timeOffset="-1.80996E6">5238 4118 12059 0 0,'23'-10'5933'0'0,"48"11"-2963"0"0,-68-1-2936 0 0,0 0 0 0 0,0 0 1 0 0,0 1-1 0 0,-1-1 0 0 0,1 1 1 0 0,0 0-1 0 0,0-1 0 0 0,-1 1 1 0 0,1 1-1 0 0,-1-1 0 0 0,1 0 1 0 0,-1 1-1 0 0,1-1 0 0 0,-1 1 1 0 0,0 0-1 0 0,1 0 0 0 0,-1 0 1 0 0,0 0-1 0 0,-1 0 0 0 0,1 0 1 0 0,0 0-1 0 0,0 1 0 0 0,-1-1 1 0 0,0 1-1 0 0,1-1 0 0 0,-1 1 1 0 0,0-1-1 0 0,0 1 0 0 0,0 0 0 0 0,-1 0 1 0 0,1-1-1 0 0,-1 1 0 0 0,1 0 1 0 0,-1 0-1 0 0,0 0 0 0 0,0 0 1 0 0,0 0-1 0 0,-1 0-34 0 0,-3 12 101 0 0,-2-1 0 0 0,0-1 0 0 0,0 1 0 0 0,-2-1 0 0 0,1 0 0 0 0,-2-1 0 0 0,1 0 0 0 0,-2 0 0 0 0,0-1 0 0 0,-6 6-101 0 0,18-16 51 0 0,0 1 1 0 0,0-1 0 0 0,0 0-1 0 0,1 0 1 0 0,-1 0 0 0 0,0 0-1 0 0,1 0 1 0 0,-1 0 0 0 0,0-1-1 0 0,1 1 1 0 0,-1-1 0 0 0,1 0-1 0 0,-1 1 1 0 0,1-1 0 0 0,0 0-1 0 0,-1-1 1 0 0,1 1 0 0 0,-1 0-1 0 0,0-1 1 0 0,1 1 0 0 0,-1-1-1 0 0,1 0 1 0 0,0 0-52 0 0,156-15 232 0 0,-140 18-332 0 0,-5-2-1149 0 0,-11-9-7903 0 0,-3 6 5485 0 0,0 0-3212 0 0</inkml:trace>
  <inkml:trace contextRef="#ctx0" brushRef="#br1" timeOffset="-1.81248E6">2810 3759 6937 0 0,'-9'-3'5250'0'0,"-12"62"758"0"0,1 42-4635 0 0,15-71-705 0 0,-5 26-297 0 0,2 0 0 0 0,3 1 0 0 0,2-1 0 0 0,3 1 0 0 0,5 45-371 0 0,-1-78 156 0 0,0 1-989 0 0,-8-42-6757 0 0,-2-3 2182 0 0,6 8-255 0 0</inkml:trace>
  <inkml:trace contextRef="#ctx0" brushRef="#br1" timeOffset="-1.81223E6">2461 4085 5617 0 0,'1'5'5850'0'0,"6"14"-2282"0"0,33-4 691 0 0,30-18-2310 0 0,111-39-1043 0 0,-173 40-1059 0 0,49-18-123 0 0,-20 3-3914 0 0,-24 13-5850 0 0,-7 4 5079 0 0</inkml:trace>
  <inkml:trace contextRef="#ctx0" brushRef="#br1" timeOffset="-1.81388E6">1335 3974 3657 0 0,'-6'-41'7418'0'0,"48"-16"-3216"0"0,-35 51-4012 0 0,0 0 1 0 0,0 1-1 0 0,0 0 0 0 0,1 0 1 0 0,-1 1-1 0 0,1-1 1 0 0,1 2-1 0 0,-1-1 1 0 0,0 1-1 0 0,1 1 1 0 0,0-1-1 0 0,-1 1 1 0 0,1 1-1 0 0,0 0 1 0 0,0 0-1 0 0,0 0 0 0 0,0 1 1 0 0,0 1-1 0 0,0 0 1 0 0,0 0-1 0 0,0 0 1 0 0,-1 1-1 0 0,1 1 1 0 0,0 0-1 0 0,-1 0 1 0 0,0 0-1 0 0,1 1-190 0 0,-5 3 49 0 0,-2 0-1 0 0,1 0 1 0 0,-1 0-1 0 0,0 0 1 0 0,-1 1-1 0 0,0-1 1 0 0,0 0-1 0 0,0 1 1 0 0,-1-1-1 0 0,0 1 1 0 0,0-1 0 0 0,-1 1-1 0 0,0-1 1 0 0,-1 0-1 0 0,1 1 1 0 0,-1-1-1 0 0,-1 0 1 0 0,1 0-1 0 0,-1 0 1 0 0,0-1-1 0 0,-1 1 1 0 0,0-1 0 0 0,0 0-1 0 0,0 0 1 0 0,-1 1-49 0 0,-8 16 157 0 0,-1 0 0 0 0,-2 0 1 0 0,0-1-1 0 0,-1-1 0 0 0,0-1 1 0 0,-2-1-1 0 0,-1 0 1 0 0,0-2-1 0 0,-1 0 0 0 0,-11 6-157 0 0,1-20-252 0 0,33-12-2798 0 0,37-1-8651 0 0,-30 6 9795 0 0,1-2-2343 0 0</inkml:trace>
  <inkml:trace contextRef="#ctx0" brushRef="#br1" timeOffset="-1.81358E6">1934 3756 8218 0 0,'-19'5'745'0'0,"-1"1"0"0"0,1 0 0 0 0,1 2 0 0 0,-1 0 0 0 0,1 1 0 0 0,0 1 0 0 0,1 0 0 0 0,1 1 0 0 0,-1 1 0 0 0,2 1 0 0 0,0 1 0 0 0,-11 12-745 0 0,18-19 90 0 0,1 1 0 0 0,1 0 0 0 0,-1 0 0 0 0,2 1 0 0 0,-1-1 0 0 0,1 1 0 0 0,0 1 0 0 0,1-1 0 0 0,0 1 0 0 0,0 0 0 0 0,1 0 0 0 0,1 0-1 0 0,0 0 1 0 0,0 0 0 0 0,1 0 0 0 0,0 1 0 0 0,0-1 0 0 0,1 1 0 0 0,1-1 0 0 0,0 0 0 0 0,0 1 0 0 0,1-1 0 0 0,1 0 0 0 0,-1 0 0 0 0,2 0 0 0 0,-1 0-1 0 0,1-1 1 0 0,1 1 0 0 0,0-1 0 0 0,4 7-90 0 0,-4-11 58 0 0,-1-1 0 0 0,1 1 0 0 0,0-1 0 0 0,0 0 0 0 0,1 0 0 0 0,-1 0 0 0 0,1 0 0 0 0,0-1 0 0 0,0 0 0 0 0,0-1 0 0 0,1 1 0 0 0,-1-1 0 0 0,0 0 0 0 0,1-1 0 0 0,-1 0 0 0 0,1 0 0 0 0,0 0 0 0 0,-1-1 0 0 0,1 1 0 0 0,0-2 0 0 0,0 1 0 0 0,-1-1 0 0 0,3 0-58 0 0,82-54 652 0 0,-87 37-945 0 0,-22 14-4456 0 0,3 2-3390 0 0,11 0 2423 0 0</inkml:trace>
  <inkml:trace contextRef="#ctx0" brushRef="#br1" timeOffset="-1.80915E6">6136 3711 7226 0 0,'-9'15'9225'0'0,"-14"61"-6725"0"0,11 6-1568 0 0,4 0 1 0 0,4 0 0 0 0,4 54-933 0 0,1-66 217 0 0,0-52-215 0 0,1 5-242 0 0,-5-25-6139 0 0,3-21-3431 0 0,0 11 5279 0 0</inkml:trace>
  <inkml:trace contextRef="#ctx0" brushRef="#br1" timeOffset="-1.80888E6">5837 3968 8162 0 0,'28'5'7467'0'0,"41"-4"-4760"0"0,279-62-233 0 0,-273 53-3374 0 0,-108 29-11203 0 0,27-18 6961 0 0</inkml:trace>
  <inkml:trace contextRef="#ctx0" brushRef="#br1" timeOffset="-1.80784E6">6719 3746 6529 0 0,'-33'99'6363'0'0,"27"-67"-5560"0"0,-4 17-147 0 0,2-1 0 0 0,3 1 0 0 0,1 0-1 0 0,3 1 1 0 0,3 20-656 0 0,-2-59 108 0 0,1-1 0 0 0,0 1 0 0 0,1-1 0 0 0,0 1 0 0 0,0-1 0 0 0,1 0 0 0 0,1 0 0 0 0,-1 0 0 0 0,2 0 1 0 0,-1 0-1 0 0,1-1 0 0 0,2 2-108 0 0,-5-9 46 0 0,0-1 0 0 0,-1 1 0 0 0,1-1 0 0 0,0 1 0 0 0,0-1 0 0 0,0 0 0 0 0,0 0 0 0 0,0 0 0 0 0,0 0 1 0 0,0 0-1 0 0,1 0 0 0 0,-1-1 0 0 0,0 1 0 0 0,0-1 0 0 0,1 1 0 0 0,-1-1 0 0 0,0 0 0 0 0,1 0 0 0 0,-1 0 0 0 0,0 0 1 0 0,1 0-1 0 0,-1-1 0 0 0,0 1 0 0 0,1-1 0 0 0,-1 1 0 0 0,0-1 0 0 0,0 0 0 0 0,0 0 0 0 0,0 0 0 0 0,0 0 1 0 0,0 0-1 0 0,0-1 0 0 0,0 1 0 0 0,0-1 0 0 0,0 1-46 0 0,58-59 832 0 0,-47 38-743 0 0,-1 0 0 0 0,-1 0-1 0 0,-1-1 1 0 0,-2 0 0 0 0,0-1-1 0 0,-1 1 1 0 0,-1-2-1 0 0,-2 1 1 0 0,0-1 0 0 0,-2 1-1 0 0,0-15-88 0 0,-5 7 110 0 0,-3 41 32 0 0,3 8-127 0 0,1-1-1 0 0,0 0 1 0 0,1 0-1 0 0,1 1 1 0 0,0-1-1 0 0,2 0 1 0 0,0 0-1 0 0,0 0 1 0 0,2 0-1 0 0,0 0 1 0 0,0 0-1 0 0,2-1 1 0 0,0 1-1 0 0,2 2-14 0 0,-6-16 10 0 0,0 1 0 0 0,0-1 0 0 0,0 0 0 0 0,0-1-1 0 0,0 1 1 0 0,1 0 0 0 0,-1 0 0 0 0,0-1 0 0 0,1 0 0 0 0,-1 1 0 0 0,1-1 0 0 0,-1 0 0 0 0,1 0-1 0 0,0 0 1 0 0,0-1 0 0 0,-1 1 0 0 0,1-1 0 0 0,0 1 0 0 0,0-1 0 0 0,0 0 0 0 0,-1 0 0 0 0,1 0-1 0 0,0 0 1 0 0,0-1 0 0 0,0 1 0 0 0,-1-1 0 0 0,1 0 0 0 0,0 0 0 0 0,-1 0 0 0 0,1 0-1 0 0,0 0 1 0 0,-1 0 0 0 0,1-1 0 0 0,-1 1 0 0 0,2-3-10 0 0,75-69 694 0 0,-63 45-586 0 0,-2 0 1 0 0,-1-1-1 0 0,-1 0 0 0 0,-1-1 0 0 0,-2 0 0 0 0,-1-1 0 0 0,-2 0 1 0 0,-1 0-1 0 0,2-30-108 0 0,-19-39 169 0 0,3 118-3193 0 0,24 27-9127 0 0,-9-38 5998 0 0</inkml:trace>
  <inkml:trace contextRef="#ctx0" brushRef="#br1" timeOffset="-1.8074E6">7552 3903 9642 0 0,'0'0'1558'0'0,"6"0"2261"0"0,21 0-735 0 0,22 18 855 0 0,-47-16-3883 0 0,-1 0-1 0 0,1 1 0 0 0,0-1 1 0 0,-1 0-1 0 0,1 0 1 0 0,-1 1-1 0 0,0-1 0 0 0,0 1 1 0 0,0-1-1 0 0,0 1 0 0 0,0 0 1 0 0,0-1-1 0 0,-1 1 0 0 0,1 0 1 0 0,-1 0-1 0 0,0-1 0 0 0,0 1 1 0 0,0 0-1 0 0,0 0 1 0 0,0-1-1 0 0,-1 1 0 0 0,1 0 1 0 0,-1-1-1 0 0,0 1 0 0 0,0 0 1 0 0,0-1-1 0 0,-1 3-55 0 0,-7 11 42 0 0,-1 0 0 0 0,0-1 0 0 0,-1 1-1 0 0,-1-2 1 0 0,-1 0 0 0 0,0 0 0 0 0,-1-1 0 0 0,0-1-1 0 0,-1 0 1 0 0,0-1 0 0 0,-3 1-42 0 0,18-13-13 0 0,0 1 1 0 0,0-1-1 0 0,0 1 0 0 0,1-1 1 0 0,-1 1-1 0 0,0-1 0 0 0,0 1 1 0 0,0-1-1 0 0,0 1 0 0 0,0-1 0 0 0,0 1 1 0 0,0-1-1 0 0,0 1 0 0 0,0-1 1 0 0,0 1-1 0 0,0-1 0 0 0,0 1 1 0 0,-1-1-1 0 0,1 1 0 0 0,0-1 0 0 0,0 1 1 0 0,0-1-1 0 0,-1 1 13 0 0,5-1 4 0 0,-1 0 0 0 0,1 0 0 0 0,0 0 0 0 0,0 1 0 0 0,0 0 0 0 0,-1 0 0 0 0,1 0 0 0 0,0 0 0 0 0,0 0 0 0 0,-1 1 0 0 0,1 0-1 0 0,0 0 1 0 0,0 0 0 0 0,-1 0 0 0 0,1 0 0 0 0,-1 1 0 0 0,1-1 0 0 0,-1 1 0 0 0,0 0 0 0 0,0 0 0 0 0,0 1 0 0 0,0-1 0 0 0,0 0 0 0 0,0 1 0 0 0,0 0 0 0 0,-1 0 0 0 0,1 0 0 0 0,-1 0 0 0 0,0 0 0 0 0,0 0-1 0 0,0 1 1 0 0,-1-1 0 0 0,1 0 0 0 0,-1 1 0 0 0,0 0 0 0 0,1-1 0 0 0,-2 1 0 0 0,1 0 0 0 0,0-1 0 0 0,-1 1 0 0 0,0 0 0 0 0,1 0 0 0 0,-2 0 0 0 0,1-1 0 0 0,0 1 0 0 0,-1 0 0 0 0,0 0 0 0 0,1-1 0 0 0,-1 1 0 0 0,-1 0-1 0 0,1-1 1 0 0,-2 4-4 0 0,1-3-48 0 0,0-1 0 0 0,-1 1 0 0 0,1-1-1 0 0,-1 0 1 0 0,0 0 0 0 0,1 0-1 0 0,-1 0 1 0 0,-1 0 0 0 0,1-1-1 0 0,0 1 1 0 0,-1-1 0 0 0,1 0-1 0 0,-1 0 1 0 0,0 0 0 0 0,1 0 0 0 0,-1-1-1 0 0,0 0 1 0 0,0 1 0 0 0,0-1-1 0 0,0-1 1 0 0,0 1 0 0 0,-1-1-1 0 0,1 1 1 0 0,0-1 0 0 0,0 0-1 0 0,0-1 1 0 0,-4 0 48 0 0,6 3-594 0 0,0-1 0 0 0,0 0 0 0 0,0 1-1 0 0,0-1 1 0 0,1 1 0 0 0,-1-1 0 0 0,0 1 0 0 0,1 0-1 0 0,-1 0 1 0 0,1 0 0 0 0,0 0 0 0 0,0 0 0 0 0,0 0-1 0 0,0 0 1 0 0,0 0 0 0 0,0 1 0 0 0,0-1 0 0 0,1 0-1 0 0,-1 1 1 0 0,1-1 0 0 0,0 0 0 0 0,-1 1 0 0 0,1-1-1 0 0,0 0 1 0 0,0 1 0 0 0,1-1 0 0 0,-1 0 0 0 0,0 1-1 0 0,1 0 595 0 0,-1 6-3814 0 0</inkml:trace>
  <inkml:trace contextRef="#ctx0" brushRef="#br1" timeOffset="-1.80621E6">7923 3870 6681 0 0,'-2'0'199'0'0,"0"-1"0"0"0,1 1-1 0 0,-1-1 1 0 0,0 0-1 0 0,0 0 1 0 0,1 0-1 0 0,-1 0 1 0 0,1 0-1 0 0,-1 0 1 0 0,1 0-1 0 0,-1 0 1 0 0,1 0 0 0 0,0-1-1 0 0,-1 1 1 0 0,1-1-1 0 0,0 1 1 0 0,0-1-1 0 0,0 1 1 0 0,0-1-1 0 0,0 0 1 0 0,0 1-1 0 0,1-1 1 0 0,-1 0 0 0 0,1 0-1 0 0,-1 0 1 0 0,1 1-1 0 0,-1-1 1 0 0,1 0-1 0 0,0 0 1 0 0,0 0-1 0 0,0 0 1 0 0,0 0-1 0 0,0 0 1 0 0,1 1 0 0 0,-1-1-1 0 0,1 0 1 0 0,-1 0-1 0 0,1 0 1 0 0,-1 1-1 0 0,1-1 1 0 0,0 0-1 0 0,0 0 1 0 0,0 1-1 0 0,0-1 1 0 0,0 1 0 0 0,0-1-1 0 0,0 1 1 0 0,1 0-1 0 0,0-1-198 0 0,2-6 227 0 0,2 1 0 0 0,-1-1 0 0 0,1 1 0 0 0,0 1 1 0 0,1-1-1 0 0,-1 1 0 0 0,1 0 0 0 0,0 1 0 0 0,1 0 0 0 0,0 0 0 0 0,-1 0 0 0 0,1 1 0 0 0,1 0 0 0 0,-1 1 0 0 0,1-1 0 0 0,-1 2 0 0 0,1-1 1 0 0,0 1-1 0 0,0 1 0 0 0,0 0 0 0 0,0 0 0 0 0,0 0 0 0 0,0 1 0 0 0,0 1 0 0 0,0 0 0 0 0,3 0-227 0 0,-9 0 28 0 0,0 1 0 0 0,0-1-1 0 0,1 1 1 0 0,-1 0 0 0 0,0 0 0 0 0,0 0-1 0 0,-1 0 1 0 0,1 0 0 0 0,0 1 0 0 0,-1-1-1 0 0,0 1 1 0 0,1 0 0 0 0,-1-1 0 0 0,0 1-1 0 0,0 0 1 0 0,0 1 0 0 0,-1-1 0 0 0,1 0-1 0 0,-1 0 1 0 0,0 1 0 0 0,0-1 0 0 0,0 0-1 0 0,0 1 1 0 0,-1-1 0 0 0,1 1 0 0 0,-1-1-1 0 0,0 1 1 0 0,0 0 0 0 0,0-1 0 0 0,0 1-1 0 0,-1-1 1 0 0,1 1 0 0 0,-1-1 0 0 0,-1 4-28 0 0,-49 113 446 0 0,21-77-369 0 0,-89 103 95 0 0,31-65-1481 0 0,137-113-6801 0 0,6-17 1147 0 0,-33 30 1817 0 0</inkml:trace>
  <inkml:trace contextRef="#ctx0" brushRef="#br1" timeOffset="-1.80595E6">8431 3613 4441 0 0,'-57'18'6465'0'0,"-17"44"-2890"0"0,49-38-2203 0 0,6-5-910 0 0,2 0 0 0 0,0 2 1 0 0,1 0-1 0 0,0 1 0 0 0,2 0 0 0 0,1 1 1 0 0,1 1-1 0 0,1 0 0 0 0,1 0 1 0 0,1 1-1 0 0,1 1-462 0 0,0 111 1589 0 0,10-135-1561 0 0,0 1 0 0 0,1 0 0 0 0,-1-1 0 0 0,1 0 0 0 0,0 0 0 0 0,0 0 0 0 0,0 0 0 0 0,0 0 0 0 0,0 0 0 0 0,0-1 0 0 0,0 1 0 0 0,1-1 0 0 0,-1 0 0 0 0,1 0 0 0 0,-1 0 0 0 0,0-1 0 0 0,1 1 0 0 0,-1-1-1 0 0,1 0 1 0 0,0 0 0 0 0,-1 0 0 0 0,1 0 0 0 0,-1-1 0 0 0,1 1 0 0 0,-1-1 0 0 0,0 0 0 0 0,1 0 0 0 0,-1 0 0 0 0,0 0 0 0 0,1-1 0 0 0,-1 1 0 0 0,0-1-28 0 0,6 0-12 0 0,37-10-213 0 0,37-5-1648 0 0,-23 19-5575 0 0,-37-2 195 0 0,-17-3 2498 0 0</inkml:trace>
  <inkml:trace contextRef="#ctx0" brushRef="#br1" timeOffset="-1.80532E6">8626 3968 8082 0 0,'0'-22'10744'0'0,"1"21"-10650"0"0,0 1 1 0 0,0-1 0 0 0,0 1 0 0 0,0 0 0 0 0,0-1-1 0 0,0 1 1 0 0,0 0 0 0 0,0 0 0 0 0,0 0 0 0 0,0 0-1 0 0,0-1 1 0 0,0 1 0 0 0,0 1 0 0 0,1-1 0 0 0,-1 0-1 0 0,0 0 1 0 0,0 0 0 0 0,0 0 0 0 0,0 1 0 0 0,0-1 0 0 0,0 0-1 0 0,0 1 1 0 0,-1-1 0 0 0,1 1 0 0 0,0-1 0 0 0,0 1-1 0 0,0 0 1 0 0,0-1 0 0 0,0 1 0 0 0,-1 0 0 0 0,1 0-1 0 0,0-1 1 0 0,-1 1 0 0 0,1 0 0 0 0,-1 0 0 0 0,1 0-1 0 0,-1 0 1 0 0,1 0 0 0 0,-1 0 0 0 0,1 0 0 0 0,-1 0 0 0 0,0 0-95 0 0,0 9 66 0 0,-2-1 0 0 0,1 0 1 0 0,-1 1-1 0 0,-1-1 0 0 0,1 0 1 0 0,-1 0-1 0 0,-1-1 0 0 0,0 1 1 0 0,0-1-1 0 0,-1 0 0 0 0,0 0 1 0 0,0 0-1 0 0,-1 0 1 0 0,0-1-1 0 0,0 0 0 0 0,-1 0 1 0 0,0-1-1 0 0,0 0 0 0 0,-1 0 1 0 0,1-1-1 0 0,-5 3-66 0 0,-3 5 123 0 0,-78 51 205 0 0,92-65-323 0 0,1 0 0 0 0,-1 1 0 0 0,0-1-1 0 0,1 0 1 0 0,-1 0 0 0 0,1 0 0 0 0,-1 1 0 0 0,1-1 0 0 0,-1 0 0 0 0,1 0 0 0 0,-1 0 0 0 0,1 0 0 0 0,0 0-1 0 0,-1 0 1 0 0,1 0 0 0 0,0 0 0 0 0,0 0 0 0 0,0 0 0 0 0,0 0 0 0 0,0 0 0 0 0,0 0 0 0 0,0 0-1 0 0,0 0 1 0 0,1 0 0 0 0,-1 0 0 0 0,0 0 0 0 0,0 0 0 0 0,1 0 0 0 0,-1 0 0 0 0,1 0 0 0 0,-1 0-1 0 0,1 0 1 0 0,-1 1 0 0 0,1-1 0 0 0,-1 0 0 0 0,1 0 0 0 0,0 1 0 0 0,0-1 0 0 0,-1 0 0 0 0,1 1-1 0 0,0-1 1 0 0,0 0 0 0 0,0 1 0 0 0,0-1 0 0 0,0 1-5 0 0,6-7-4 0 0,-1 0-1 0 0,1 0 1 0 0,1 1-1 0 0,-1 0 1 0 0,1 1 0 0 0,0 0-1 0 0,1 0 1 0 0,-1 1-1 0 0,1 0 1 0 0,0 0 0 0 0,0 1-1 0 0,0 0 1 0 0,0 0-1 0 0,0 1 1 0 0,1 1 0 0 0,-1-1-1 0 0,1 2 1 0 0,-1-1-1 0 0,1 1 1 0 0,1 1 4 0 0,-8-1 2 0 0,0 0 1 0 0,0 0-1 0 0,-1 0 1 0 0,1 0-1 0 0,0 0 0 0 0,0 1 1 0 0,-1 0-1 0 0,1-1 1 0 0,0 1-1 0 0,-1 0 0 0 0,1 0 1 0 0,-1 1-1 0 0,1-1 1 0 0,-1 0-1 0 0,1 1 1 0 0,-1 0-1 0 0,0-1 0 0 0,0 1 1 0 0,0 0-1 0 0,0 0 1 0 0,0 0-1 0 0,0 0 0 0 0,-1 1 1 0 0,1-1-1 0 0,-1 0 1 0 0,1 1-1 0 0,-1-1 0 0 0,0 1 1 0 0,0-1-1 0 0,0 1 1 0 0,0 0-1 0 0,0-1 0 0 0,-1 1 1 0 0,1 0-1 0 0,-1 0 1 0 0,0-1-1 0 0,0 1 1 0 0,0 0-1 0 0,0 0 0 0 0,0 0 1 0 0,-1-1-1 0 0,1 1 1 0 0,-1 0-1 0 0,0 0 0 0 0,0-1 1 0 0,0 1-1 0 0,0-1 1 0 0,0 1-1 0 0,0-1 0 0 0,-1 1 1 0 0,1-1-1 0 0,-1 0 1 0 0,0 0-1 0 0,0 1 1 0 0,1-1-1 0 0,-1 0 0 0 0,-2 0-2 0 0,-8 10 38 0 0,-1 0-1 0 0,-1-1 0 0 0,0 0 0 0 0,-1-1 0 0 0,0-1 0 0 0,0-1 1 0 0,-1 0-1 0 0,0-1 0 0 0,-10 3-37 0 0,-12 18-469 0 0,37-27 165 0 0,1-1-33 0 0,0 0-32 0 0,26-3-4188 0 0,9-9-3100 0 0,-21 5 1484 0 0,-11 7 2247 0 0</inkml:trace>
  <inkml:trace contextRef="#ctx0" brushRef="#br1" timeOffset="-1.80438E6">9271 3636 4161 0 0,'-25'16'5379'0'0,"1"36"-2121"0"0,17-32-1610 0 0,-5 14-972 0 0,2 1 1 0 0,2 0 0 0 0,0 0 0 0 0,3 1-1 0 0,1-1 1 0 0,1 1 0 0 0,2 9-677 0 0,-6 57 817 0 0,6-99-804 0 0,1 0-1 0 0,0 1 1 0 0,-1-1-1 0 0,1 0 1 0 0,0 1-1 0 0,1-1 0 0 0,-1 0 1 0 0,1 1-1 0 0,-1-1 1 0 0,1 0-1 0 0,0 0 1 0 0,0 0-1 0 0,0 1 1 0 0,1-1-1 0 0,-1 0 0 0 0,1 0 1 0 0,-1-1-1 0 0,1 1 1 0 0,0 0-1 0 0,0 0 1 0 0,2 0-13 0 0,5-58-9164 0 0,-10 45 6373 0 0,-1 0-2747 0 0</inkml:trace>
  <inkml:trace contextRef="#ctx0" brushRef="#br1" timeOffset="-1.80415E6">8922 3952 6617 0 0,'45'-14'6639'0'0,"-21"5"-4917"0"0,63-13 1530 0 0,108-34-1223 0 0,-117 24-1888 0 0,-84 52-5658 0 0,-22 12-4018 0 0,24-26 5411 0 0</inkml:trace>
  <inkml:trace contextRef="#ctx0" brushRef="#br1" timeOffset="-1.80321E6">9765 3590 7090 0 0,'-3'1'331'0'0,"0"1"0"0"0,0 0 0 0 0,0-1 0 0 0,1 1 0 0 0,-1 0 0 0 0,0 1 1 0 0,1-1-1 0 0,-1 0 0 0 0,1 1 0 0 0,0-1 0 0 0,0 1 0 0 0,0 0 1 0 0,0 0-1 0 0,0-1 0 0 0,1 1 0 0 0,-1 1 0 0 0,1-1 0 0 0,0 0 1 0 0,0 0-1 0 0,0 0 0 0 0,0 1 0 0 0,1-1-331 0 0,-49 244 2994 0 0,46-224-2789 0 0,0 0 0 0 0,1 1 0 0 0,2-1 0 0 0,0 0 0 0 0,2 0 0 0 0,0 0 0 0 0,1 0 0 0 0,2 0 0 0 0,0 0 0 0 0,2-1 1 0 0,0 0-1 0 0,5 9-205 0 0,-11-29 30 0 0,-1 0 0 0 0,1 0 1 0 0,0 0-1 0 0,0-1 1 0 0,0 1-1 0 0,0 0 0 0 0,0 0 1 0 0,1-1-1 0 0,-1 1 1 0 0,0-1-1 0 0,1 1 0 0 0,-1-1 1 0 0,1 0-1 0 0,0 1 1 0 0,-1-1-1 0 0,1 0 0 0 0,0 0 1 0 0,0 0-1 0 0,0 0 1 0 0,-1-1-1 0 0,1 1 0 0 0,0 0 1 0 0,0-1-1 0 0,0 1 1 0 0,0-1-1 0 0,0 0 1 0 0,0 0-1 0 0,0 0 0 0 0,1 0 1 0 0,-1 0-1 0 0,0 0 1 0 0,0 0-1 0 0,0-1 0 0 0,0 1 1 0 0,0-1-1 0 0,0 1 1 0 0,0-1-1 0 0,-1 0 0 0 0,1 0 1 0 0,0 0-1 0 0,0 0 1 0 0,0 0-1 0 0,-1 0 0 0 0,1 0 1 0 0,-1 0-1 0 0,2-1-30 0 0,58-77 1005 0 0,-47 51-929 0 0,-2-2-1 0 0,-1 1 1 0 0,-2-2 0 0 0,0 1 0 0 0,-2-1 0 0 0,-2 0 0 0 0,-1-1 0 0 0,0-9-76 0 0,-7-75 258 0 0,-1 213-128 0 0,6-77-97 0 0,-3-12-26 0 0,1-1 0 0 0,0 0 1 0 0,0 1-1 0 0,0-1 0 0 0,1 0 0 0 0,1 1 1 0 0,-1-1-1 0 0,1 0 0 0 0,0 0 1 0 0,1 0-1 0 0,-1 0 0 0 0,2-1 1 0 0,-1 1-1 0 0,1-1 0 0 0,-1 0 1 0 0,2 0-1 0 0,-1 0 0 0 0,1 0 1 0 0,3 2-8 0 0,-3-6 39 0 0,1-1 1 0 0,-1-1 0 0 0,0 1 0 0 0,1-1 0 0 0,-1 0-1 0 0,1 0 1 0 0,-1-1 0 0 0,1 0 0 0 0,-1 0-1 0 0,0 0 1 0 0,1 0 0 0 0,-1-1 0 0 0,0 0 0 0 0,0 0-1 0 0,0 0 1 0 0,0-1 0 0 0,0 0 0 0 0,-1 0-1 0 0,1 0 1 0 0,-1 0 0 0 0,0-1 0 0 0,0 1 0 0 0,0-1-1 0 0,0 0 1 0 0,2-4-40 0 0,3 1 77 0 0,4-7 17 0 0,0 0 0 0 0,-1 0 0 0 0,-1-1 0 0 0,-1 0 0 0 0,0-1 0 0 0,-1 0 0 0 0,0-1 0 0 0,-2 0 0 0 0,0 0 0 0 0,0-1 0 0 0,-2 0 0 0 0,0 0 0 0 0,-1 0 0 0 0,-1 0 1 0 0,-1-3-95 0 0,-8-24-1048 0 0,-7 33-5337 0 0,10 9 1723 0 0,0 0-4084 0 0</inkml:trace>
  <inkml:trace contextRef="#ctx0" brushRef="#br1" timeOffset="-1.80173E6">10351 3873 6345 0 0,'-4'24'4225'0'0,"-21"50"214"0"0,-21 121-1063 0 0,47-195-3324 0 0,0 1-1 0 0,-1 0 1 0 0,1 0 0 0 0,0 0-1 0 0,0-1 1 0 0,0 1 0 0 0,-1-1-1 0 0,1 1 1 0 0,0 0-1 0 0,0-1 1 0 0,0 1 0 0 0,0-1-1 0 0,0 0 1 0 0,0 1-1 0 0,0-1 1 0 0,0 0 0 0 0,0 0-1 0 0,1 0 1 0 0,-1 1 0 0 0,0-1-1 0 0,0 0 1 0 0,0 0-1 0 0,0-1 1 0 0,0 1 0 0 0,0 0-1 0 0,0 0 1 0 0,0 0-1 0 0,0-1 1 0 0,0 1 0 0 0,0-1-1 0 0,0 1 1 0 0,0-1 0 0 0,0 1-1 0 0,0-1 1 0 0,0 1-1 0 0,0-1 1 0 0,-1 0 0 0 0,1 1-1 0 0,0-1 1 0 0,0 0-1 0 0,-1 0 1 0 0,1 0 0 0 0,0 0-1 0 0,-1 1 1 0 0,1-1-1 0 0,0-1-51 0 0,13-5 239 0 0,2 0-142 0 0,0 2 0 0 0,0 0 0 0 0,1 1 0 0 0,0 1 0 0 0,-1 1 0 0 0,1 0 0 0 0,1 1 0 0 0,-1 0 0 0 0,0 2-97 0 0,128 2 207 0 0,-145-3-226 0 0,1 0 1 0 0,-1 1-1 0 0,1-1 1 0 0,-1 0-1 0 0,1 0 0 0 0,-1 1 1 0 0,1-1-1 0 0,-1 0 0 0 0,1 0 1 0 0,-1 0-1 0 0,1 0 0 0 0,0 0 1 0 0,-1 0-1 0 0,1 1 1 0 0,-1-1-1 0 0,1-1 0 0 0,0 1 1 0 0,-1 0-1 0 0,1 0 0 0 0,-1 0 1 0 0,1 0-1 0 0,-1 0 1 0 0,1 0-1 0 0,-1-1 0 0 0,1 1 1 0 0,0 0-1 0 0,-1 0 0 0 0,1-1 1 0 0,-1 1-1 0 0,1 0 1 0 0,-1-1-1 0 0,0 1 0 0 0,1-1 1 0 0,-1 1-1 0 0,1-1 0 0 0,-1 1 1 0 0,0-1-1 0 0,1 1 0 0 0,-1-1 1 0 0,0 1-1 0 0,0-1 1 0 0,1 1-1 0 0,-1-1 0 0 0,0 1 1 0 0,0-1-1 0 0,0 1 0 0 0,0-1 1 0 0,0 0-1 0 0,1 1 1 0 0,-1-1-1 0 0,0 1 0 0 0,0-1 1 0 0,-1 1-1 0 0,1-1 0 0 0,0 0 1 0 0,0 1-1 0 0,0-1 0 0 0,0 1 1 0 0,0-1-1 0 0,-1 1 1 0 0,1-1-1 0 0,0 0 0 0 0,0 1 1 0 0,-1-1-1 0 0,1 1 19 0 0,-62 2-13431 0 0,49-2 8219 0 0</inkml:trace>
  <inkml:trace contextRef="#ctx0" brushRef="#br1" timeOffset="-1.80149E6">10550 3896 8122 0 0,'-23'121'5418'0'0,"-32"132"-2653"0"0,55-239-4234 0 0,11-31-3586 0 0,-3 2 2153 0 0,-1 8-1729 0 0</inkml:trace>
  <inkml:trace contextRef="#ctx0" brushRef="#br1" timeOffset="-1.79467E6">10930 3645 5129 0 0,'3'-24'8051'0'0,"-2"12"-1238"0"0,-11 29-5364 0 0,-1 8-1230 0 0,2 1 0 0 0,0 0 0 0 0,2 0 1 0 0,1 1-1 0 0,1 0 0 0 0,1 0 0 0 0,1 1 0 0 0,2-1 0 0 0,1 4-219 0 0,0-27 14 0 0,0-1 0 0 0,0 0 0 0 0,1 0-1 0 0,-1 1 1 0 0,1-1 0 0 0,0 0 0 0 0,0 0-1 0 0,0 0 1 0 0,0 0 0 0 0,1 0-1 0 0,-1 0 1 0 0,1 0 0 0 0,0 0 0 0 0,0-1-1 0 0,0 1 1 0 0,0-1 0 0 0,0 1 0 0 0,1-1-1 0 0,-1 0 1 0 0,1 0 0 0 0,-1 0 0 0 0,1 0-1 0 0,0 0 1 0 0,0 0 0 0 0,0-1 0 0 0,0 0-1 0 0,0 1 1 0 0,0-1 0 0 0,0 0-1 0 0,0-1 1 0 0,0 1 0 0 0,1 0 0 0 0,-1-1-1 0 0,0 0 1 0 0,1 0 0 0 0,-1 0 0 0 0,0 0-1 0 0,0 0 1 0 0,1-1 0 0 0,-1 1 0 0 0,0-1-1 0 0,0 0 1 0 0,0 0 0 0 0,0 0 0 0 0,1 0-1 0 0,-2-1 1 0 0,1 1 0 0 0,0-1-1 0 0,0 0 1 0 0,0 0 0 0 0,-1 0 0 0 0,1 0-1 0 0,1-3-13 0 0,24-14 5 0 0,-2-2-1 0 0,-1-1 0 0 0,0-1 1 0 0,-2-2-1 0 0,-1 0 0 0 0,-1-1 1 0 0,-1-1-1 0 0,-1-1 0 0 0,9-19-4 0 0,-25 43 1 0 0,-1 1 0 0 0,1-1 0 0 0,-1 0 0 0 0,0 0-1 0 0,0 0 1 0 0,0 0 0 0 0,-1 0 0 0 0,1-1 0 0 0,-1 1 0 0 0,0 0-1 0 0,-1-1 1 0 0,1 1 0 0 0,-1-1 0 0 0,1 1 0 0 0,-1-1 0 0 0,0 1-1 0 0,-1-1 1 0 0,1 1 0 0 0,-2-4-1 0 0,1 7 10 0 0,-1 1 0 0 0,1-1 0 0 0,0 1 0 0 0,0 0 0 0 0,-1-1 1 0 0,1 1-1 0 0,-1 0 0 0 0,1 0 0 0 0,0 0 0 0 0,-1 0 0 0 0,1 0 0 0 0,0 0 0 0 0,-1 1 0 0 0,1-1 0 0 0,0 0 0 0 0,-1 1 0 0 0,1-1 0 0 0,0 1 0 0 0,0-1 0 0 0,0 1 0 0 0,-1 0 0 0 0,1-1 0 0 0,0 1 1 0 0,0 0-1 0 0,0 0 0 0 0,0 0 0 0 0,0 0 0 0 0,0 0 0 0 0,0 0 0 0 0,1 0 0 0 0,-1 0 0 0 0,0 0 0 0 0,0 0 0 0 0,1 0 0 0 0,-1 1 0 0 0,1-1 0 0 0,-1 0 0 0 0,1 0 0 0 0,-1 1 0 0 0,1-1 0 0 0,0 0 1 0 0,0 1-1 0 0,0-1 0 0 0,0 0 0 0 0,0 1 0 0 0,0-1 0 0 0,0 0 0 0 0,0 1 0 0 0,0-1 0 0 0,1 1-10 0 0,2 52 49 0 0,3 0 0 0 0,2 0 1 0 0,2-1-1 0 0,12 34-49 0 0,-9-42 4 0 0,-2 1 0 0 0,-2 0 0 0 0,-2 0 0 0 0,-2 1 0 0 0,-2 0 0 0 0,-3 28-4 0 0,0-66 4 0 0,0 6 9 0 0,1 1 1 0 0,-2 0 0 0 0,0 0-1 0 0,-1-1 1 0 0,-1 1-1 0 0,0-1 1 0 0,-1 0-1 0 0,0 0 1 0 0,-2 0 0 0 0,1 0-1 0 0,-2-1 1 0 0,0 0-1 0 0,-1 0 1 0 0,0-1-1 0 0,-1 0 1 0 0,0-1 0 0 0,-1 1-1 0 0,-1-2 1 0 0,-2 3-14 0 0,8-12 12 0 0,1 1 0 0 0,-1-2 1 0 0,0 1-1 0 0,1 0 0 0 0,-1-1 1 0 0,0 0-1 0 0,0 0 0 0 0,0 0 1 0 0,0-1-1 0 0,0 0 0 0 0,0 0 1 0 0,0 0-1 0 0,0 0 0 0 0,0-1 1 0 0,0 0-1 0 0,0 0 0 0 0,0 0 1 0 0,1-1-1 0 0,-1 1 0 0 0,0-1 1 0 0,1 0-1 0 0,-1-1 0 0 0,1 1 1 0 0,0-1-1 0 0,0 0 0 0 0,0 0 1 0 0,0 0-1 0 0,-1-2-12 0 0,-6-4 15 0 0,1 0 1 0 0,0-1-1 0 0,0-1 0 0 0,1 0 0 0 0,0 0 1 0 0,1-1-1 0 0,1 0 0 0 0,0 0 0 0 0,-4-8-15 0 0,6 11 5 0 0,-1-1-1 0 0,2 0 1 0 0,-1 0-1 0 0,1 0 0 0 0,1 0 1 0 0,0-1-1 0 0,0 1 1 0 0,1-1-1 0 0,1 0 0 0 0,0 0 1 0 0,0 1-1 0 0,1-1 1 0 0,0 0-1 0 0,1 0 0 0 0,0 0 1 0 0,1 0-1 0 0,0 1 1 0 0,0-1-1 0 0,1 1 0 0 0,1-1 1 0 0,0 1-1 0 0,0 0 0 0 0,1 1 1 0 0,2-3-5 0 0,2 3 19 0 0,0 0 0 0 0,1 0 0 0 0,1 1 0 0 0,-1 1 0 0 0,1 0 0 0 0,1 0 1 0 0,-1 1-1 0 0,1 0 0 0 0,0 1 0 0 0,0 1 0 0 0,1 0 0 0 0,-1 0 0 0 0,1 1 0 0 0,0 1 0 0 0,0 0 0 0 0,6 1-19 0 0,45-13-26 0 0,50-9-979 0 0,-82-9-14853 0 0,-28 25 9680 0 0</inkml:trace>
  <inkml:trace contextRef="#ctx0" brushRef="#br1" timeOffset="-1.7944E6">11663 3841 9450 0 0,'0'0'1915'0'0,"-1"4"1893"0"0,2 15-710 0 0,6 105 2379 0 0,-1 25-4332 0 0,0-117-930 0 0,-6-32-291 0 0,0-1 1 0 0,0 1-1 0 0,1 0 0 0 0,-1 0 0 0 0,0-1 0 0 0,0 1 1 0 0,0 0-1 0 0,1 0 0 0 0,-1-1 0 0 0,0 1 1 0 0,0 0-1 0 0,0 0 0 0 0,1 0 0 0 0,-1-1 0 0 0,0 1 1 0 0,1 0-1 0 0,-1 0 0 0 0,0 0 0 0 0,0 0 1 0 0,1 0-1 0 0,-1-1 0 0 0,0 1 0 0 0,1 0 0 0 0,-1 0 1 0 0,0 0-1 0 0,1 0 0 0 0,-1 0 0 0 0,0 0 1 0 0,1 0-1 0 0,-1 0 0 0 0,0 0 0 0 0,1 0 0 0 0,-1 0 1 0 0,0 1-1 0 0,0-1 0 0 0,1 0 0 0 0,-1 0 1 0 0,0 0-1 0 0,1 0 0 0 0,-1 0 0 0 0,0 1 0 0 0,0-1 1 0 0,1 0-1 0 0,-1 0 0 0 0,0 0 0 0 0,0 1 1 0 0,0-1-1 0 0,1 0 0 0 0,-1 0 0 0 0,0 1 0 0 0,0-1 1 0 0,0 0-1 0 0,1 0 0 0 0,-1 1 0 0 0,0-1 0 0 0,0 0 76 0 0,19-48-13939 0 0,-16 35 8934 0 0</inkml:trace>
  <inkml:trace contextRef="#ctx0" brushRef="#br1" timeOffset="-1.79238E6">12665 3580 8674 0 0,'-27'113'9512'0'0,"34"67"-6865"0"0,-6-172-2425 0 0,-1-2-169 0 0,1 11 73 0 0,0-1 1 0 0,1 1-1 0 0,1 0 1 0 0,1-1-1 0 0,0 0 1 0 0,1 0-1 0 0,1 0 1 0 0,0 0-1 0 0,1-1 1 0 0,3 4-127 0 0,-9-17 19 0 0,1 0 0 0 0,-1 0 0 0 0,1-1 0 0 0,-1 1 0 0 0,1-1 0 0 0,0 1 0 0 0,0-1 1 0 0,0 0-1 0 0,-1 0 0 0 0,1 1 0 0 0,0-1 0 0 0,0-1 0 0 0,0 1 0 0 0,1 0 0 0 0,-1 0 0 0 0,0-1 0 0 0,0 1 1 0 0,0-1-1 0 0,1 0 0 0 0,-1 0 0 0 0,0 0 0 0 0,0 0 0 0 0,0 0 0 0 0,1 0 0 0 0,-1 0 0 0 0,0-1 0 0 0,0 1 1 0 0,0-1-1 0 0,1 0 0 0 0,-1 1 0 0 0,0-1 0 0 0,0 0 0 0 0,0 0 0 0 0,0 0 0 0 0,-1-1 0 0 0,1 1 0 0 0,0 0 1 0 0,0-1-1 0 0,-1 1 0 0 0,1-1 0 0 0,0-1-19 0 0,62-71 421 0 0,-2-117 82 0 0,-61 191-502 0 0,0 0 1 0 0,0 0-1 0 0,0 1 0 0 0,0-1 1 0 0,1 0-1 0 0,-1 1 1 0 0,0-1-1 0 0,0 1 0 0 0,0 0 1 0 0,0-1-1 0 0,0 1 1 0 0,-1 0-1 0 0,1-1 0 0 0,0 1 1 0 0,0 0-1 0 0,0 0 1 0 0,-1 0-1 0 0,1 0 0 0 0,0 0 1 0 0,-1 0-1 0 0,1 0 1 0 0,-1 0-1 0 0,1 0 0 0 0,-1 0 1 0 0,1 0-1 0 0,-1 0 1 0 0,0 0-1 0 0,0 0 0 0 0,1 0 1 0 0,-1 1-1 0 0,0-1 1 0 0,0 0-1 0 0,0 0 0 0 0,0 0 1 0 0,0 0-1 0 0,-1 1 1 0 0,1-1-1 0 0,0 0 1 0 0,0 0-1 0 0,-1 0 0 0 0,1 0 1 0 0,-1 0-1 0 0,1 0 1 0 0,-1 1-2 0 0,1 3-18 0 0,1-3 17 0 0,1 17 13 0 0,0 1-1 0 0,2-1 1 0 0,1 0-1 0 0,0 0 0 0 0,1-1 1 0 0,1 1-1 0 0,1-2 0 0 0,0 1 1 0 0,1-1-1 0 0,10 13-11 0 0,-16-26 18 0 0,0 0 1 0 0,0 0-1 0 0,0-1 0 0 0,1 1 1 0 0,0-1-1 0 0,-1 0 0 0 0,1 0 1 0 0,1-1-1 0 0,-1 1 0 0 0,0-1 1 0 0,0 0-1 0 0,1 0 0 0 0,-1 0 1 0 0,1-1-1 0 0,0 1 0 0 0,-1-1 1 0 0,1 0-1 0 0,0-1 0 0 0,0 1 1 0 0,0-1-1 0 0,0 0 0 0 0,-1 0 1 0 0,1 0-1 0 0,0-1 0 0 0,0 0 1 0 0,0 0-1 0 0,-1 0 0 0 0,1 0 1 0 0,0-1-1 0 0,-1 0 0 0 0,1 0 0 0 0,-1 0 1 0 0,0 0-1 0 0,0-1 0 0 0,0 0 1 0 0,0 1-1 0 0,0-2 0 0 0,0 1 1 0 0,-1 0-1 0 0,1-1 0 0 0,-1 1 1 0 0,2-4-19 0 0,8-16 145 0 0,0-1 1 0 0,-2-1-1 0 0,0 0 1 0 0,-2-1 0 0 0,-1 0-1 0 0,-1 0 1 0 0,-1-1 0 0 0,-1 1-1 0 0,-2-1 1 0 0,0 0-1 0 0,-2-19-145 0 0,-23-103 102 0 0,8 139-2119 0 0,6 41-6653 0 0,14-14 2016 0 0,-3-10 302 0 0</inkml:trace>
  <inkml:trace contextRef="#ctx0" brushRef="#br1" timeOffset="-1.79175E6">13616 3867 7250 0 0,'-43'52'8288'0'0,"11"11"-5133"0"0,31-59-3096 0 0,0 0 0 0 0,0-1 0 0 0,0 1 0 0 0,0 0 0 0 0,1 0-1 0 0,-1 0 1 0 0,1 0 0 0 0,0 0 0 0 0,0 0 0 0 0,0 0 0 0 0,1 0 0 0 0,0 0 0 0 0,0 0 0 0 0,0 0-1 0 0,0 0 1 0 0,0 0 0 0 0,1-1 0 0 0,-1 1 0 0 0,1 0 0 0 0,0-1 0 0 0,0 0 0 0 0,1 1 0 0 0,-1-1-1 0 0,1 0 1 0 0,-1 0 0 0 0,1 0 0 0 0,0-1 0 0 0,0 1 0 0 0,0 0 0 0 0,1-1 0 0 0,-1 0 0 0 0,1 0-1 0 0,0 0-58 0 0,3 0 157 0 0,0-1 0 0 0,0 1 0 0 0,0-2 0 0 0,0 1 0 0 0,0-1 0 0 0,0 0 0 0 0,0 0 0 0 0,0-1-1 0 0,0 0 1 0 0,0 0 0 0 0,-1-1 0 0 0,1 0 0 0 0,0 0 0 0 0,0-1 0 0 0,-1 1 0 0 0,0-2 0 0 0,3 0-157 0 0,-2 1 108 0 0,-7 3-99 0 0,-1 1 1 0 0,1-1-1 0 0,-1 0 1 0 0,1 1 0 0 0,-1-1-1 0 0,1 1 1 0 0,-1-1-1 0 0,1 1 1 0 0,0 0-1 0 0,-1-1 1 0 0,1 1 0 0 0,0-1-1 0 0,-1 1 1 0 0,1 0-1 0 0,0-1 1 0 0,0 1-1 0 0,0 0 1 0 0,0-1-1 0 0,0 1 1 0 0,0 0 0 0 0,-1-1-1 0 0,1 1 1 0 0,1 0-1 0 0,-1-1 1 0 0,0 1-1 0 0,0 0 1 0 0,0-1 0 0 0,0 1-1 0 0,0 0 1 0 0,1-1-1 0 0,-1 1 1 0 0,0 0-1 0 0,0-1 1 0 0,1 1 0 0 0,-1-1-1 0 0,1 1 1 0 0,-1-1-1 0 0,0 1 1 0 0,1-1-1 0 0,-1 1 1 0 0,1-1 0 0 0,-1 1-1 0 0,1-1 1 0 0,0 1-1 0 0,-1-1 1 0 0,1 0-1 0 0,-1 1 1 0 0,1-1 0 0 0,0 0-1 0 0,-1 0 1 0 0,1 1-1 0 0,0-1 1 0 0,-1 0-1 0 0,1 0 1 0 0,0 0 0 0 0,-1 0-1 0 0,1 0 1 0 0,0 0-1 0 0,-1 0 1 0 0,1 0-1 0 0,0 0 1 0 0,-1 0 0 0 0,1 0-1 0 0,0 0 1 0 0,-1-1-1 0 0,1 1 1 0 0,0 0-1 0 0,0-1-9 0 0,-78 115-858 0 0,11-53-5282 0 0,63-59 5414 0 0,-4-4-7832 0 0,7-4 3227 0 0</inkml:trace>
  <inkml:trace contextRef="#ctx0" brushRef="#br1" timeOffset="-1.79149E6">13525 3978 8346 0 0,'18'-6'7636'0'0,"8"-7"-5452"0"0,17-7-1795 0 0,-2 8-349 0 0,57-17-674 0 0,-32 14-2747 0 0,-24 2-3040 0 0,-31 7 943 0 0</inkml:trace>
  <inkml:trace contextRef="#ctx0" brushRef="#br1" timeOffset="-1.79048E6">14107 3499 7210 0 0,'-2'-1'274'0'0,"-1"0"1"0"0,0 1-1 0 0,0-1 1 0 0,1 1 0 0 0,-1 0-1 0 0,0 0 1 0 0,0 0 0 0 0,1 0-1 0 0,-1 0 1 0 0,0 1-1 0 0,1-1 1 0 0,-1 1 0 0 0,0-1-1 0 0,1 1 1 0 0,-1 0 0 0 0,1 0-1 0 0,-1 1 1 0 0,1-1 0 0 0,-1 0-1 0 0,1 1 1 0 0,0-1-1 0 0,0 1 1 0 0,0 0 0 0 0,0 0-1 0 0,0 0 1 0 0,0 0 0 0 0,0 0-1 0 0,0 0 1 0 0,1 0-1 0 0,-1 1 1 0 0,1-1 0 0 0,0 1-1 0 0,-1 0-274 0 0,-33 92 3516 0 0,31-80-3326 0 0,-13 108 1168 0 0,16-119-1330 0 0,1-1 1 0 0,1 1-1 0 0,-1-1 0 0 0,0 0 0 0 0,1 1 1 0 0,-1-1-1 0 0,1 1 0 0 0,0-1 1 0 0,0 0-1 0 0,1 0 0 0 0,-1 1 1 0 0,1-1-1 0 0,-1 0 0 0 0,1 0 1 0 0,0 0-1 0 0,0-1 0 0 0,0 1 0 0 0,1 0 1 0 0,-1-1-1 0 0,1 1 0 0 0,-1-1 1 0 0,1 0-1 0 0,0 0 0 0 0,0 0 1 0 0,0 0-1 0 0,0-1 0 0 0,0 1 1 0 0,0-1-1 0 0,0 0 0 0 0,1 1 0 0 0,-1-2 1 0 0,0 1-1 0 0,4 0-28 0 0,3-2 43 0 0,1-1 0 0 0,-1 0 0 0 0,0 0 0 0 0,0-1 0 0 0,0-1 1 0 0,0 0-1 0 0,0 0 0 0 0,-1-1 0 0 0,0 0 0 0 0,0-1 0 0 0,0 0 0 0 0,-1 0 0 0 0,0 0 0 0 0,0-1 0 0 0,6-7-43 0 0,-10 10 17 0 0,0 0 0 0 0,18-12 29 0 0,-1-2-1 0 0,-1 0 1 0 0,0-2 0 0 0,-2 0-1 0 0,0-1 1 0 0,-1 0 0 0 0,-2-2 0 0 0,13-21-46 0 0,-9-24 126 0 0,-21 79 226 0 0,11 128-4 0 0,36 147-152 0 0,-28-208-66 0 0,-4 1-1 0 0,-3 0 1 0 0,-4 1-1 0 0,-3 0 0 0 0,-4 15-129 0 0,-1-76 36 0 0,-1 0-1 0 0,-1 0 0 0 0,0 0 1 0 0,-2 0-1 0 0,0-1 0 0 0,-1 0 0 0 0,-1-1 1 0 0,0 1-1 0 0,-1-1 0 0 0,-1-1 1 0 0,-1 0-1 0 0,-1 0 0 0 0,-1 1-35 0 0,11-16-2 0 0,1 1 0 0 0,-1-1 0 0 0,1 0 0 0 0,-1 1 0 0 0,1-1 0 0 0,-1 0 0 0 0,1 0 0 0 0,-1 0 0 0 0,0 0 0 0 0,0-1-1 0 0,1 1 1 0 0,-1 0 0 0 0,0-1 0 0 0,0 1 0 0 0,0-1 0 0 0,0 0 0 0 0,0 1 0 0 0,0-1 0 0 0,0 0 0 0 0,0 0 0 0 0,0-1 0 0 0,0 1 0 0 0,0 0 0 0 0,1 0 0 0 0,-1-1 0 0 0,0 1 0 0 0,0-1-1 0 0,0 0 1 0 0,0 0 0 0 0,1 1 0 0 0,-1-1 0 0 0,0 0 0 0 0,1-1 0 0 0,-1 1 0 0 0,0 0 0 0 0,1 0 0 0 0,0-1 0 0 0,-1 1 0 0 0,1 0 2 0 0,-57-64-140 0 0,52 56 155 0 0,-13-15-32 0 0,1-2 1 0 0,2 0-1 0 0,1-1 0 0 0,1-1 1 0 0,1 0-1 0 0,1-1 1 0 0,2 0-1 0 0,1-1 0 0 0,-5-29 17 0 0,13 50 1 0 0,0 0 1 0 0,1 1-1 0 0,0-1 0 0 0,0 0 0 0 0,1 0 0 0 0,0 1 0 0 0,1-1 0 0 0,0 0 0 0 0,0 1 0 0 0,1 0 0 0 0,0-1 1 0 0,0 1-1 0 0,1 0 0 0 0,0 1 0 0 0,0-1 0 0 0,1 1 0 0 0,0-1 0 0 0,0 1 0 0 0,1 1 0 0 0,0-1 0 0 0,0 1 1 0 0,0 0-1 0 0,1 1 0 0 0,0-1 0 0 0,0 1 0 0 0,1 1 0 0 0,-1-1 0 0 0,1 1 0 0 0,0 0 0 0 0,0 1 0 0 0,0 0 0 0 0,1 0 1 0 0,-1 1-1 0 0,7-1-1 0 0,49-12-47 0 0,0 3 1 0 0,0 2 0 0 0,1 3-1 0 0,16 3 47 0 0,-70 11-1803 0 0,-32 2-10742 0 0,15-12 5545 0 0</inkml:trace>
  <inkml:trace contextRef="#ctx0" brushRef="#br1" timeOffset="-1.79305E6">12258 3509 6561 0 0,'-20'10'8961'0'0,"7"84"-3072"0"0,28 56-5040 0 0,-3-69-485 0 0,14 167-248 0 0,-48-274-12699 0 0,18 15 9402 0 0,1-1-1827 0 0</inkml:trace>
  <inkml:trace contextRef="#ctx0" brushRef="#br1" timeOffset="-1.79282E6">11988 3844 8378 0 0,'-10'-1'4878'0'0,"24"2"-1082"0"0,99-40-653 0 0,115-32-4211 0 0,-183 63-1500 0 0,4-1-5532 0 0,-39 6 2426 0 0</inkml:trace>
  <inkml:trace contextRef="#ctx0" brushRef="#br1" timeOffset="-1.78653E6">17147 3421 6281 0 0,'-26'24'5318'0'0,"1"40"-1883"0"0,19-41-3004 0 0,1 0-1 0 0,2 0 1 0 0,0 0 0 0 0,2 0 0 0 0,0 1-1 0 0,2-1 1 0 0,0 0 0 0 0,2 0 0 0 0,0 0-1 0 0,4 9-430 0 0,-7-30 24 0 0,0 0-1 0 0,1-1 1 0 0,-1 1-1 0 0,0-1 1 0 0,1 1-1 0 0,-1-1 0 0 0,1 1 1 0 0,0-1-1 0 0,-1 0 1 0 0,1 1-1 0 0,0-1 1 0 0,0 0-1 0 0,0 0 0 0 0,0 1 1 0 0,0-1-1 0 0,0 0 1 0 0,0 0-1 0 0,1 0 1 0 0,-1 0-1 0 0,0 0 0 0 0,1-1 1 0 0,-1 1-1 0 0,0 0 1 0 0,1 0-1 0 0,-1-1 0 0 0,1 1 1 0 0,-1-1-1 0 0,1 0 1 0 0,-1 1-1 0 0,1-1 1 0 0,-1 0-1 0 0,1 0 0 0 0,-1 0 1 0 0,1 0-1 0 0,0 0 1 0 0,-1 0-1 0 0,1 0 1 0 0,-1 0-1 0 0,1-1 0 0 0,-1 1 1 0 0,1-1-1 0 0,-1 1 1 0 0,1-1-1 0 0,-1 0 1 0 0,2 0-24 0 0,67-45 493 0 0,-56 35-487 0 0,8-7-20 0 0,-2-1 1 0 0,0 0-1 0 0,-1-2 0 0 0,-1 0 1 0 0,-1-1-1 0 0,-1-1 0 0 0,6-13 14 0 0,-18 30 5 0 0,0 0 0 0 0,0 0 0 0 0,0 0 0 0 0,-1-1 0 0 0,0 0 0 0 0,0 1 0 0 0,0-1 1 0 0,-1 0-1 0 0,0 0 0 0 0,-1 0 0 0 0,1-1 0 0 0,-1 1 0 0 0,-1 0 0 0 0,1-1 0 0 0,-1 1 0 0 0,-1 0 0 0 0,1-1 0 0 0,-1 1 0 0 0,-2-5-5 0 0,3 13 30 0 0,0 0 0 0 0,0 0 0 0 0,0 0 1 0 0,-1-1-1 0 0,1 1 0 0 0,0 0 0 0 0,-1 0 0 0 0,1-1 0 0 0,0 1 0 0 0,-1 0 0 0 0,1 0 1 0 0,-1-1-1 0 0,1 1 0 0 0,-1 0 0 0 0,1-1 0 0 0,-1 1 0 0 0,0-1 0 0 0,1 1 0 0 0,-1-1 0 0 0,0 1 1 0 0,0-1-1 0 0,1 1 0 0 0,-1-1 0 0 0,0 0 0 0 0,0 1 0 0 0,1-1 0 0 0,-1 0 0 0 0,0 0 1 0 0,0 1-1 0 0,0-1 0 0 0,0 0 0 0 0,1 0 0 0 0,-1 0 0 0 0,0 0 0 0 0,0 0 0 0 0,0 0 0 0 0,0 0 1 0 0,0-1-1 0 0,1 1 0 0 0,-1 0 0 0 0,0 0 0 0 0,0-1 0 0 0,0 1 0 0 0,1 0 0 0 0,-1-1 0 0 0,0 1 1 0 0,0-1-1 0 0,1 1 0 0 0,-1-1 0 0 0,0 1 0 0 0,1-1 0 0 0,-1 0 0 0 0,1 1 0 0 0,-1-1 1 0 0,1 0-1 0 0,-1 1 0 0 0,1-1 0 0 0,-1 0 0 0 0,1 1 0 0 0,0-1 0 0 0,-1 0 0 0 0,1 0 0 0 0,0 0 1 0 0,0 0-1 0 0,-1 1 0 0 0,1-1 0 0 0,0 0-30 0 0,2 159 802 0 0,3-113-691 0 0,5 58 82 0 0,3 23-65 0 0,-4 1-1 0 0,-7-1 0 0 0,-10 91-127 0 0,5-181 34 0 0,-1 0-1 0 0,-2 0 0 0 0,-1-1 1 0 0,-2 1-1 0 0,-2-2 0 0 0,-1 0 1 0 0,-14 28-34 0 0,25-59-2 0 0,0-1 0 0 0,1 1 0 0 0,-1 0 1 0 0,0-1-1 0 0,0 1 0 0 0,0-1 0 0 0,-1 1 1 0 0,1-1-1 0 0,-1 0 0 0 0,1 0 1 0 0,-1 1-1 0 0,0-1 0 0 0,0 0 0 0 0,0-1 1 0 0,0 1-1 0 0,0 0 0 0 0,0 0 0 0 0,0-1 1 0 0,-1 1-1 0 0,1-1 0 0 0,-1 0 1 0 0,1 0-1 0 0,-1 0 0 0 0,1 0 0 0 0,-1 0 1 0 0,0 0-1 0 0,1-1 0 0 0,-1 1 0 0 0,0-1 1 0 0,1 0-1 0 0,-1 0 0 0 0,0 0 0 0 0,0 0 1 0 0,1 0-1 0 0,-1-1 0 0 0,0 1 1 0 0,1-1-1 0 0,-1 0 0 0 0,0 0 0 0 0,1 0 1 0 0,-1 0-1 0 0,1 0 0 0 0,-1 0 0 0 0,1-1 1 0 0,0 1-1 0 0,-1-1 0 0 0,0-1 2 0 0,-8-9 37 0 0,0 0 0 0 0,1-1 0 0 0,1 0 0 0 0,0 0 0 0 0,1-1-1 0 0,0 0 1 0 0,1-1 0 0 0,1 0 0 0 0,0 0 0 0 0,1 0 0 0 0,1 0-1 0 0,0-1 1 0 0,1 0 0 0 0,1 0 0 0 0,0 0 0 0 0,1 0 0 0 0,1 0 0 0 0,1 0-1 0 0,0 0 1 0 0,1 0 0 0 0,0 0 0 0 0,2 0 0 0 0,0 1 0 0 0,0-1 0 0 0,2 1-1 0 0,0 0 1 0 0,0 1 0 0 0,1-1 0 0 0,1 1 0 0 0,1 0-37 0 0,-8 14 5 0 0,6-9 32 0 0,0 0 1 0 0,0 0 0 0 0,2 1 0 0 0,-1 0 0 0 0,1 1 0 0 0,0 0 0 0 0,0 0 0 0 0,1 1 0 0 0,-1 0 0 0 0,1 1 0 0 0,1 0 0 0 0,6-2-38 0 0,135-28 88 0 0,-50 18-3534 0 0,-78 5-2687 0 0,-11-4-5322 0 0,-7 8 6962 0 0</inkml:trace>
  <inkml:trace contextRef="#ctx0" brushRef="#br1" timeOffset="-1.78612E6">17775 3730 10786 0 0,'19'-19'5952'0'0,"25"34"-1524"0"0,-40-12-4360 0 0,1-1 1 0 0,-1 1-1 0 0,1 0 0 0 0,-1 1 1 0 0,0-1-1 0 0,0 1 1 0 0,-1-1-1 0 0,1 1 0 0 0,-1 0 1 0 0,0 1-1 0 0,0-1 1 0 0,0 0-1 0 0,0 1 0 0 0,-1 0 1 0 0,0-1-1 0 0,0 1 1 0 0,0 0-1 0 0,0 0 0 0 0,-1 0 1 0 0,0 1-1 0 0,0-1 1 0 0,0 0-1 0 0,-1 0 0 0 0,0 0 1 0 0,0 1-1 0 0,0-1 1 0 0,-1 0-1 0 0,1 0 0 0 0,-1 1 1 0 0,-1-1-1 0 0,1 0 1 0 0,-1 0-1 0 0,1 0 0 0 0,-1 0 1 0 0,-1-1-1 0 0,1 1 1 0 0,-1 0-1 0 0,0-1 0 0 0,0 0 1 0 0,0 0-1 0 0,0 0 1 0 0,-2 2-70 0 0,-1-1 29 0 0,-3 8 21 0 0,-1-1 1 0 0,-1 0-1 0 0,0-1 1 0 0,0 0-1 0 0,-1-1 0 0 0,-1-1 1 0 0,1 0-1 0 0,-2 0 1 0 0,1-1-1 0 0,-1-1 0 0 0,-14 6-49 0 0,27-13 4 0 0,0-1-1 0 0,1 1 1 0 0,-1-1-1 0 0,0 1 1 0 0,1-1-1 0 0,-1 1 1 0 0,1-1-1 0 0,-1 1 1 0 0,1-1-1 0 0,-1 1 1 0 0,1-1-1 0 0,-1 0 1 0 0,1 1-1 0 0,-1-1 1 0 0,1 1-1 0 0,0-1 1 0 0,-1 0-1 0 0,1 0 1 0 0,0 1-1 0 0,0-1 1 0 0,0 0-1 0 0,-1 0 1 0 0,1 1-1 0 0,0-1 1 0 0,0 0-1 0 0,0 0 1 0 0,0 1-1 0 0,0-1 1 0 0,0 0-1 0 0,1 0 1 0 0,-1 1-1 0 0,0-1 1 0 0,0 0-1 0 0,0 0 1 0 0,1 1-1 0 0,-1-1 1 0 0,0 0-1 0 0,1 1 1 0 0,-1-1-1 0 0,1 0 1 0 0,-1 1-1 0 0,1-1 1 0 0,-1 1-1 0 0,1-1 1 0 0,-1 0-1 0 0,1 1 1 0 0,-1-1-1 0 0,1 1 1 0 0,0 0-1 0 0,-1-1 1 0 0,1 1-4 0 0,6-6-3 0 0,1 1-1 0 0,-1 1 1 0 0,1-1 0 0 0,0 1 0 0 0,0 1-1 0 0,1-1 1 0 0,-1 1 0 0 0,1 1 0 0 0,0 0-1 0 0,-1 0 1 0 0,1 0 0 0 0,0 1 0 0 0,0 1-1 0 0,0-1 1 0 0,0 2 0 0 0,0-1 0 0 0,0 1-1 0 0,7 2 4 0 0,-13-3 4 0 0,-1 1 0 0 0,0-1 0 0 0,1 1 0 0 0,-1 0 0 0 0,0-1 0 0 0,0 1 1 0 0,0 0-1 0 0,0 1 0 0 0,0-1 0 0 0,0 0 0 0 0,0 0 0 0 0,0 1 0 0 0,0 0 0 0 0,-1-1 0 0 0,1 1 0 0 0,0 0 0 0 0,-1-1 0 0 0,0 1 0 0 0,1 0 0 0 0,-1 0 0 0 0,0 0 0 0 0,0 1 0 0 0,0-1 0 0 0,0 0 0 0 0,0 0 0 0 0,-1 0 0 0 0,1 1 0 0 0,-1-1 0 0 0,1 0 0 0 0,-1 1 0 0 0,0-1 0 0 0,0 0 0 0 0,0 1 0 0 0,0-1 0 0 0,-1 0 0 0 0,1 1 1 0 0,0-1-1 0 0,-1 0 0 0 0,0 0 0 0 0,1 1 0 0 0,-1-1 0 0 0,0 0 0 0 0,0 0 0 0 0,0 0 0 0 0,-1 0 0 0 0,1 0 0 0 0,0 0 0 0 0,-2 1-4 0 0,-75 90 206 0 0,13-49-640 0 0,37-30-2735 0 0,27-13 1633 0 0,1-1-451 0 0,7-6-6821 0 0,-4 5 2534 0 0</inkml:trace>
  <inkml:trace contextRef="#ctx0" brushRef="#br1" timeOffset="-1.78988E6">14862 3955 8498 0 0,'0'0'107'0'0,"-1"0"-1"0"0,1 0 1 0 0,-1 0 0 0 0,1 0 0 0 0,-1 0 0 0 0,1-1-1 0 0,-1 1 1 0 0,1 0 0 0 0,-1 0 0 0 0,1 0-1 0 0,-1-1 1 0 0,1 1 0 0 0,-1 0 0 0 0,1 0 0 0 0,0-1-1 0 0,-1 1 1 0 0,1-1 0 0 0,-1 1 0 0 0,1 0-1 0 0,0-1 1 0 0,-1 1 0 0 0,1-1 0 0 0,0 1 0 0 0,0 0-1 0 0,-1-1 1 0 0,1 1 0 0 0,0-1 0 0 0,0 1 0 0 0,0-1-1 0 0,-1 1 1 0 0,1-1 0 0 0,0 1 0 0 0,0-1-1 0 0,0 1 1 0 0,0-1 0 0 0,0 1 0 0 0,0-1 0 0 0,0 0-1 0 0,0 1 1 0 0,0-1 0 0 0,0 1 0 0 0,1-1-1 0 0,-1 1 1 0 0,0-1 0 0 0,0 1 0 0 0,0-1 0 0 0,1 1-1 0 0,-1 0 1 0 0,0-1 0 0 0,1 1 0 0 0,-1-1 0 0 0,0 1-1 0 0,1 0 1 0 0,-1-1 0 0 0,0 1 0 0 0,1-1-1 0 0,-1 1 1 0 0,1 0 0 0 0,-1 0 0 0 0,0-1 0 0 0,1 1-1 0 0,-1 0 1 0 0,1 0 0 0 0,-1-1 0 0 0,1 1-1 0 0,-1 0 1 0 0,1 0-107 0 0,31-28 3573 0 0,-29 26-3499 0 0,1 0-1 0 0,-1 0 1 0 0,1 0-1 0 0,0 0 1 0 0,0 1-1 0 0,0-1 1 0 0,0 1-1 0 0,0 0 1 0 0,0 0-1 0 0,0 1 1 0 0,0-1-1 0 0,0 1 1 0 0,0 0-1 0 0,1 0 1 0 0,-1 0-1 0 0,0 1 1 0 0,0-1-1 0 0,0 1 1 0 0,0 0-1 0 0,0 0 0 0 0,0 1 1 0 0,0-1-1 0 0,0 1 1 0 0,0 0-1 0 0,-1 0 1 0 0,1 0-1 0 0,-1 0 1 0 0,1 1-1 0 0,-1-1 1 0 0,0 1-1 0 0,0 0 1 0 0,0 0-1 0 0,0 0 1 0 0,-1 0-1 0 0,1 1 1 0 0,-1-1-1 0 0,0 1 1 0 0,0-1-1 0 0,0 1 1 0 0,0 0-1 0 0,-1 0 1 0 0,1 0-1 0 0,-1 0 0 0 0,0 0 1 0 0,0 0-1 0 0,-1 0 1 0 0,1 0-1 0 0,-1 0 1 0 0,0 0-1 0 0,0 1 1 0 0,0-1-1 0 0,-1 0-73 0 0,-6 27 63 0 0,-3-1-1 0 0,0 1 0 0 0,-2-2 0 0 0,-1 0 1 0 0,-1 0-1 0 0,-1-1 0 0 0,-8 8-62 0 0,-1 12 410 0 0,23-47-398 0 0,1 0 0 0 0,0 0-1 0 0,0 0 1 0 0,0 0 0 0 0,0 0 0 0 0,0 0 0 0 0,0 0-1 0 0,0 0 1 0 0,0-1 0 0 0,0 1 0 0 0,0 0-1 0 0,0 0 1 0 0,1 0 0 0 0,-1 0 0 0 0,0 0 0 0 0,1 0-1 0 0,-1-1 1 0 0,0 1 0 0 0,1 0 0 0 0,-1 0-1 0 0,1 0 1 0 0,-1-1 0 0 0,1 1 0 0 0,0 0 0 0 0,-1-1-1 0 0,1 1 1 0 0,0-1 0 0 0,-1 1 0 0 0,1 0-1 0 0,0-1 1 0 0,0 0 0 0 0,0 1 0 0 0,-1-1 0 0 0,1 1-1 0 0,0-1 1 0 0,0 0 0 0 0,0 0 0 0 0,0 1-1 0 0,0-1 1 0 0,0 0 0 0 0,-1 0 0 0 0,1 0 0 0 0,0 0-1 0 0,0 0 1 0 0,0 0 0 0 0,0 0 0 0 0,0-1-1 0 0,0 1 1 0 0,0 0 0 0 0,0 0 0 0 0,-1-1 0 0 0,1 1-1 0 0,0 0 1 0 0,0-1 0 0 0,0 0-12 0 0,143-57 261 0 0,-103 36-301 0 0,11-12-651 0 0,-56 23-3562 0 0,-18 7-7046 0 0,19 4 5454 0 0</inkml:trace>
  <inkml:trace contextRef="#ctx0" brushRef="#br1" timeOffset="-1.78909E6">15630 3512 7810 0 0,'-11'-8'1962'0'0,"-16"13"5726"0"0,7 82-4472 0 0,19-70-2917 0 0,-7 399 525 0 0,7-406-1151 0 0,-2 11-923 0 0,-3-9-2673 0 0,7-15-848 0 0,1-4 1994 0 0,-2 4 993 0 0,3-7-3143 0 0</inkml:trace>
  <inkml:trace contextRef="#ctx0" brushRef="#br1" timeOffset="-1.78886E6">15276 3805 8850 0 0,'-4'-8'8793'0'0,"37"-11"-5990"0"0,20 1-2290 0 0,0 1 0 0 0,0 3 0 0 0,2 2 1 0 0,18-1-514 0 0,-68 13-6 0 0,135-28-3944 0 0,-59 10-5950 0 0,-67 15 4010 0 0</inkml:trace>
  <inkml:trace contextRef="#ctx0" brushRef="#br1" timeOffset="-1.7885E6">15923 3518 7458 0 0,'-5'106'6456'0'0,"8"-78"-5401"0"0,-2-5-677 0 0,1-1 1 0 0,2 1 0 0 0,0-1 0 0 0,1 0 0 0 0,1-1 0 0 0,1 1 0 0 0,2-1 0 0 0,-1 0-1 0 0,2-1 1 0 0,1 0-379 0 0,-9-17 44 0 0,-1-1 1 0 0,0 0-1 0 0,1 1 0 0 0,-1-1 0 0 0,1 0 0 0 0,0 0 0 0 0,0 0 0 0 0,0 0 1 0 0,0-1-1 0 0,0 1 0 0 0,0 0 0 0 0,0-1 0 0 0,0 1 0 0 0,1-1 0 0 0,-1 0 0 0 0,1 0 1 0 0,-1 0-1 0 0,1 0 0 0 0,-1 0 0 0 0,1 0 0 0 0,0-1 0 0 0,-1 1 0 0 0,1-1 1 0 0,0 0-1 0 0,-1 0 0 0 0,1 0 0 0 0,0 0 0 0 0,-1 0 0 0 0,1-1 0 0 0,0 1 0 0 0,-1-1 1 0 0,1 0-1 0 0,0 0 0 0 0,-1 0 0 0 0,1 0 0 0 0,-1 0 0 0 0,0 0 0 0 0,1 0 1 0 0,-1-1-1 0 0,0 0 0 0 0,0 1 0 0 0,0-1 0 0 0,0 0 0 0 0,0 0 0 0 0,0 0 0 0 0,0-1-44 0 0,71-105 1051 0 0,-47-83 593 0 0,-30 215-1614 0 0,1 0 0 0 0,2 1-1 0 0,0-1 1 0 0,2 0-1 0 0,0 1 1 0 0,2-1-1 0 0,0 0 1 0 0,2 0 0 0 0,1 0-1 0 0,0-1 1 0 0,11 23-30 0 0,-15-42 16 0 0,-1 1 0 0 0,1-1 0 0 0,0 0-1 0 0,1 0 1 0 0,-1 0 0 0 0,1 0 0 0 0,0 0 0 0 0,0 0 0 0 0,0-1 0 0 0,0 1 0 0 0,1-1 0 0 0,-1 0 0 0 0,1 0 0 0 0,0 0 0 0 0,0-1 0 0 0,0 1 0 0 0,0-1 0 0 0,0 0-1 0 0,1 0 1 0 0,-1-1 0 0 0,0 1 0 0 0,1-1 0 0 0,0 0 0 0 0,-1 0 0 0 0,1 0 0 0 0,0-1 0 0 0,-1 0 0 0 0,1 0 0 0 0,0 0 0 0 0,-1 0 0 0 0,1-1 0 0 0,0 0 0 0 0,-1 0-1 0 0,1 0 1 0 0,-1 0 0 0 0,1-1 0 0 0,-1 1 0 0 0,4-3-16 0 0,2-6 105 0 0,-1 0 0 0 0,0-1 0 0 0,-1 0 0 0 0,0-1 0 0 0,-1 0 0 0 0,0 0 0 0 0,-1 0 0 0 0,0-1 0 0 0,-1 0 0 0 0,-1 0 0 0 0,0 0 0 0 0,0-1 1 0 0,-2 1-1 0 0,0-1 0 0 0,0 0 0 0 0,-1-10-105 0 0,0 22 7 0 0,2-16 32 0 0,0 0-1 0 0,-1-1 1 0 0,-1 1 0 0 0,-1-1 0 0 0,0 0-1 0 0,-2 1 1 0 0,0 0 0 0 0,-4-16-39 0 0,-3-20-2281 0 0,9 53 1516 0 0,0 1-267 0 0,15 10-13010 0 0,-11-10 8280 0 0</inkml:trace>
  <inkml:trace contextRef="#ctx0" brushRef="#br1" timeOffset="-1.78763E6">16812 3658 7082 0 0,'-19'20'6805'0'0,"2"7"-3746"0"0,2 7-2518 0 0,1 2 0 0 0,1 0 0 0 0,2 0-1 0 0,2 1 1 0 0,1 0 0 0 0,2 1 0 0 0,2-1 0 0 0,0 33-541 0 0,3-69 32 0 0,0 1 1 0 0,0 0 0 0 0,0 0 0 0 0,0 0-1 0 0,1 0 1 0 0,-1 0 0 0 0,0 0 0 0 0,1 0-1 0 0,0 0 1 0 0,-1 0 0 0 0,1 0 0 0 0,0 0-1 0 0,0 0 1 0 0,0 0 0 0 0,0 0-1 0 0,1 0 1 0 0,-1 0 0 0 0,1 0 0 0 0,-1 0-1 0 0,1 0 1 0 0,-1 0 0 0 0,1 0 0 0 0,0-1-1 0 0,0 1 1 0 0,0 0 0 0 0,0 0 0 0 0,0-1-1 0 0,1 1 1 0 0,-1-1 0 0 0,0 1 0 0 0,1-1-1 0 0,-1 1 1 0 0,1-1 0 0 0,-1 0 0 0 0,1 1-1 0 0,0-1 1 0 0,0 0 0 0 0,-1 0 0 0 0,1-1-1 0 0,0 1 1 0 0,0 0 0 0 0,0 0 0 0 0,0-1-1 0 0,0 0 1 0 0,0 1 0 0 0,0-1 0 0 0,0 0-1 0 0,0 0 1 0 0,0 0 0 0 0,0 0 0 0 0,0 0-1 0 0,0 0 1 0 0,0-1 0 0 0,1 1-33 0 0,46-71 788 0 0,-47 69-777 0 0,-1-1-1 0 0,1 1 0 0 0,0 0 1 0 0,-1-1-1 0 0,0 1 1 0 0,1-1-1 0 0,-1 1 0 0 0,0-1 1 0 0,0 0-1 0 0,-1 0 1 0 0,1 1-1 0 0,0-1 1 0 0,-1 0-1 0 0,0 0 0 0 0,0 0 1 0 0,0 1-1 0 0,0-1 1 0 0,0 0-1 0 0,0 0 1 0 0,-1 0-1 0 0,1 1 0 0 0,-1-1 1 0 0,0 0-1 0 0,0 0 1 0 0,0 1-1 0 0,0-1 1 0 0,0 1-1 0 0,-1-1 0 0 0,1 1 1 0 0,-1 0-1 0 0,1-1 1 0 0,-1 1-1 0 0,0 0 0 0 0,0 0 1 0 0,0 0-1 0 0,0 0 1 0 0,0 0-1 0 0,-1 1 1 0 0,1-1-1 0 0,-1 1 0 0 0,1-1 1 0 0,-1 1-1 0 0,1 0 1 0 0,-1 0-1 0 0,0 0 1 0 0,1 0-1 0 0,-1 1 0 0 0,0-1 1 0 0,-1 1-11 0 0,-66 26-1158 0 0,40 13-5762 0 0,32-26-4258 0 0,2-13 6742 0 0</inkml:trace>
  <inkml:trace contextRef="#ctx0" brushRef="#br1" timeOffset="-1.7265E6">5560 5525 5961 0 0,'46'-58'5589'0'0,"-47"58"-5426"0"0,1 0 0 0 0,0 1-1 0 0,-1-1 1 0 0,1 0 0 0 0,0 0-1 0 0,-1 0 1 0 0,1 0-1 0 0,0 0 1 0 0,-1 0 0 0 0,1 0-1 0 0,0 0 1 0 0,-1 0-1 0 0,1 0 1 0 0,-1 0 0 0 0,1 0-1 0 0,0 0 1 0 0,-1 0-1 0 0,1 0 1 0 0,0 0 0 0 0,-1 0-1 0 0,1-1 1 0 0,0 1-1 0 0,0 0 1 0 0,-1 0 0 0 0,1 0-1 0 0,0-1 1 0 0,-1 1 0 0 0,1 0-1 0 0,0 0 1 0 0,0 0-1 0 0,-1-1 1 0 0,1 1 0 0 0,0 0-1 0 0,0-1-162 0 0,-35 30 1278 0 0,-169 198 1706 0 0,192-214-2907 0 0,8-8-61 0 0,0-1-1 0 0,0 1 1 0 0,0-1-1 0 0,0 1 1 0 0,1 0-1 0 0,-1 1 1 0 0,1-1-1 0 0,1 0 1 0 0,-1 1-1 0 0,1 0 1 0 0,0 0-1 0 0,0-1 1 0 0,1 1-1 0 0,-1 6-15 0 0,3-11 8 0 0,1 0 0 0 0,0 0 0 0 0,0 0 0 0 0,0 0 0 0 0,0 0 0 0 0,0 0 0 0 0,0-1 0 0 0,0 1 0 0 0,0-1 0 0 0,0 0 0 0 0,0 1 0 0 0,0-1 0 0 0,0 0 0 0 0,0 0 0 0 0,1 0-1 0 0,-1 0 1 0 0,0-1 0 0 0,0 1 0 0 0,0 0 0 0 0,0-1 0 0 0,0 0 0 0 0,0 1 0 0 0,0-1 0 0 0,0 0 0 0 0,0 0 0 0 0,0 0-8 0 0,2-1-5 0 0,10-1 0 0 0,0 1 0 0 0,-1 0 1 0 0,1 1-1 0 0,0 0 1 0 0,0 1-1 0 0,0 1 0 0 0,0 0 1 0 0,0 1-1 0 0,7 2 5 0 0,-17-3 2 0 0,1 0 1 0 0,0 0-1 0 0,0 0 0 0 0,-1 1 0 0 0,1 0 1 0 0,-1 0-1 0 0,0 0 0 0 0,1 0 0 0 0,-1 1 1 0 0,0 0-1 0 0,0-1 0 0 0,0 2 0 0 0,-1-1 1 0 0,1 0-1 0 0,-1 1 0 0 0,0-1 0 0 0,0 1 1 0 0,0 0-1 0 0,0 0 0 0 0,-1 0 0 0 0,1 1 1 0 0,-1-1-1 0 0,0 1 0 0 0,0-1 0 0 0,-1 1 1 0 0,0-1-1 0 0,1 1 0 0 0,-1 1-2 0 0,-3 4 20 0 0,1 1 0 0 0,-2-1 0 0 0,1 1-1 0 0,-2-1 1 0 0,1 0 0 0 0,-1 0 0 0 0,-1 0 0 0 0,1-1 0 0 0,-2 1-1 0 0,1-1 1 0 0,-1 0 0 0 0,-1-1 0 0 0,0 1 0 0 0,0-1 0 0 0,0-1-1 0 0,-1 1-19 0 0,2-1 5 0 0,0-1 0 0 0,0 0 0 0 0,0 1 0 0 0,-1-2 0 0 0,0 1-1 0 0,0-1 1 0 0,0 0 0 0 0,0-1 0 0 0,-1 1 0 0 0,0-1 0 0 0,0-1-1 0 0,0 0 1 0 0,-1 0 0 0 0,1 0 0 0 0,-1-1 0 0 0,-1 0-5 0 0,-45-9-3447 0 0,45-16-8786 0 0,13 20 7500 0 0</inkml:trace>
  <inkml:trace contextRef="#ctx0" brushRef="#br1" timeOffset="-1.72616E6">5899 5737 7890 0 0,'-18'15'738'0'0,"1"1"0"0"0,0 0 0 0 0,2 2 0 0 0,0 0 0 0 0,1 0 0 0 0,1 1 0 0 0,0 1 0 0 0,2 0 0 0 0,0 1 0 0 0,2 0 0 0 0,0 1 0 0 0,1 0 0 0 0,-1 8-738 0 0,8-27 33 0 0,1-1 1 0 0,-1 0-1 0 0,0 1 1 0 0,1-1-1 0 0,0 1 1 0 0,0-1-1 0 0,0 1 1 0 0,0-1-1 0 0,0 1 1 0 0,0-1-1 0 0,0 1 1 0 0,1-1-1 0 0,0 0 1 0 0,-1 1-1 0 0,1-1 1 0 0,0 0-1 0 0,0 1 1 0 0,0-1-1 0 0,0 0 1 0 0,0 0-1 0 0,1 0 0 0 0,-1 0 1 0 0,1 0-1 0 0,-1 0 1 0 0,1 0-1 0 0,0 0 1 0 0,0-1-1 0 0,0 1 1 0 0,0-1-1 0 0,0 1 1 0 0,0-1-1 0 0,0 0 1 0 0,0 0-1 0 0,1 0 1 0 0,-1 0-1 0 0,0 0 1 0 0,1 0-1 0 0,-1-1 1 0 0,0 1-1 0 0,1-1 1 0 0,-1 0-1 0 0,1 1 1 0 0,-1-1-1 0 0,1 0 1 0 0,-1-1-1 0 0,1 1 1 0 0,-1 0-1 0 0,1-1 1 0 0,-1 1-1 0 0,0-1 1 0 0,1 0-1 0 0,-1 0 1 0 0,0 0-1 0 0,2-1-33 0 0,12-3 101 0 0,-1-2 0 0 0,0 0-1 0 0,-1 0 1 0 0,1-2 0 0 0,-2 1 0 0 0,1-2-1 0 0,-1 0 1 0 0,-1 0 0 0 0,1-2 0 0 0,-2 1-1 0 0,0-1 1 0 0,0-1 0 0 0,-1 0 0 0 0,-1 0-1 0 0,0-1 1 0 0,-1 0 0 0 0,0-1 0 0 0,-1 0-1 0 0,-1 0 1 0 0,1-5-101 0 0,-6 17 38 0 0,-1 1 0 0 0,1 0-1 0 0,-1-1 1 0 0,1 1 0 0 0,-1 0 0 0 0,0-1-1 0 0,0 1 1 0 0,0 0 0 0 0,0-1 0 0 0,0 1-1 0 0,-1-1 1 0 0,1 1 0 0 0,-1 0 0 0 0,0 0-1 0 0,1-1 1 0 0,-1 1 0 0 0,0 0 0 0 0,0 0-1 0 0,-1 0 1 0 0,1 0 0 0 0,0 0-1 0 0,-1 0 1 0 0,1 0 0 0 0,-1 0 0 0 0,1 0-1 0 0,-1 1 1 0 0,0-1 0 0 0,0 1 0 0 0,0-1-1 0 0,0 1 1 0 0,0 0 0 0 0,0 0 0 0 0,0 0-1 0 0,0 0 1 0 0,0 0 0 0 0,-1 0 0 0 0,1 0-1 0 0,0 1 1 0 0,-1-1 0 0 0,1 1 0 0 0,0 0-1 0 0,-1 0 1 0 0,1 0 0 0 0,-1 0-1 0 0,1 0 1 0 0,0 0 0 0 0,-1 1 0 0 0,1-1-1 0 0,0 1 1 0 0,-1-1 0 0 0,1 1 0 0 0,0 0-1 0 0,0 0 1 0 0,0 0 0 0 0,0 0 0 0 0,0 1-1 0 0,-2 0-37 0 0,-177 72-482 0 0,139-56-680 0 0,9-4-3668 0 0,37-20-1288 0 0,12-10 2048 0 0,-4 6-590 0 0</inkml:trace>
  <inkml:trace contextRef="#ctx0" brushRef="#br1" timeOffset="-1.72592E6">6130 5633 4537 0 0,'27'124'9746'0'0,"-25"-102"-8902"0"0,-1 0-1 0 0,-1 0 1 0 0,-1 0 0 0 0,-1 1-1 0 0,0-1 1 0 0,-2-1-1 0 0,-4 13-843 0 0,-15 44 1153 0 0,23-77-1079 0 0,10-37 453 0 0,116-234 549 0 0,-125 268-1156 0 0,0 1 0 0 0,1 0 0 0 0,-1 0 0 0 0,0-1 0 0 0,1 1 0 0 0,-1 0 0 0 0,1 0 0 0 0,-1 0 0 0 0,1 0 0 0 0,-1 0 0 0 0,1 1 0 0 0,0-1 0 0 0,-1 0 0 0 0,1 1 0 0 0,0-1-1 0 0,0 1 1 0 0,-1 0 0 0 0,1 0 0 0 0,0 0 0 0 0,0-1 0 0 0,0 1 0 0 0,0 1 0 0 0,-1-1 0 0 0,1 0 0 0 0,0 0 0 0 0,0 1 0 0 0,-1-1 0 0 0,2 1 80 0 0,44-4-8781 0 0,-24-7 4223 0 0,-10 4 321 0 0</inkml:trace>
  <inkml:trace contextRef="#ctx0" brushRef="#br1" timeOffset="-1.72556E6">6605 6138 7626 0 0,'9'-63'5328'0'0,"24"-40"-3835"0"0,-13 44-1006 0 0,-5 12-284 0 0,-4 17 171 0 0,0-1 0 0 0,-3-1 0 0 0,0 1 0 0 0,-2-1 0 0 0,-2 0 0 0 0,-1-1-1 0 0,0-25-373 0 0,-4 40 308 0 0,1 12-163 0 0,1-1 1 0 0,-1 0 0 0 0,0 0-1 0 0,-1 1 1 0 0,0-1 0 0 0,0 0-1 0 0,0 1 1 0 0,-1-1 0 0 0,0 1-1 0 0,0 0 1 0 0,-1-1 0 0 0,0 1-1 0 0,0 0 1 0 0,0 1 0 0 0,-1-1-1 0 0,0 0-145 0 0,3 5 37 0 0,-1 0 0 0 0,1 1 0 0 0,0-1 0 0 0,0 0 0 0 0,-1 1 0 0 0,1 0 0 0 0,0-1 0 0 0,0 1 0 0 0,-1 0 0 0 0,1 0 0 0 0,0 0 0 0 0,-1-1 0 0 0,1 1 0 0 0,0 1 0 0 0,-1-1 0 0 0,1 0 0 0 0,0 0 0 0 0,-1 0-1 0 0,1 1 1 0 0,0-1 0 0 0,-1 1 0 0 0,1-1 0 0 0,0 1 0 0 0,0-1 0 0 0,0 1 0 0 0,-1 0 0 0 0,1 0 0 0 0,0-1 0 0 0,0 1 0 0 0,0 0 0 0 0,0 0 0 0 0,0 0 0 0 0,1 0 0 0 0,-1 0 0 0 0,0 0 0 0 0,0 0 0 0 0,1 1 0 0 0,-1-1 0 0 0,0 0 0 0 0,1 0-1 0 0,-1 1 1 0 0,1-1-37 0 0,-24 57 301 0 0,16-30-250 0 0,2 1-1 0 0,2 0 1 0 0,0 0 0 0 0,2 1 0 0 0,1-1-1 0 0,2 0 1 0 0,0 1 0 0 0,2-1 0 0 0,2 0-1 0 0,0 0 1 0 0,2-1 0 0 0,1 0 0 0 0,1 0 0 0 0,12 26-51 0 0,-19-48 9 0 0,0 0 0 0 0,1 1 0 0 0,-1-1 0 0 0,1 0 0 0 0,0-1 0 0 0,0 1 1 0 0,1 0-1 0 0,0-1 0 0 0,0 0 0 0 0,0 0 0 0 0,0 0 0 0 0,1 0 0 0 0,0-1 1 0 0,0 0-1 0 0,0 0 0 0 0,1 0 0 0 0,-1-1 0 0 0,1 1 0 0 0,0-1 0 0 0,0-1 0 0 0,0 1 1 0 0,0-1-1 0 0,0 0 0 0 0,1 0 0 0 0,-1-1 0 0 0,1 0 0 0 0,1 0-9 0 0,-5-2-170 0 0,0 0-1 0 0,1-1 1 0 0,-1 1-1 0 0,0-1 1 0 0,0 0-1 0 0,0 0 1 0 0,-1 0-1 0 0,1-1 1 0 0,0 1-1 0 0,-1 0 1 0 0,1-1-1 0 0,-1 0 1 0 0,0 0-1 0 0,0 1 1 0 0,0-1-1 0 0,0-1 1 0 0,-1 1-1 0 0,1 0 1 0 0,-1 0 0 0 0,0 0-1 0 0,0-1 1 0 0,0 1-1 0 0,0-1 1 0 0,0-1 170 0 0,-3-85-14733 0 0,-4 68 10859 0 0</inkml:trace>
  <inkml:trace contextRef="#ctx0" brushRef="#br1" timeOffset="-1.7253E6">6504 5825 9026 0 0,'26'-7'8558'0'0,"34"-17"-5546"0"0,1-1-2123 0 0,331-117-224 0 0,-337 123-842 0 0,-36 11-2129 0 0,-29 9-6661 0 0,2 1 6275 0 0,-1-2-2443 0 0</inkml:trace>
  <inkml:trace contextRef="#ctx0" brushRef="#br1" timeOffset="-1.72206E6">9026 5665 7378 0 0,'-5'-5'1177'0'0,"10"-13"2105"0"0,142-86 1751 0 0,35-3-1763 0 0,-181 106-3244 0 0,0 1 0 0 0,0-1-1 0 0,-1 1 1 0 0,1-1 0 0 0,0 1-1 0 0,0 0 1 0 0,0-1 0 0 0,0 1-1 0 0,0 0 1 0 0,0 0 0 0 0,0-1-1 0 0,0 1 1 0 0,0 0 0 0 0,0 0 0 0 0,0 0-1 0 0,-1 0 1 0 0,1 0 0 0 0,0 1-1 0 0,0-1 1 0 0,0 0 0 0 0,0 0-1 0 0,0 1 1 0 0,0-1 0 0 0,0 0-1 0 0,0 1 1 0 0,0-1 0 0 0,-1 1-1 0 0,1-1 1 0 0,0 1 0 0 0,0 0-1 0 0,-1-1 1 0 0,1 1 0 0 0,0 0 0 0 0,-1-1-1 0 0,1 1 1 0 0,0 0 0 0 0,-1 0-1 0 0,1-1 1 0 0,-1 1 0 0 0,0 0-1 0 0,1 0 1 0 0,-1 0 0 0 0,0 0-1 0 0,1 0 1 0 0,-1 0 0 0 0,0 0-1 0 0,0 0 1 0 0,0 0 0 0 0,0 0-1 0 0,0-1 1 0 0,0 1 0 0 0,0 0-1 0 0,0 0 1 0 0,0 0 0 0 0,0 0 0 0 0,0 0-1 0 0,-1 0 1 0 0,1 0-26 0 0,-19 66 461 0 0,14-55-378 0 0,-76 272 685 0 0,74-217-764 0 0,7-66-164 0 0,0-1-124 0 0,33-76-10609 0 0,-14 31 5188 0 0,-12 29 1521 0 0</inkml:trace>
  <inkml:trace contextRef="#ctx0" brushRef="#br1" timeOffset="-1.72177E6">9642 5336 7674 0 0,'25'227'6518'0'0,"-27"-144"-5918"0"0,14-51-1196 0 0,-12-32 355 0 0,10-17-577 0 0,-10 6 1255 0 0,1-1 0 0 0,0 1 0 0 0,1 0 0 0 0,0-1 0 0 0,1 1 0 0 0,0 0 0 0 0,1 0 0 0 0,0 0 0 0 0,1 1 0 0 0,0-1 0 0 0,0 1 0 0 0,1 0 0 0 0,1 1 0 0 0,0 0 0 0 0,0 0 0 0 0,1-1-437 0 0,11-9 469 0 0,0 1 0 0 0,2 1-1 0 0,0 1 1 0 0,0 0-1 0 0,2 2 1 0 0,10-6-469 0 0,6-4 181 0 0,-18 6-3437 0 0,-34 32-9235 0 0,9-5 7444 0 0</inkml:trace>
  <inkml:trace contextRef="#ctx0" brushRef="#br1" timeOffset="-1.72142E6">9423 5877 7162 0 0,'-48'134'8617'0'0,"44"-116"-8167"0"0,1 0-1 0 0,0 0 1 0 0,1 1 0 0 0,1-1-1 0 0,1 0 1 0 0,0 1-1 0 0,2-1 1 0 0,0 0-1 0 0,1 0 1 0 0,4 14-450 0 0,-6-27 82 0 0,1-1 0 0 0,0 0-1 0 0,1 1 1 0 0,-1-1 0 0 0,1 0 0 0 0,0 0 0 0 0,0-1-1 0 0,0 1 1 0 0,0-1 0 0 0,1 1 0 0 0,-1-1 0 0 0,1 0-1 0 0,0 0 1 0 0,0 0 0 0 0,0-1 0 0 0,0 1 0 0 0,0-1 0 0 0,1 0-1 0 0,-1-1 1 0 0,1 1 0 0 0,0-1 0 0 0,-1 1 0 0 0,1-2-1 0 0,0 1 1 0 0,-1 0 0 0 0,1-1 0 0 0,0 0 0 0 0,0 0-1 0 0,0 0 1 0 0,0-1 0 0 0,-1 1 0 0 0,1-1 0 0 0,0 0-1 0 0,-1-1 1 0 0,1 1 0 0 0,-1-1 0 0 0,1 0 0 0 0,-1 0-1 0 0,0 0 1 0 0,1-1 0 0 0,0 0-82 0 0,4-4 69 0 0,1 0 0 0 0,-2 0 0 0 0,1-1 0 0 0,-1 0-1 0 0,0 0 1 0 0,0-1 0 0 0,-1 0 0 0 0,-1 0 0 0 0,1-1 0 0 0,-2 1 0 0 0,1-2 0 0 0,-1 1-1 0 0,-1 0 1 0 0,0-1 0 0 0,0 0 0 0 0,-1 0 0 0 0,0 0 0 0 0,-1-1 0 0 0,-1 1 0 0 0,1 0-1 0 0,-2-1 1 0 0,0 1 0 0 0,0-1 0 0 0,-1 1 0 0 0,0 0 0 0 0,-1-1 0 0 0,0 1 0 0 0,-1 0-1 0 0,-1 0 1 0 0,1 0 0 0 0,-6-9-69 0 0,8 18-32 0 0,-1-1-1 0 0,1 0 1 0 0,-1 0 0 0 0,0 1-1 0 0,0-1 1 0 0,0 1 0 0 0,0-1-1 0 0,0 1 1 0 0,-1 0 0 0 0,1 0-1 0 0,-1 0 1 0 0,1 0-1 0 0,-1 0 1 0 0,0 1 0 0 0,0-1-1 0 0,1 1 1 0 0,-1 0 0 0 0,0 0-1 0 0,0 0 1 0 0,-1 0-1 0 0,1 0 1 0 0,0 1 0 0 0,0-1-1 0 0,0 1 1 0 0,0 0 0 0 0,-1 0-1 0 0,1 0 1 0 0,0 0 0 0 0,0 1-1 0 0,0-1 1 0 0,0 1-1 0 0,0 0 1 0 0,0 0 0 0 0,0 0-1 0 0,0 0 1 0 0,0 1 0 0 0,0-1-1 0 0,0 1 1 0 0,0-1 0 0 0,-1 3 32 0 0,-57 39-3783 0 0,14 3-3712 0 0,26-20 2191 0 0,12-16-87 0 0</inkml:trace>
  <inkml:trace contextRef="#ctx0" brushRef="#br1" timeOffset="-1.72116E6">9345 6200 8354 0 0,'-5'24'5440'0'0,"4"-23"-5305"0"0,0 0 1 0 0,0-1 0 0 0,1 1-1 0 0,-1 0 1 0 0,0-1-1 0 0,1 1 1 0 0,-1 0 0 0 0,1 0-1 0 0,-1 0 1 0 0,1 0-1 0 0,-1 0 1 0 0,1-1 0 0 0,0 1-1 0 0,-1 0 1 0 0,1 0 0 0 0,0 0-1 0 0,0 0 1 0 0,0 0-1 0 0,-1 0 1 0 0,1 0 0 0 0,0 0-1 0 0,1 0 1 0 0,-1 0 0 0 0,0 0-1 0 0,0 0 1 0 0,0 0-1 0 0,0 0 1 0 0,1 0 0 0 0,-1 0-1 0 0,0 0 1 0 0,1 0-1 0 0,-1-1 1 0 0,1 1 0 0 0,-1 0-1 0 0,1 0 1 0 0,-1 0 0 0 0,1-1-1 0 0,0 1 1 0 0,0 0-1 0 0,-1-1 1 0 0,1 1 0 0 0,0 0-1 0 0,0-1 1 0 0,-1 1 0 0 0,1-1-1 0 0,0 1 1 0 0,0-1-1 0 0,0 0 1 0 0,0 1 0 0 0,0-1-1 0 0,0 0 1 0 0,0 1-1 0 0,0-1 1 0 0,0 0 0 0 0,0 0-1 0 0,0 0 1 0 0,0 0 0 0 0,0 0-1 0 0,0 0 1 0 0,0 0-1 0 0,-1-1 1 0 0,2 1-136 0 0,115-54-3 0 0,-49 1-3363 0 0,94-113-10759 0 0,-142 143 10689 0 0</inkml:trace>
  <inkml:trace contextRef="#ctx0" brushRef="#br1" timeOffset="-1.72091E6">9866 5851 4641 0 0,'-20'66'7532'0'0,"-24"35"-2578"0"0,-77 146-1913 0 0,91-198-4602 0 0,48-107-3617 0 0,38-34 4979 0 0,-48 80 405 0 0,-8 11-72 0 0,1-1 1 0 0,-1 1-1 0 0,1 0 0 0 0,0 0 0 0 0,0 0 0 0 0,0 0 1 0 0,-1 0-1 0 0,1 1 0 0 0,0-1 0 0 0,0 0 1 0 0,0 0-1 0 0,0 0 0 0 0,0 1 0 0 0,0-1 0 0 0,1 1 1 0 0,-1-1-1 0 0,0 1 0 0 0,0-1 0 0 0,0 1 1 0 0,1-1-1 0 0,-1 1 0 0 0,0 0 0 0 0,0 0 0 0 0,1 0 1 0 0,-1 0-1 0 0,0 0 0 0 0,0 0 0 0 0,1 0 0 0 0,-1 0 1 0 0,0 0-1 0 0,0 1 0 0 0,1-1 0 0 0,-1 0 1 0 0,0 1-1 0 0,0-1 0 0 0,0 1 0 0 0,0-1 0 0 0,0 1 1 0 0,1 0-1 0 0,-1-1 0 0 0,0 1 0 0 0,-1 0 0 0 0,1 0 1 0 0,0 0-1 0 0,0 0 0 0 0,0 0 0 0 0,0 0 1 0 0,0 0-135 0 0,40 59 2252 0 0,-33-46-1928 0 0,65 94 438 0 0,-72-108-888 0 0,0 1 1 0 0,0 0-1 0 0,0-1 0 0 0,0 1 1 0 0,0-1-1 0 0,0 1 0 0 0,0-1 0 0 0,0 0 1 0 0,0 1-1 0 0,0-1 0 0 0,0 0 1 0 0,0 0-1 0 0,1 0 0 0 0,-1 0 1 0 0,0 0-1 0 0,0 0 0 0 0,0 0 1 0 0,0 0-1 0 0,0 0 0 0 0,1-1 1 0 0,-1 1-1 0 0,0 0 0 0 0,0-1 1 0 0,0 1-1 0 0,0-1 0 0 0,0 1 0 0 0,0-1 1 0 0,0 0-1 0 0,0 1 0 0 0,0-1 1 0 0,0 0-1 0 0,-1 1 0 0 0,1-1 1 0 0,0 0-1 0 0,0 0 0 0 0,-1 0 1 0 0,1 0-1 0 0,0 0 0 0 0,-1 0 1 0 0,1 0-1 0 0,-1 0 0 0 0,1 0 0 0 0,-1 0 1 0 0,0 0-1 0 0,0 0 0 0 0,1-1 1 0 0,-1 1-1 0 0,0 0 0 0 0,0 0 1 0 0,0-1 125 0 0,5-61-11683 0 0,-7 53 7865 0 0</inkml:trace>
  <inkml:trace contextRef="#ctx0" brushRef="#br1" timeOffset="-1.72313E6">7910 5493 6289 0 0,'-10'7'4049'0'0,"17"-8"139"0"0,65-28-618 0 0,81-40-1731 0 0,-14 7-319 0 0,-100 59-271 0 0,-39 3-1160 0 0,0 0 28 0 0,-9 21 310 0 0,-23 96-210 0 0,21 280-799 0 0,-13-304-3829 0 0,16-70-1187 0 0,5-19 437 0 0,2-4-192 0 0</inkml:trace>
  <inkml:trace contextRef="#ctx0" brushRef="#br1" timeOffset="-1.72287E6">7920 5857 9538 0 0,'7'-11'6268'0'0,"23"-6"-4018"0"0,-28 16-1973 0 0,120-66 2443 0 0,0 1-3755 0 0,-93 52-520 0 0,23-12-9396 0 0,-45 20 5615 0 0</inkml:trace>
  <inkml:trace contextRef="#ctx0" brushRef="#br1" timeOffset="-1.7226E6">8004 6180 8018 0 0,'70'-27'5368'0'0,"92"-67"-1314"0"0,-78 39-3360 0 0,-49 35-603 0 0,-1-2 0 0 0,-1-1 0 0 0,-1-1 0 0 0,-2-2 0 0 0,0-1 0 0 0,-2-2 0 0 0,3-5-91 0 0,-31 34-11 0 0,0 0-1 0 0,0 1 1 0 0,-1-1 0 0 0,1 0 0 0 0,0 1 0 0 0,-1-1 0 0 0,1 0 0 0 0,0 0 0 0 0,-1 0 0 0 0,1 1-1 0 0,0-1 1 0 0,-1 0 0 0 0,1 0 0 0 0,-1 0 0 0 0,1 0 0 0 0,0 0 0 0 0,-1 0 0 0 0,1 0 0 0 0,-1 0-1 0 0,1 0 1 0 0,0 0 0 0 0,-1 0 0 0 0,1 0 0 0 0,-1 0 0 0 0,1 0 0 0 0,0 0 0 0 0,-1 0 0 0 0,1 0-1 0 0,0 0 1 0 0,-1 0 0 0 0,1-1 0 0 0,-1 1 0 0 0,1 0 0 0 0,0 0 0 0 0,-1 0 0 0 0,1-1 0 0 0,0 1-1 0 0,-1 0 1 0 0,1-1 0 0 0,0 1 0 0 0,0 0 0 0 0,-1 0 0 0 0,1-1 0 0 0,0 1 0 0 0,0 0-1 0 0,0-1 1 0 0,-1 1 0 0 0,1-1 11 0 0,-16 16 55 0 0,0 0 1 0 0,1 1-1 0 0,0 1 0 0 0,2 0 0 0 0,0 1 0 0 0,1 0 0 0 0,0 1 1 0 0,2 0-1 0 0,0 1 0 0 0,1 0 0 0 0,2 1 0 0 0,0 0 0 0 0,1 0 1 0 0,1 0-1 0 0,0 1 0 0 0,2 0 0 0 0,1 0 0 0 0,1 0 0 0 0,0 2-55 0 0,1-21 63 0 0,1 0-1 0 0,-1 0 0 0 0,1 0 0 0 0,-1 0 0 0 0,1 0 1 0 0,0 0-1 0 0,0 0 0 0 0,0 0 0 0 0,1 0 0 0 0,-1-1 1 0 0,1 1-1 0 0,-1 0 0 0 0,1-1 0 0 0,0 1 0 0 0,0-1 0 0 0,0 0 1 0 0,0 0-1 0 0,0 0 0 0 0,1 0 0 0 0,-1 0 0 0 0,1 0 1 0 0,-1 0-1 0 0,1-1 0 0 0,0 1 0 0 0,0-1 0 0 0,-1 0 1 0 0,1 0-1 0 0,0 0 0 0 0,0 0 0 0 0,0 0 0 0 0,0-1 1 0 0,0 1-1 0 0,0-1 0 0 0,0 0 0 0 0,1 0 0 0 0,-1 0 0 0 0,0 0 1 0 0,0-1-1 0 0,2 0-62 0 0,116-43 943 0 0,-44-36-2460 0 0,-37 18-6711 0 0,-27 41 2942 0 0,-6 8-201 0 0</inkml:trace>
  <inkml:trace contextRef="#ctx0" brushRef="#br1" timeOffset="-1.71198E6">4258 6151 9746 0 0,'-21'1'5650'0'0,"29"2"-1252"0"0,176-19-3213 0 0,-61-4-3217 0 0,-20 3-2956 0 0,-18 4-1880 0 0,-43 9 1633 0 0</inkml:trace>
  <inkml:trace contextRef="#ctx0" brushRef="#br1" timeOffset="-1.44688E6">19416 3228 8762 0 0,'-3'75'4125'0'0,"57"233"-815"0"0,-23 159-2971 0 0,-24-161 99 0 0,-2-287-89 0 0,-1-32 776 0 0,-3-62-805 0 0,4 1 1 0 0,3 0-1 0 0,3 0 0 0 0,4 0 1 0 0,16-47-321 0 0,-28 105-12 0 0,1 1 1 0 0,1 1-1 0 0,0-1 1 0 0,1 1-1 0 0,0-1 1 0 0,2 2 0 0 0,-1-1-1 0 0,2 1 1 0 0,0 0-1 0 0,0 1 1 0 0,1 0-1 0 0,0 0 1 0 0,1 1 0 0 0,2 0 11 0 0,-10 9 8 0 0,1 0 1 0 0,0 0 0 0 0,0 1 0 0 0,0-1 0 0 0,0 1 0 0 0,0 0 0 0 0,0 0 0 0 0,0 0 0 0 0,0 1 0 0 0,0-1 0 0 0,0 1-1 0 0,0 0 1 0 0,0 0 0 0 0,0 1 0 0 0,0-1 0 0 0,0 1 0 0 0,0 0 0 0 0,0 0 0 0 0,0 0 0 0 0,0 1 0 0 0,0-1 0 0 0,0 1-1 0 0,0 0 1 0 0,-1 0 0 0 0,1 0 0 0 0,-1 1 0 0 0,0-1 0 0 0,0 1 0 0 0,0 0 0 0 0,0-1 0 0 0,0 1 0 0 0,0 1 0 0 0,0 0-9 0 0,72 122 7 0 0,-71-110 5 0 0,0 0 1 0 0,-1-1-1 0 0,0 1 0 0 0,-2 0 1 0 0,0 0-1 0 0,0 0 0 0 0,-2 0 1 0 0,0 1-1 0 0,0-1 0 0 0,-2-1 1 0 0,0 1-1 0 0,-1 0 0 0 0,0-1 0 0 0,-2 1 1 0 0,1-1-1 0 0,-2-1 0 0 0,0 1 1 0 0,-3 3-13 0 0,-8 13 194 0 0,-2-1 0 0 0,-1-1 1 0 0,-1-1-1 0 0,-1-1 0 0 0,-1-1 0 0 0,-2-1 1 0 0,-22 17-195 0 0,36-31-18 0 0,1-1 0 0 0,-1 0 0 0 0,0-1 1 0 0,-1 0-1 0 0,0-1 0 0 0,-1 0 0 0 0,0-2 1 0 0,0 1-1 0 0,0-1 0 0 0,-1-1 0 0 0,0-1 1 0 0,0 0-1 0 0,0-1 0 0 0,0 0 1 0 0,0-2-1 0 0,-1 0 0 0 0,1 0 0 0 0,-1-1 1 0 0,1-1-1 0 0,-1-1 0 0 0,1 0 0 0 0,0-1 1 0 0,-14-4 17 0 0,-70-55-3642 0 0,96 60 3182 0 0,0-2 1 0 0,0 1-1 0 0,0 0 1 0 0,0 0-1 0 0,1-1 1 0 0,-1 0-1 0 0,1 1 0 0 0,0-1 1 0 0,0 0-1 0 0,1 0 1 0 0,-1 0-1 0 0,1 0 0 0 0,0 0 1 0 0,0-1-1 0 0,0 1 1 0 0,0 0-1 0 0,1-1 0 0 0,0 1 1 0 0,0 0-1 0 0,0-1 1 0 0,0 1-1 0 0,1 0 1 0 0,0 0-1 0 0,-1-1 0 0 0,2-1 460 0 0,4-10-4417 0 0</inkml:trace>
  <inkml:trace contextRef="#ctx0" brushRef="#br1" timeOffset="-1.44775E6">18801 3378 5961 0 0,'-1'0'1398'0'0,"-2"-1"-1021"0"0,0 1 0 0 0,1 0 0 0 0,-1 0 0 0 0,0 0 0 0 0,0 0 0 0 0,0 0 0 0 0,0 0 0 0 0,0 1 0 0 0,0-1 0 0 0,0 1 0 0 0,0 0 0 0 0,1 0 0 0 0,-1 0 0 0 0,0 0 0 0 0,1 0 0 0 0,-1 1 0 0 0,0-1 0 0 0,1 1 1 0 0,0 0-1 0 0,-1 0 0 0 0,0 0-377 0 0,-4 19 304 0 0,1-1 1 0 0,1 1 0 0 0,0 0 0 0 0,2 0 0 0 0,0 1 0 0 0,2-1 0 0 0,0 7-305 0 0,0-18 98 0 0,-10 148 291 0 0,-7-1 1 0 0,-15 42-390 0 0,4 6 217 0 0,47-161-886 0 0,-70-93-8578 0 0,36 35 4850 0 0,7 5 989 0 0</inkml:trace>
  <inkml:trace contextRef="#ctx0" brushRef="#br1" timeOffset="-1.44739E6">18254 3893 7210 0 0,'10'-6'517'0'0,"-1"0"1"0"0,1 0 0 0 0,0 1 0 0 0,0 1-1 0 0,1-1 1 0 0,-1 2 0 0 0,1 0 0 0 0,0 0-1 0 0,0 1 1 0 0,0 0 0 0 0,0 1 0 0 0,8 0-518 0 0,-6-1 395 0 0,478-20 3140 0 0,-451 20-2908 0 0,-30 4 76 0 0,-27 3-201 0 0,-55 25-2321 0 0,69-29 1313 0 0,-17 9-3038 0 0,23-4-3975 0 0,4-3 3538 0 0</inkml:trace>
  <inkml:trace contextRef="#ctx0" brushRef="#br0" timeOffset="-11123.961">514 5066 2393 0 0,'-38'16'3466'0'0,"-57"3"-3416"0"0,105-45-74 0 0,5 19 292 0 0,2 0 0 0 0,-1 0 0 0 0,1 2 0 0 0,0 0 0 0 0,0 1 0 0 0,0 1 0 0 0,1 0 0 0 0,-1 1 0 0 0,1 1 1 0 0,-1 1-1 0 0,1 1 0 0 0,5 0-268 0 0,52-2 316 0 0,518-14-137 0 0,-367 11 117 0 0,-225 4-248 0 0,-1 0 0 0 0,-6-9-28 0 0,6 5-273 0 0,1 0-1 0 0,1 0 1 0 0,-1 0 0 0 0,1 0-1 0 0,-1 0 1 0 0,1 0 0 0 0,0 1-1 0 0,1-1 1 0 0,-1 1 0 0 0,1 0 0 0 0,-1-1-1 0 0,1 1 1 0 0,0 0 0 0 0,0 1-1 0 0,0-1 1 0 0,0 0 0 0 0,1 1-1 0 0,0-1 254 0 0,7-6-1167 0 0,2-3-1923 0 0</inkml:trace>
  <inkml:trace contextRef="#ctx0" brushRef="#br0" timeOffset="-9290.499">3557 4932 3521 0 0,'0'0'1183'0'0,"0"0"-689"0"0,33-3-197 0 0,139-27 257 0 0,-9-9 979 0 0,71 7 232 0 0,-128 21-1451 0 0,-32 6-242 0 0,-1-4 0 0 0,1-3 0 0 0,-2-3 0 0 0,47-17-72 0 0,11-15 728 0 0,-111 12 426 0 0,-14 30-1161 0 0,0 0 0 0 0,0 1 0 0 0,1 0 0 0 0,0 0 0 0 0,0 0 1 0 0,0 1-1 0 0,0 0 0 0 0,0 0 0 0 0,1 1 0 0 0,-1 0 1 0 0,1 0-1 0 0,0 0 0 0 0,-1 1 0 0 0,1 0 0 0 0,0 0 1 0 0,0 1-1 0 0,0-1 0 0 0,0 2 0 0 0,0-1 0 0 0,-1 1 1 0 0,7 1 6 0 0,5-2-38 0 0,-18 0 72 0 0,0 0-14 0 0,0 0 5 0 0,0 0-31 0 0,52-13-2903 0 0,-6 3-1461 0 0,-36 7 1110 0 0</inkml:trace>
  <inkml:trace contextRef="#ctx0" brushRef="#br0" timeOffset="-6996.856">19105 5157 5657 0 0,'0'-5'809'0'0,"0"4"-789"0"0,0 0-1 0 0,0 0 0 0 0,-1 0 1 0 0,1 1-1 0 0,0-1 0 0 0,0 0 1 0 0,0 0-1 0 0,0 0 0 0 0,0 0 1 0 0,0 0-1 0 0,1 1 1 0 0,-1-1-1 0 0,0 0 0 0 0,0 0 1 0 0,1 0-1 0 0,-1 1 0 0 0,0-1 1 0 0,1 0-1 0 0,-1 0 0 0 0,1 1 1 0 0,-1-1-1 0 0,1 0 1 0 0,-1 0-1 0 0,1 1 0 0 0,-1-1 1 0 0,1 1-1 0 0,0-1 0 0 0,-1 1 1 0 0,1-1-1 0 0,0 1 0 0 0,-1-1 1 0 0,1 1-1 0 0,0 0 0 0 0,0-1 1 0 0,0 1-1 0 0,-1 0 1 0 0,1-1-1 0 0,0 1 0 0 0,0 0 1 0 0,0 0-1 0 0,0 0 0 0 0,-1 0 1 0 0,1 0-1 0 0,0 0 0 0 0,0 0 1 0 0,0 0-1 0 0,0 0 1 0 0,0 0-1 0 0,-1 1 0 0 0,1-1 1 0 0,0 0-20 0 0,292-19-781 0 0,-13 36 739 0 0,-240-13-469 0 0,-1 2 0 0 0,0 2 0 0 0,0 2 0 0 0,0 1 0 0 0,-2 2 0 0 0,1 2 0 0 0,13 8 511 0 0,-31-13-2502 0 0</inkml:trace>
  <inkml:trace contextRef="#ctx0" brushRef="#br0" timeOffset="3501.907">2903 4772 3329 0 0,'439'-6'2246'0'0,"-347"11"-2182"0"0,0 4 1 0 0,0 4-1 0 0,65 19-64 0 0,81 13 4 0 0,-100-33 51 0 0,1-6 0 0 0,0-6 0 0 0,-1-6 0 0 0,24-9-55 0 0,9 10-37 0 0,0 8-1 0 0,0 7 1 0 0,0 8 0 0 0,-2 7-1 0 0,49 18 38 0 0,-99-21-62 0 0,0-6-1 0 0,1-5 0 0 0,49-4 63 0 0,195-2 350 0 0,245 39-350 0 0,-464-30-131 0 0,0-5 1 0 0,1-7-1 0 0,-1-6 1 0 0,1-7-1 0 0,101-22 131 0 0,563-136-1424 0 0,-601 137 2063 0 0,1 9-1 0 0,0 10 0 0 0,53 9-638 0 0,638 11 324 0 0,-680-14-319 0 0,81-1 453 0 0,109 18-458 0 0,-270 0 24 0 0,-1 6 0 0 0,0 5 0 0 0,3 8-24 0 0,537 150-8 0 0,-584-161 75 0 0,1-4 0 0 0,1-4 1 0 0,0-4-1 0 0,-1-5 0 0 0,1-4 0 0 0,0-4 0 0 0,-1-4 1 0 0,90-24-68 0 0,114-24 10 0 0,339-50-255 0 0,-284 78-359 0 0,14 15 604 0 0,-122 9 18 0 0,0-11 1 0 0,121-29-19 0 0,924-180 201 0 0,-728 171-2268 0 0,-515 50-731 0 0</inkml:trace>
  <inkml:trace contextRef="#ctx0" brushRef="#br0" timeOffset="20465.272">1842 2876 6681 0 0,'-50'62'4852'0'0,"-4"20"-3203"0"0,35 68-4341 0 0,9-33-799 0 0,2-78 2209 0 0,-4 3-2155 0 0</inkml:trace>
  <inkml:trace contextRef="#ctx0" brushRef="#br0" timeOffset="21178.497">5276 2756 8994 0 0,'-12'-2'639'0'0,"0"1"1"0"0,0 0-1 0 0,0 1 0 0 0,0 1 1 0 0,1 0-1 0 0,-1 0 1 0 0,0 1-1 0 0,0 1 0 0 0,1 0 1 0 0,0 0-1 0 0,-2 2-639 0 0,7-3 1 0 0,-1 2 1 0 0,1-1-1 0 0,0 1 1 0 0,0-1-1 0 0,0 2 1 0 0,0-1-1 0 0,0 1 0 0 0,1 0 1 0 0,0 0-1 0 0,0 0 1 0 0,0 1-1 0 0,1-1 1 0 0,0 1-1 0 0,0 0 0 0 0,0 1 1 0 0,1-1-1 0 0,0 1 1 0 0,-1 4-2 0 0,-34 190-7465 0 0,23-90 4095 0 0,5-58-344 0 0</inkml:trace>
  <inkml:trace contextRef="#ctx0" brushRef="#br0" timeOffset="21890.222">8586 2704 9594 0 0,'-26'13'1472'0'0,"0"3"-535"0"0,-7 7-297 0 0,10 0-240 0 0,7 3-176 0 0,3-4-136 0 0,3 8-88 0 0,4-1-48 0 0,-4 7 0 0 0,7 0-144 0 0,-4 6-184 0 0,4 4-288 0 0,3 6-249 0 0,0 3-239 0 0,-3 1-112 0 0,3 2 0 0 0,0 4 207 0 0,-4 0-3512 0 0</inkml:trace>
  <inkml:trace contextRef="#ctx0" brushRef="#br0" timeOffset="22647.482">11577 2779 8386 0 0,'-20'13'1656'0'0,"4"3"-552"0"0,-3 3-439 0 0,2 1-225 0 0,4 0-240 0 0,3 2-88 0 0,4 1-72 0 0,3 6-120 0 0,-1 4-128 0 0,4 3-224 0 0,0 6-257 0 0,0 1-263 0 0,0 5-208 0 0,4 1-72 0 0,-4 7 87 0 0,0-1-687 0 0,-4 7-1913 0 0</inkml:trace>
  <inkml:trace contextRef="#ctx0" brushRef="#br0" timeOffset="23178.006">14568 2661 10042 0 0,'-103'64'5749'0'0,"96"-58"-5711"0"0,0 2 0 0 0,0-1-1 0 0,1 1 1 0 0,0 0-1 0 0,1 1 1 0 0,0-1 0 0 0,0 1-1 0 0,0 0 1 0 0,1 0-1 0 0,1 0 1 0 0,0 1-1 0 0,0-1 1 0 0,1 1 0 0 0,0 0-1 0 0,0 0 1 0 0,1 8-38 0 0,1 63-2322 0 0,4 0 0 0 0,4-1 0 0 0,12 54 2322 0 0,9 91-4794 0 0,-25-141 1361 0 0</inkml:trace>
  <inkml:trace contextRef="#ctx0" brushRef="#br0" timeOffset="23683.152">17728 2081 7626 0 0,'-46'0'5581'0'0,"2"47"-2837"0"0,39-29-2829 0 0,1 1 0 0 0,0 1 0 0 0,1-1 0 0 0,1 0 0 0 0,1 1 0 0 0,1-1 0 0 0,1 1 0 0 0,0-1 0 0 0,2 1 0 0 0,0-1 0 0 0,3 8 85 0 0,-4-11-240 0 0,91 443-8420 0 0,-70-333 4320 0 0</inkml:trace>
  <inkml:trace contextRef="#ctx1" brushRef="#br2">12541 5544</inkml:trace>
  <inkml:trace contextRef="#ctx0" brushRef="#br3" timeOffset="269519.086">13116 3368 4849 0 0,'9'-25'6305'0'0,"21"2"-6302"0"0,-27 18 250 0 0,-1 1-1 0 0,-1-1 0 0 0,1 0 1 0 0,-1 1-1 0 0,1-1 1 0 0,-1 0-1 0 0,-1 0 1 0 0,1 0-1 0 0,-1 0 1 0 0,0 0-1 0 0,0 0 1 0 0,0 0-1 0 0,-1 0 0 0 0,0 0 1 0 0,0 0-1 0 0,0 0 1 0 0,0 0-1 0 0,-1-1-252 0 0,0-5 98 0 0,-17-379 1204 0 0,18 197-1301 0 0,-3 115 117 0 0,-3 1 0 0 0,-3 0-1 0 0,-4 0 1 0 0,-3 2-1 0 0,-19-51-117 0 0,-58-130 679 0 0,91 247-615 0 0,1 0 0 0 0,1-1-1 0 0,-1 1 1 0 0,1-1 0 0 0,1 0-1 0 0,0 1 1 0 0,0-1 0 0 0,1 0-1 0 0,0 1 1 0 0,1-1 0 0 0,0 1-1 0 0,1-4-63 0 0,3 0 547 0 0,-15 56-224 0 0,-144 448-208 0 0,152-446-13 0 0,21-68-344 0 0,19-117 69 0 0,-35 115 192 0 0,31-251 425 0 0,-35 273-444 0 0,0 0 0 0 0,0 0-1 0 0,0 0 1 0 0,1 0 0 0 0,-1 0-1 0 0,1 0 1 0 0,-1 0 0 0 0,1 0-1 0 0,0 0 1 0 0,0 0 0 0 0,1 0-1 0 0,-1 0 1 0 0,0 1 0 0 0,1-1-1 0 0,0 0 1 0 0,0 1 0 0 0,0-1-1 0 0,0 1 1 0 0,0 0 0 0 0,0 0-1 0 0,0 0 1 0 0,1 0 0 0 0,-1 0-1 0 0,1 0 1 0 0,-1 1 0 0 0,1-1-1 0 0,0 1 1 0 0,0-1 0 0 0,0 1-1 0 0,0 0 1 0 0,0 0 0 0 0,0 1-1 0 0,0-1 1 0 0,0 1 0 0 0,0-1-1 0 0,0 1 1 0 0,0 0 0 0 0,0 0-1 0 0,0 0 1 0 0,0 1 0 0 0,0-1-1 0 0,0 1 1 0 0,0-1 0 0 0,3 2 0 0 0,26 8-10 0 0,0 1-1 0 0,-1 2 1 0 0,-1 1 0 0 0,0 1 0 0 0,-1 1 0 0 0,0 2 0 0 0,11 10 10 0 0,-37-26 22 0 0,0 0 0 0 0,0 0 0 0 0,0 0 0 0 0,0 1 0 0 0,-1-1 0 0 0,1 1 0 0 0,-1-1 0 0 0,1 1 0 0 0,-1 0 0 0 0,0 0 0 0 0,0 0 0 0 0,0 0 0 0 0,0 1 0 0 0,-1-1 0 0 0,1 0 0 0 0,-1 1 0 0 0,0-1 0 0 0,0 1 0 0 0,0 0-1 0 0,-1-1 1 0 0,1 1 0 0 0,-1-1 0 0 0,0 1 0 0 0,0 0 0 0 0,0 0 0 0 0,0-1 0 0 0,0 1 0 0 0,-1-1 0 0 0,0 1 0 0 0,0 0 0 0 0,0-1 0 0 0,0 1 0 0 0,-1-1 0 0 0,1 0 0 0 0,-1 1 0 0 0,0-1 0 0 0,0 0 0 0 0,0 0 0 0 0,0 0 0 0 0,0 0 0 0 0,-1-1 0 0 0,0 1 0 0 0,1 0 0 0 0,-1-1 0 0 0,0 0 0 0 0,-3 2-22 0 0,-10 1 82 0 0,0-1 0 0 0,0-1 0 0 0,0 0-1 0 0,-1-1 1 0 0,1-1 0 0 0,-1-1 0 0 0,1 0 0 0 0,-1-1 0 0 0,1-1 0 0 0,-1 0 0 0 0,1-1 0 0 0,0-1 0 0 0,0 0-1 0 0,-14-7-81 0 0,-66-11 66 0 0,92 20-102 0 0,0 1 1 0 0,0 0-1 0 0,0 0 0 0 0,0 0 0 0 0,0 1 1 0 0,-1 0-1 0 0,1-1 0 0 0,0 1 1 0 0,0 1-1 0 0,0-1 0 0 0,-1 1 0 0 0,1 0 1 0 0,0-1-1 0 0,0 2 0 0 0,0-1 0 0 0,0 0 1 0 0,0 1-1 0 0,1 0 0 0 0,-1 0 0 0 0,0 0 1 0 0,1 0-1 0 0,-1 1 0 0 0,1-1 1 0 0,0 1-1 0 0,0 0 0 0 0,0 0 0 0 0,0 0 1 0 0,0 0-1 0 0,1 1 0 0 0,-1-1 0 0 0,1 1 1 0 0,0 0-1 0 0,0-1 0 0 0,-1 4 36 0 0,-19 95-4605 0 0,18-32-1922 0 0,4-41 541 0 0</inkml:trace>
  <inkml:trace contextRef="#ctx0" brushRef="#br3" timeOffset="271085.663">16316 3270 6417 0 0,'-61'-16'4235'0'0,"22"-68"-3871"0"0,35 67-298 0 0,-19-61 160 0 0,-26-90 1106 0 0,8-2 0 0 0,1-39-1332 0 0,-16-182 2616 0 0,8-139-831 0 0,44 500-1708 0 0,5 21-25 0 0,-2 0 1 0 0,1 0 0 0 0,-2 0-1 0 0,1 1 1 0 0,-1-1 0 0 0,0 0-1 0 0,-1 1 1 0 0,0 0 0 0 0,0-1-1 0 0,-1 1 1 0 0,0 0-1 0 0,0 1 1 0 0,-1-1 0 0 0,-4-5-53 0 0,-14-75 712 0 0,4 118-865 0 0,-11 81-192 0 0,-70 197 116 0 0,70-256 448 0 0,30-97-403 0 0,17-39-46 0 0,-12 47 236 0 0,2 1 1 0 0,2 1 0 0 0,1 0 0 0 0,2 0 0 0 0,1 1-1 0 0,9-15-6 0 0,-22 48 4 0 0,1-1 0 0 0,0 0-1 0 0,0 1 1 0 0,0-1-1 0 0,0 1 1 0 0,1-1-1 0 0,-1 1 1 0 0,0 0 0 0 0,1-1-1 0 0,-1 1 1 0 0,0 0-1 0 0,1 0 1 0 0,0 0 0 0 0,-1 0-1 0 0,1 0 1 0 0,0 0-1 0 0,-1 0 1 0 0,1 1-1 0 0,0-1 1 0 0,0 1 0 0 0,-1-1-1 0 0,1 1 1 0 0,0 0-1 0 0,0-1 1 0 0,0 1 0 0 0,0 0-1 0 0,0 0 1 0 0,0 1-1 0 0,-1-1 1 0 0,1 0 0 0 0,0 1-1 0 0,0-1 1 0 0,0 1-1 0 0,-1-1 1 0 0,1 1-1 0 0,0 0 1 0 0,0-1 0 0 0,-1 1-1 0 0,1 0 1 0 0,-1 0-1 0 0,1 1 1 0 0,-1-1 0 0 0,1 0-1 0 0,-1 0 1 0 0,0 1-1 0 0,1-1 1 0 0,-1 1-1 0 0,0-1-3 0 0,262 159-32 0 0,-262-160 46 0 0,0 0 0 0 0,0 1 1 0 0,0-1-1 0 0,0 0 0 0 0,-1 1 0 0 0,1-1 0 0 0,0 0 0 0 0,0 1 0 0 0,0-1 0 0 0,-1 1 0 0 0,1 0 0 0 0,0-1 0 0 0,0 1 0 0 0,-1-1 0 0 0,1 1 0 0 0,-1 0 0 0 0,1 0 0 0 0,0-1 0 0 0,-1 1 0 0 0,1 0 0 0 0,-1 0 0 0 0,0 0 0 0 0,1-1 0 0 0,-1 1 0 0 0,0 0 0 0 0,1 0 0 0 0,-1 0 0 0 0,0 0 0 0 0,0 0 0 0 0,0 0 0 0 0,0 0 0 0 0,0 0 0 0 0,0 0 0 0 0,0-1 0 0 0,0 1 0 0 0,0 0 0 0 0,-1 0 0 0 0,1 0 0 0 0,0 0 0 0 0,0 0 0 0 0,-1 0 0 0 0,1 0 1 0 0,-1-1-1 0 0,1 1 0 0 0,-1 0-14 0 0,-42 12 453 0 0,-204-17 265 0 0,241 6-733 0 0,1-1-1 0 0,-1 1 0 0 0,1-1 0 0 0,0 2 1 0 0,0-1-1 0 0,-1 1 0 0 0,1-1 0 0 0,1 1 1 0 0,-1 0-1 0 0,0 1 0 0 0,1 0 0 0 0,0-1 1 0 0,0 1-1 0 0,0 0 0 0 0,0 1 0 0 0,-1 1 16 0 0,7-5-27 0 0,1 0 0 0 0,-1 0 0 0 0,0 0 0 0 0,1 0-1 0 0,-1 0 1 0 0,0-1 0 0 0,1 1 0 0 0,-1-1 0 0 0,1 0-1 0 0,-1 1 1 0 0,1-1 0 0 0,-1 0 0 0 0,1-1 0 0 0,-1 1-1 0 0,1 0 1 0 0,-1-1 0 0 0,1 1 0 0 0,-1-1 0 0 0,1 0-1 0 0,-1 0 1 0 0,0 0 0 0 0,0 0 0 0 0,1 0-1 0 0,-1 0 1 0 0,0-1 27 0 0,11-4 46 0 0,-1-1-1 0 0,0-1 0 0 0,0 0 0 0 0,0-1 0 0 0,-1 0 1 0 0,-1 0-1 0 0,1-1 0 0 0,-2-1 0 0 0,1 0 1 0 0,-2 0-1 0 0,1 0 0 0 0,-1-1 0 0 0,1-5-45 0 0,-8 15 18 0 0,-1 0-1 0 0,0 1 0 0 0,0-1 0 0 0,0 1 0 0 0,0-1 0 0 0,-1 0 0 0 0,1 1 0 0 0,0-1 1 0 0,-1 0-1 0 0,1 1 0 0 0,-1-1 0 0 0,1 1 0 0 0,-1-1 0 0 0,0 1 0 0 0,1-1 0 0 0,-1 1 1 0 0,0 0-1 0 0,0-1 0 0 0,0 1 0 0 0,0 0 0 0 0,-1 0 0 0 0,1 0 0 0 0,0-1 0 0 0,0 1 1 0 0,-1 0-1 0 0,1 1 0 0 0,0-1 0 0 0,-1 0 0 0 0,1 0 0 0 0,-1 1 0 0 0,1-1 1 0 0,-1 1-1 0 0,0-1 0 0 0,1 1 0 0 0,-1-1 0 0 0,1 1 0 0 0,-1 0 0 0 0,0 0 0 0 0,1 0 1 0 0,-1 0-1 0 0,0 0 0 0 0,1 0 0 0 0,-1 1 0 0 0,0-1 0 0 0,1 0 0 0 0,-1 1 0 0 0,1-1 1 0 0,-1 1-1 0 0,1 0 0 0 0,-1 0 0 0 0,1-1 0 0 0,-1 1 0 0 0,1 0 0 0 0,0 0 0 0 0,-1 0 1 0 0,1 0-1 0 0,0 0 0 0 0,0 1 0 0 0,0-1 0 0 0,0 0 0 0 0,0 1 0 0 0,0-1 0 0 0,0 0 1 0 0,0 1-18 0 0,-68 100 59 0 0,45-54-2685 0 0,6-10-3460 0 0,11-31-311 0 0,4-4 1686 0 0</inkml:trace>
  <inkml:trace contextRef="#ctx0" brushRef="#br3" timeOffset="272961.007">12462 824 6425 0 0,'-108'-16'5904'0'0,"108"16"-5893"0"0,-1 0 0 0 0,0 0 0 0 0,1 1 0 0 0,-1-1 0 0 0,1 1-1 0 0,-1-1 1 0 0,1 0 0 0 0,-1 1 0 0 0,1-1 0 0 0,-1 1 0 0 0,1-1 0 0 0,0 1-1 0 0,-1-1 1 0 0,1 1 0 0 0,0 0 0 0 0,-1-1 0 0 0,1 1 0 0 0,0-1 0 0 0,0 1 0 0 0,-1 0-1 0 0,1-1 1 0 0,0 1 0 0 0,0 0 0 0 0,0-1 0 0 0,0 1 0 0 0,0 0 0 0 0,0-1-1 0 0,0 1 1 0 0,0 0 0 0 0,0-1 0 0 0,0 1 0 0 0,0-1 0 0 0,0 1 0 0 0,1 0-1 0 0,-1-1 1 0 0,0 1 0 0 0,0 0 0 0 0,1-1 0 0 0,-1 1 0 0 0,0-1 0 0 0,1 1-1 0 0,-1-1 1 0 0,1 1 0 0 0,-1-1 0 0 0,1 1 0 0 0,-1-1 0 0 0,1 1 0 0 0,-1-1-1 0 0,1 0 1 0 0,-1 1 0 0 0,1-1 0 0 0,-1 0 0 0 0,1 1 0 0 0,0-1 0 0 0,-1 0-1 0 0,1 0 1 0 0,0 0 0 0 0,-1 1 0 0 0,1-1 0 0 0,0 0 0 0 0,-1 0 0 0 0,1 0-1 0 0,-1 0 1 0 0,2 0-11 0 0,4 6 298 0 0,134 262 2746 0 0,-72-148-3003 0 0,102 153 180 0 0,-170-271-194 0 0,1 0 1 0 0,-1-1-1 0 0,1 1 1 0 0,0 0-1 0 0,0-1 1 0 0,-1 1-1 0 0,1-1 1 0 0,0 1 0 0 0,0-1-1 0 0,0 1 1 0 0,1-1-1 0 0,-1 0 1 0 0,0 1-1 0 0,0-1 1 0 0,1 0-1 0 0,-1 0 1 0 0,1 0 0 0 0,-1 0-1 0 0,1 0 1 0 0,-1-1-1 0 0,1 1 1 0 0,0 0-1 0 0,-1-1 1 0 0,1 1-1 0 0,0-1 1 0 0,0 1 0 0 0,-1-1-1 0 0,1 0 1 0 0,0 0-1 0 0,0 0 1 0 0,-1 0-1 0 0,1 0 1 0 0,0 0-1 0 0,0 0 1 0 0,0-1-1 0 0,-1 1 1 0 0,1-1 0 0 0,0 1-1 0 0,-1-1 1 0 0,1 1-1 0 0,0-1 1 0 0,-1 0-1 0 0,1 0 1 0 0,-1 0-1 0 0,1 0 1 0 0,-1 0 0 0 0,0 0-1 0 0,1-1 1 0 0,-1 1-1 0 0,0 0 1 0 0,0-1-1 0 0,0 1 1 0 0,0 0-1 0 0,0-1 1 0 0,0 0 0 0 0,0-1-28 0 0,60-204 1139 0 0,-40 111-937 0 0,99-385 65 0 0,-84 279 310 0 0,-71 261-2168 0 0,10 107-3221 0 0,26 3-3868 0 0,-1-147 4975 0 0</inkml:trace>
  <inkml:trace contextRef="#ctx0" brushRef="#br3" timeOffset="273760.025">15229 430 7050 0 0,'9'14'4344'0'0,"25"16"-3137"0"0,-8-9-841 0 0,76 84-797 0 0,-4 4 0 0 0,-5 4 0 0 0,55 91 431 0 0,-66-58 1083 0 0,-82-146-1035 0 0,0 1 0 0 0,0-1-1 0 0,0 1 1 0 0,1-1-1 0 0,-1 1 1 0 0,0-1 0 0 0,0 1-1 0 0,1-1 1 0 0,-1 0-1 0 0,0 1 1 0 0,1-1 0 0 0,-1 0-1 0 0,0 1 1 0 0,1-1-1 0 0,-1 0 1 0 0,1 1-1 0 0,-1-1 1 0 0,1 0 0 0 0,-1 0-1 0 0,1 1 1 0 0,-1-1-1 0 0,0 0 1 0 0,1 0 0 0 0,-1 0-1 0 0,1 0 1 0 0,-1 0-1 0 0,1 0 1 0 0,-1 0 0 0 0,1 0-1 0 0,-1 0 1 0 0,1 0-1 0 0,-1 0 1 0 0,1 0 0 0 0,-1 0-1 0 0,1 0 1 0 0,-1 0-1 0 0,1 0 1 0 0,-1-1 0 0 0,1 1-1 0 0,-1 0 1 0 0,1 0-1 0 0,-1-1 1 0 0,1 1-1 0 0,-1 0 1 0 0,0 0 0 0 0,1-1-1 0 0,-1 1 1 0 0,1-1-1 0 0,-1 1 1 0 0,0 0 0 0 0,0-1-1 0 0,1 1 1 0 0,-1-1-1 0 0,0 1 1 0 0,0 0 0 0 0,1-1-1 0 0,-1 1 1 0 0,0-1-1 0 0,0 1 1 0 0,0-1 0 0 0,0 1-1 0 0,0-1 1 0 0,0 1-1 0 0,0-1 1 0 0,0 1 0 0 0,0-1-48 0 0,11-34 1603 0 0,41-258 1065 0 0,32-71-2668 0 0,30-106-1241 0 0,-111 465-2737 0 0,-7 36 1501 0 0,-2 20 244 0 0,-7 120-4329 0 0,4-119 3499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11:28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1817 3345 0 0,'20'16'2718'0'0,"-11"30"-2421"0"0,41-72 3001 0 0,-48 25-3266 0 0,1 0 1 0 0,0 0-1 0 0,0 0 0 0 0,-1 1 1 0 0,1-1-1 0 0,0 0 0 0 0,0 1 1 0 0,0 0-1 0 0,0 0 0 0 0,0 0 0 0 0,-1 0 1 0 0,1 0-1 0 0,0 0 0 0 0,0 1 1 0 0,0 0-1 0 0,0-1 0 0 0,-1 1 1 0 0,1 0-1 0 0,0 0 0 0 0,-1 0 1 0 0,1 1-1 0 0,0 0-32 0 0,68 42-4 0 0,-58-41 35 0 0,0 1 1 0 0,1-2-1 0 0,-1 0 0 0 0,0 0 1 0 0,1-1-1 0 0,-1-1 1 0 0,1 0-1 0 0,-1-1 0 0 0,1-1 1 0 0,-1 0-1 0 0,0-1 1 0 0,0 0-1 0 0,0-1 0 0 0,0 0 1 0 0,4-3-32 0 0,68-10 877 0 0,28 9-713 0 0,-25 13-70 0 0,42-21 451 0 0,46-13 342 0 0,-48 45-776 0 0,14 6-73 0 0,-99-21 158 0 0,-1-2 0 0 0,1-1 0 0 0,0-3-1 0 0,-1-1 1 0 0,21-7-196 0 0,19-3 192 0 0,33 17-160 0 0,37 19 176 0 0,-104-8-152 0 0,67 7 646 0 0,12-32-313 0 0,25-6 114 0 0,33 31-403 0 0,-40-1 84 0 0,73-34 391 0 0,-98 19-354 0 0,1 8-278 0 0,44 9 121 0 0,-131-12-30 0 0,-1-2 0 0 0,1-2 0 0 0,0-1-1 0 0,-1-1 1 0 0,29-9-34 0 0,-34 8 60 0 0,267-30 87 0 0,-76 46 16 0 0,48-53 545 0 0,-7 7-580 0 0,-12 26 88 0 0,-115 17-127 0 0,-9-14-142 0 0,25-12 169 0 0,76-22-107 0 0,-13 43 170 0 0,-46 16 140 0 0,-14-13-205 0 0,51-19-4 0 0,-47-12-40 0 0,-58 23 129 0 0,25-4-160 0 0,16 4-82 0 0,45 14 143 0 0,-87 5-144 0 0,97 0 76 0 0,38-20-61 0 0,-126 4 22 0 0,16 3 71 0 0,-38-16 116 0 0,-21 7-301 0 0,11-7 206 0 0,-19 3-26 0 0,-6 1-69 0 0,32 0 138 0 0,-80 9-198 0 0,0 0 0 0 0,0 0 0 0 0,0 0 0 0 0,0 0 0 0 0,0 1 0 0 0,0-1 0 0 0,0 0 0 0 0,-1 0 0 0 0,1 1-1 0 0,0-1 1 0 0,0 1 0 0 0,0-1 0 0 0,0 1 0 0 0,-1-1 0 0 0,1 1 0 0 0,0-1 0 0 0,-1 1 0 0 0,1-1 0 0 0,0 1 0 0 0,-1 0-1 0 0,1 0 1 0 0,-1-1 0 0 0,1 1 0 0 0,-1 0 0 0 0,1 0 0 0 0,-1 0 0 0 0,1 0 0 0 0,-1-1 0 0 0,0 1 0 0 0,0 0-1 0 0,1 0 1 0 0,-1 0 0 0 0,0 0 0 0 0,0 0 0 0 0,0 0 0 0 0,0 0 0 0 0,0 0 0 0 0,0 0 0 0 0,0-1 0 0 0,0 1-1 0 0,-1 0 1 0 0,1 0 0 0 0,0 0 0 0 0,0 0 0 0 0,-1 0 0 0 0,1 0 0 0 0,-1-1 0 0 0,1 1 0 0 0,-1 0 0 0 0,1 0-1 0 0,-1 0 1 0 0,1-1 0 0 0,-1 1 0 0 0,0 0 0 0 0,1-1 0 0 0,-1 1 0 0 0,0-1 70 0 0,-45 33-10046 0 0,24-24 5163 0 0</inkml:trace>
  <inkml:trace contextRef="#ctx0" brushRef="#br0" timeOffset="3270.682">6363 309 4713 0 0,'-74'-41'1573'0'0,"-31"-7"-1395"0"0,97 48-127 0 0,0 0 0 0 0,1 1 0 0 0,-1 0 0 0 0,0 0 0 0 0,1 0 0 0 0,-1 1 0 0 0,1 1 0 0 0,0-1 0 0 0,0 1-1 0 0,0 0 1 0 0,0 0 0 0 0,0 1 0 0 0,1 0 0 0 0,-1 0 0 0 0,1 1 0 0 0,0 0 0 0 0,0 0 0 0 0,1 0 0 0 0,-1 1 0 0 0,1 0 0 0 0,1 0 0 0 0,-1 0 0 0 0,1 0 0 0 0,-2 4-51 0 0,-79 174 1186 0 0,57-93-1159 0 0,4 1 1 0 0,4 2-1 0 0,1 22-27 0 0,12-66 210 0 0,2 0-1 0 0,2 1 0 0 0,3 0 1 0 0,2-1-1 0 0,2 1 1 0 0,3 3-210 0 0,-5-42 103 0 0,1 0 0 0 0,0-1 0 0 0,1 0 0 0 0,0 1 0 0 0,1-2 0 0 0,0 1 0 0 0,1 0 0 0 0,0-1 0 0 0,1 0 0 0 0,0-1 0 0 0,0 1 0 0 0,1-1 0 0 0,0-1 0 0 0,1 0 1 0 0,0 0-1 0 0,0 0 0 0 0,1-1 0 0 0,0-1 0 0 0,0 1 0 0 0,0-2 0 0 0,1 1 0 0 0,0-2 0 0 0,0 1 0 0 0,0-1 0 0 0,1-1 0 0 0,-1 0 0 0 0,1-1 0 0 0,10 1-103 0 0,-2-2 48 0 0,11 3-6 0 0,0-1 1 0 0,0-2-1 0 0,0-1 1 0 0,1-1 0 0 0,-1-2-1 0 0,0-1 1 0 0,0-1 0 0 0,-1-2-1 0 0,0-1 1 0 0,0-2 0 0 0,0 0-1 0 0,27-15-42 0 0,-31 11 161 0 0,0-1-1 0 0,-1-1 1 0 0,-1-1-1 0 0,0-1 1 0 0,-1-1-1 0 0,-1-2 1 0 0,-1 0-1 0 0,-1-1 1 0 0,-1 0-1 0 0,-1-2 1 0 0,-1 0-1 0 0,10-20-160 0 0,-10-2 251 0 0,-1 0-1 0 0,-3 0 1 0 0,-2-2 0 0 0,-1 1 0 0 0,-3-1-1 0 0,-2 0 1 0 0,-2-1 0 0 0,-2 1-1 0 0,-3-1 1 0 0,-1 1 0 0 0,-3-1 0 0 0,-1 1-1 0 0,-12-37-250 0 0,17 67 85 0 0,-2 0 0 0 0,0 0 0 0 0,-1 0 0 0 0,0 0 0 0 0,-2 1 0 0 0,0 0 0 0 0,-1 0 0 0 0,0 1 0 0 0,-2 0-1 0 0,1 0 1 0 0,-2 1 0 0 0,0 0 0 0 0,-1 1 0 0 0,-1 1 0 0 0,0 0 0 0 0,-1 0 0 0 0,0 1 0 0 0,-1 1-85 0 0,5 3-45 0 0,0 1 0 0 0,0 0 0 0 0,0 1 0 0 0,0 1 0 0 0,-1-1 1 0 0,0 2-1 0 0,0-1 0 0 0,-1 2 0 0 0,1-1 0 0 0,-1 1 0 0 0,0 1 0 0 0,1 0 1 0 0,-1 1-1 0 0,0 0 0 0 0,0 1 0 0 0,0 1 0 0 0,0-1 0 0 0,0 2 0 0 0,-1 0 46 0 0,-10 3-704 0 0,0 1 0 0 0,1 1 1 0 0,0 1-1 0 0,1 1 0 0 0,0 1 1 0 0,0 1-1 0 0,-10 8 703 0 0,-96 45-9542 0 0,123-62 7890 0 0,1 0-1041 0 0</inkml:trace>
  <inkml:trace contextRef="#ctx0" brushRef="#br0" timeOffset="4125.086">7711 107 5305 0 0,'-45'4'4035'0'0,"34"-4"-3914"0"0,0 1 1 0 0,0 0-1 0 0,0 0 1 0 0,0 1-1 0 0,0 1 0 0 0,1 0 1 0 0,-1 0-1 0 0,1 1 1 0 0,-1 0-1 0 0,1 1 0 0 0,1 0 1 0 0,-1 1-1 0 0,1 0 1 0 0,-3 2-122 0 0,-16 21-201 0 0,1 1 0 0 0,2 1 0 0 0,1 1 0 0 0,1 2 0 0 0,2 0 0 0 0,1 1 0 0 0,2 2 0 0 0,1-1 0 0 0,2 2 0 0 0,2 0 0 0 0,-5 25 201 0 0,-34 78 156 0 0,32-94 79 0 0,3 0 0 0 0,1 2 1 0 0,3-1-1 0 0,1 1 1 0 0,3 1-1 0 0,2 0 0 0 0,3 1 1 0 0,1-1-1 0 0,3 1 0 0 0,2-1 1 0 0,2 0-1 0 0,7 30-235 0 0,-8-67 56 0 0,0 0-1 0 0,2 0 1 0 0,-1 0 0 0 0,2-1-1 0 0,0 0 1 0 0,0 0-1 0 0,1 0 1 0 0,0-1-1 0 0,1 1 1 0 0,1-2 0 0 0,-1 1-1 0 0,2-1 1 0 0,-1-1-1 0 0,2 0 1 0 0,-1 0 0 0 0,1-1-1 0 0,0 0 1 0 0,1-1-1 0 0,0 0 1 0 0,0-1 0 0 0,0-1-1 0 0,4 2-55 0 0,24 6 80 0 0,1-2-1 0 0,0-2 1 0 0,0-1 0 0 0,1-3 0 0 0,0-1-1 0 0,0-2 1 0 0,0-1 0 0 0,0-3-1 0 0,0-1 1 0 0,0-2 0 0 0,-1-3-1 0 0,0 0 1 0 0,0-3 0 0 0,-1-1-1 0 0,0-3 1 0 0,31-15-80 0 0,-28 10 48 0 0,-1-1 1 0 0,0-3-1 0 0,-2-1 0 0 0,-1-2 1 0 0,-1-1-1 0 0,-2-3 0 0 0,0 0 1 0 0,-3-3-1 0 0,28-33-48 0 0,-39 38 288 0 0,-1 0 0 0 0,-1-1 1 0 0,-2-1-1 0 0,-1-1 0 0 0,-2 0 0 0 0,-1-1 1 0 0,-1-1-1 0 0,-2 0 0 0 0,-1-1 1 0 0,-2 0-1 0 0,-2 0 0 0 0,-1-1 0 0 0,-1 0 1 0 0,-2-17-289 0 0,-2 21 206 0 0,-2 0 1 0 0,-1 1 0 0 0,-2-1-1 0 0,-1 1 1 0 0,-1 0 0 0 0,-1 1-1 0 0,-2-1 1 0 0,-1 2 0 0 0,-2-1-1 0 0,-11-18-206 0 0,9 19 31 0 0,-2 0 0 0 0,-1 1 0 0 0,-2 1-1 0 0,0 0 1 0 0,-2 2 0 0 0,0 1 0 0 0,-2 0-1 0 0,-1 2 1 0 0,-1 0 0 0 0,0 2 0 0 0,-2 1-1 0 0,0 2 1 0 0,-1 0 0 0 0,-1 2 0 0 0,0 1-1 0 0,-1 2 1 0 0,-3-1-31 0 0,8 5-83 0 0,0 0 0 0 0,-1 2 0 0 0,1 0 0 0 0,-1 2 0 0 0,0 1 0 0 0,-1 1 0 0 0,1 2 0 0 0,0 0 0 0 0,0 2 0 0 0,0 1 0 0 0,0 1 0 0 0,0 2 0 0 0,-2 1 83 0 0,-135 59-2350 0 0,150-59 1658 0 0,0 1 1 0 0,1 1-1 0 0,-1 0 1 0 0,2 1-1 0 0,-1 0 1 0 0,2 1-1 0 0,-1 0 0 0 0,1 1 1 0 0,1 0-1 0 0,0 1 692 0 0,-39 58-7419 0 0,32-51 4224 0 0</inkml:trace>
  <inkml:trace contextRef="#ctx0" brushRef="#br0" timeOffset="6722.684">6070 1038 7762 0 0,'-3'2'259'0'0,"-1"-1"-1"0"0,1 1 1 0 0,0-1 0 0 0,-1 1 0 0 0,1 0 0 0 0,0 0 0 0 0,0 1 0 0 0,0-1-1 0 0,1 1 1 0 0,-1-1 0 0 0,0 1 0 0 0,1 0 0 0 0,0 0 0 0 0,0 0 0 0 0,0 0 0 0 0,0 0-1 0 0,0 0 1 0 0,0 1 0 0 0,0 0-259 0 0,-13 114 10 0 0,14-88 289 0 0,-1 226-329 0 0,4-150-420 0 0,-4 0 1 0 0,-5 0-1 0 0,-16 73 450 0 0,19-156-150 0 0,3-9 32 0 0,-2 0 0 0 0,1 0-1 0 0,-2 0 1 0 0,0-1 0 0 0,0 1-1 0 0,-2-1 1 0 0,1 0 0 0 0,-2 0-1 0 0,1-1 1 0 0,-9 12 118 0 0,-18-23-6120 0 0,30-7 2971 0 0</inkml:trace>
  <inkml:trace contextRef="#ctx0" brushRef="#br0" timeOffset="7114.958">4983 2368 8610 0 0,'-2'8'4029'0'0,"21"10"-3591"0"0,8-2-584 0 0,0-2 0 0 0,1-1 0 0 0,0-1-1 0 0,1-1 1 0 0,1-2 0 0 0,15 3 146 0 0,23 9-1496 0 0,-124 8-3033 0 0,38-23 3188 0 0,2-3-2077 0 0</inkml:trace>
  <inkml:trace contextRef="#ctx0" brushRef="#br0" timeOffset="7522.594">5371 2149 6577 0 0,'-10'57'4697'0'0,"15"31"-3407"0"0,0-37-1073 0 0,-1 22-238 0 0,-3 0-1 0 0,-3 0 0 0 0,-4 0 1 0 0,-12 55 21 0 0,-48 145 238 0 0,46-202-67 0 0,39-148-5749 0 0,3 25 2104 0 0,-12 33 414 0 0</inkml:trace>
  <inkml:trace contextRef="#ctx0" brushRef="#br0" timeOffset="7811.069">5706 2511 7130 0 0,'-79'81'4399'0'0,"-8"67"-3501"0"0,79-130-903 0 0,-2 1-41 0 0,0 0 0 0 0,2 0 0 0 0,0 1 0 0 0,2 0 0 0 0,0 1 0 0 0,1 0 0 0 0,1-1 0 0 0,1 1 1 0 0,1 1-1 0 0,1 5 46 0 0,1-26-15 0 0,-1 0 0 0 0,1 1 0 0 0,0-1 0 0 0,0 1 0 0 0,0-1 0 0 0,1 1 0 0 0,-1-1 0 0 0,0 0 0 0 0,0 1 0 0 0,1-1 0 0 0,-1 1 1 0 0,1-1-1 0 0,-1 0 0 0 0,1 1 0 0 0,0-1 0 0 0,-1 0 0 0 0,1 0 0 0 0,0 0 0 0 0,0 0 0 0 0,0 1 0 0 0,0-1 0 0 0,0 0 0 0 0,0-1 0 0 0,0 1 1 0 0,0 0-1 0 0,0 0 0 0 0,1 0 0 0 0,-1-1 0 0 0,0 1 0 0 0,1 0 0 0 0,-1-1 0 0 0,0 1 0 0 0,1-1 0 0 0,-1 0 0 0 0,0 1 0 0 0,1-1 1 0 0,-1 0-1 0 0,1 0 0 0 0,-1 0 0 0 0,1 0 0 0 0,-1 0 0 0 0,0 0 0 0 0,1 0 0 0 0,-1-1 0 0 0,1 1 0 0 0,-1 0 0 0 0,0-1 0 0 0,2 0 15 0 0,58-46 156 0 0,-47 26 172 0 0,-1 0 0 0 0,-1-2 0 0 0,0 1 0 0 0,-2-1 0 0 0,-1-1-1 0 0,-1 0 1 0 0,-1 0 0 0 0,-1-1 0 0 0,-1 0 0 0 0,-1 0 0 0 0,0-22-328 0 0,2-15 555 0 0,-3 48-420 0 0,-1-1 0 0 0,0 1 1 0 0,-1 0-1 0 0,-1 0 0 0 0,0-1 0 0 0,-1 1 1 0 0,-1 0-1 0 0,0 0 0 0 0,0 0 0 0 0,-2 0 1 0 0,-2-8-136 0 0,4 22-152 0 0,0 1 0 0 0,0 0 1 0 0,0-1-1 0 0,0 1 0 0 0,0 0 1 0 0,0 0-1 0 0,1 1 0 0 0,-1-1 0 0 0,0 0 1 0 0,1 0-1 0 0,-1 1 0 0 0,1-1 1 0 0,-1 1-1 0 0,1 0 0 0 0,0-1 1 0 0,0 1-1 0 0,0 0 0 0 0,0-1 1 0 0,0 1-1 0 0,0 0 0 0 0,0 0 1 0 0,0 0-1 0 0,1 0 0 0 0,-1 0 0 0 0,1 0 1 0 0,0 0-1 0 0,-1 1 152 0 0,-9 122-8492 0 0,10-104 5092 0 0</inkml:trace>
  <inkml:trace contextRef="#ctx0" brushRef="#br0" timeOffset="8100.042">6161 2547 7818 0 0,'-27'65'5814'0'0,"14"47"-4740"0"0,5-31-996 0 0,-4-23-171 0 0,6-33-125 0 0,1 1 0 0 0,1 0 0 0 0,1 0 0 0 0,1 1 0 0 0,1-1 0 0 0,1 0 0 0 0,4 19 218 0 0,-4-45 11 0 0,0 0 1 0 0,0-1-1 0 0,0 1 0 0 0,0-1 0 0 0,0 1 0 0 0,0 0 0 0 0,1-1 0 0 0,-1 1 0 0 0,0 0 0 0 0,0-1 0 0 0,0 1 0 0 0,0 0 0 0 0,1-1 0 0 0,-1 1 0 0 0,0 0 0 0 0,0-1 0 0 0,1 1 0 0 0,-1 0 0 0 0,0 0 0 0 0,1-1 0 0 0,-1 1 0 0 0,0 0 0 0 0,1 0 0 0 0,-1 0 0 0 0,0 0 0 0 0,1-1 0 0 0,-1 1 0 0 0,0 0 0 0 0,1 0 0 0 0,-1 0 0 0 0,0 0 0 0 0,1 0 0 0 0,-1 0 0 0 0,1 0 0 0 0,-1 0 0 0 0,0 0 0 0 0,1 0 0 0 0,-1 0 0 0 0,1 0 0 0 0,-1 0 0 0 0,0 0 0 0 0,1 0 1 0 0,-1 0-1 0 0,0 1 0 0 0,1-1 0 0 0,-1 0 0 0 0,0 0 0 0 0,1 0 0 0 0,-1 1 0 0 0,0-1 0 0 0,1 0 0 0 0,-1 0 0 0 0,0 1 0 0 0,0-1 0 0 0,1 0 0 0 0,-1 0 0 0 0,0 1 0 0 0,0-1 0 0 0,0 0 0 0 0,1 1 0 0 0,-1-1 0 0 0,0 1 0 0 0,0-1 0 0 0,0 0-11 0 0,14-30 1114 0 0,1-34 13 0 0,-3-1 1 0 0,-3 0 0 0 0,-3 0 0 0 0,-3-60-1128 0 0,-3 119 28 0 0,1-10-13 0 0,0-1 0 0 0,-2 1 0 0 0,0 0 0 0 0,-1 0 0 0 0,0 0 0 0 0,-1 0 0 0 0,-1 0 0 0 0,-1 0 0 0 0,0 1 0 0 0,-1-1-15 0 0,5 15-55 0 0,0 1 1 0 0,0-1-1 0 0,0 0 1 0 0,1 1-1 0 0,-1-1 1 0 0,0 1-1 0 0,0-1 1 0 0,0 1-1 0 0,0 0 1 0 0,0-1-1 0 0,0 1 1 0 0,0 0-1 0 0,0 0 1 0 0,0 0 0 0 0,0 0-1 0 0,0 0 1 0 0,0 0-1 0 0,-1 0 1 0 0,1 0-1 0 0,0 0 1 0 0,0 0-1 0 0,0 0 1 0 0,0 1-1 0 0,0-1 1 0 0,0 0-1 0 0,0 1 1 0 0,0-1-1 0 0,1 1 1 0 0,-1-1 0 0 0,0 1-1 0 0,0-1 1 0 0,0 1-1 0 0,0 0 1 0 0,1-1-1 0 0,-1 1 1 0 0,0 0-1 0 0,0 0 1 0 0,1 0-1 0 0,-1-1 1 0 0,1 1-1 0 0,-1 0 1 0 0,1 0-1 0 0,-1 0 1 0 0,1 0 0 0 0,0 0-1 0 0,-1 0 1 0 0,1 0 54 0 0,-32 49-3158 0 0,-18 63-4059 0 0,34-80 2502 0 0</inkml:trace>
  <inkml:trace contextRef="#ctx0" brushRef="#br0" timeOffset="8647.109">7965 1205 7970 0 0,'-28'88'4475'0'0,"14"57"-3981"0"0,10-85-298 0 0,-53 455-2955 0 0,62-341-2301 0 0,2-163 3101 0 0,-4-7-662 0 0</inkml:trace>
  <inkml:trace contextRef="#ctx0" brushRef="#br0" timeOffset="9071.886">7170 2560 6129 0 0,'-1'22'3287'0'0,"26"19"-3589"0"0,-17-30 498 0 0,-7-9-170 0 0,1 0 0 0 0,-1 0 0 0 0,0 0 0 0 0,0 0 0 0 0,1 0-1 0 0,-1-1 1 0 0,1 1 0 0 0,-1 0 0 0 0,1-1 0 0 0,0 1 0 0 0,0-1 0 0 0,0 0 0 0 0,0 0 0 0 0,0 1 0 0 0,0-1-1 0 0,0 0 1 0 0,0-1 0 0 0,0 1 0 0 0,0 0 0 0 0,0-1 0 0 0,1 1 0 0 0,-1-1 0 0 0,0 0 0 0 0,0 1 0 0 0,1-1 0 0 0,-1 0-1 0 0,0-1 1 0 0,0 1 0 0 0,1 0 0 0 0,-1-1 0 0 0,0 1 0 0 0,0-1 0 0 0,0 1 0 0 0,2-2-26 0 0,72-48 2246 0 0,-38 23-1610 0 0,27-16-2052 0 0,-62 69-5344 0 0,-9-16 3087 0 0</inkml:trace>
  <inkml:trace contextRef="#ctx0" brushRef="#br0" timeOffset="9419.278">7587 2368 4945 0 0,'-16'5'6645'0'0,"9"10"-3508"0"0,16 51-3622 0 0,-5-45 1078 0 0,9 128-2366 0 0,-7 0 1 0 0,-7 1-1 0 0,-6 2 1773 0 0,7-13-307 0 0,0-140 261 0 0,0 1 1 0 0,0-1-1 0 0,1 1 1 0 0,-1-1-1 0 0,0 1 1 0 0,1-1-1 0 0,-1 1 1 0 0,1-1-1 0 0,-1 1 1 0 0,1 0-1 0 0,-1-1 1 0 0,0 1-1 0 0,1 0 1 0 0,-1 0-1 0 0,1-1 1 0 0,-1 1-1 0 0,1 0 1 0 0,0 0-1 0 0,-1-1 1 0 0,1 1-1 0 0,-1 0 1 0 0,1 0-1 0 0,-1 0 1 0 0,1 0-1 0 0,0 0 0 0 0,-1 0 1 0 0,1 0-1 0 0,-1 0 1 0 0,1 0-1 0 0,-1 0 1 0 0,1 0-1 0 0,-1 1 1 0 0,1-1-1 0 0,0 0 1 0 0,-1 0-1 0 0,1 1 1 0 0,-1-1-1 0 0,1 0 1 0 0,-1 0-1 0 0,0 1 1 0 0,1-1-1 0 0,-1 1 1 0 0,1-1-1 0 0,-1 0 1 0 0,1 1-1 0 0,-1-1 1 0 0,0 1-1 0 0,1-1 1 0 0,-1 1-1 0 0,0-1 0 0 0,0 1 1 0 0,1-1-1 0 0,-1 1 1 0 0,0-1-1 0 0,0 1 1 0 0,0-1-1 0 0,0 1 1 0 0,0-1-1 0 0,1 1 1 0 0,-1 0 45 0 0,28-52-2683 0 0,-26 48 2254 0 0,14-29-2290 0 0</inkml:trace>
  <inkml:trace contextRef="#ctx0" brushRef="#br0" timeOffset="9691.587">7831 2592 7786 0 0,'-52'133'3807'0'0,"44"-98"-3778"0"0,2 0-1 0 0,2 0 1 0 0,1 1 0 0 0,2 0-1 0 0,1 0 1 0 0,2-1 0 0 0,1 1 0 0 0,5 16-29 0 0,-6-40 11 0 0,-3-10-20 0 0,1 1 1 0 0,-1-1-1 0 0,1 1 0 0 0,-1-1 1 0 0,1 0-1 0 0,0 1 0 0 0,0-1 1 0 0,0 1-1 0 0,0-1 0 0 0,1 1 1 0 0,-1-1-1 0 0,1 1 0 0 0,-1-1 1 0 0,1 0-1 0 0,0 1 1 0 0,0-1-1 0 0,0 0 0 0 0,0 0 1 0 0,0 0-1 0 0,1 0 0 0 0,-1 0 1 0 0,1 0-1 0 0,-1 0 0 0 0,1 0 1 0 0,0 0-1 0 0,0-1 1 0 0,0 1-1 0 0,-1 0 0 0 0,1-1 1 0 0,1 0-1 0 0,-1 0 0 0 0,0 1 1 0 0,0-1-1 0 0,0 0 0 0 0,1-1 1 0 0,-1 1-1 0 0,1 0 1 0 0,-1-1-1 0 0,0 1 0 0 0,1-1 1 0 0,-1 0-1 0 0,1 0 0 0 0,-1 0 1 0 0,1 0-1 0 0,-1 0 0 0 0,1-1 1 0 0,0 1 8 0 0,14-12 336 0 0,-1 0 0 0 0,-1-1 0 0 0,0-1 1 0 0,-1 0-1 0 0,0-1 0 0 0,-1 0 0 0 0,-1-1 0 0 0,0-1 1 0 0,-2 0-1 0 0,1 0 0 0 0,-2-1 0 0 0,-1 0 0 0 0,0-1 0 0 0,-1 0 1 0 0,-1 0-1 0 0,-1-1 0 0 0,0 1 0 0 0,-2-1 0 0 0,0 0 1 0 0,-2 0-1 0 0,0 0 0 0 0,-1-16-336 0 0,0 23 23 0 0,0 0 0 0 0,-1 1 0 0 0,0-1 1 0 0,-1 1-1 0 0,0-1 0 0 0,-1 1 0 0 0,0 0 0 0 0,-1-1 0 0 0,-1 2 0 0 0,0-1 1 0 0,0 0-1 0 0,-1 1 0 0 0,-1 0 0 0 0,0 1 0 0 0,0-1 0 0 0,-1 1 0 0 0,-8-7-23 0 0,12 16-368 0 0,0 1-1 0 0,0 0 0 0 0,0-1 1 0 0,-1 1-1 0 0,1 1 0 0 0,0-1 1 0 0,0 1-1 0 0,0-1 0 0 0,0 1 1 0 0,0 0-1 0 0,0 1 0 0 0,0-1 1 0 0,0 1-1 0 0,0 0 0 0 0,0 0 0 0 0,1 0 1 0 0,-1 0-1 0 0,1 1 0 0 0,0-1 1 0 0,-1 1-1 0 0,1 0 0 0 0,0 0 1 0 0,1 0-1 0 0,-1 0 0 0 0,0 0 1 0 0,1 1-1 0 0,0-1 0 0 0,0 1 1 0 0,0 0-1 0 0,0 0 0 0 0,0 0 1 0 0,1-1-1 0 0,0 2 369 0 0,-12 19-2429 0 0,0 0-1169 0 0</inkml:trace>
  <inkml:trace contextRef="#ctx0" brushRef="#br0" timeOffset="9956.737">8303 2544 6937 0 0,'36'132'3568'0'0,"-28"-111"-3405"0"0,2 1 0 0 0,1-1 0 0 0,0-1 0 0 0,2 0 0 0 0,0-1 0 0 0,1 0 0 0 0,1-1 0 0 0,1 0 0 0 0,0-2 0 0 0,1 0 0 0 0,1 0 0 0 0,8 3-163 0 0,26 8 1051 0 0,-51-26-978 0 0,-1-1-1 0 0,1 1 1 0 0,0-1 0 0 0,0 1 0 0 0,0-1 0 0 0,-1 0 0 0 0,1 1 0 0 0,0-1 0 0 0,0 0 0 0 0,0 0 0 0 0,0 1 0 0 0,0-1 0 0 0,0 0 0 0 0,-1 0 0 0 0,1 0 0 0 0,0 0 0 0 0,0 0 0 0 0,0 0 0 0 0,0 0 0 0 0,0-1 0 0 0,0 1 0 0 0,0 0 0 0 0,-1 0-1 0 0,1-1 1 0 0,0 1 0 0 0,0 0 0 0 0,0-1 0 0 0,-1 1 0 0 0,1-1 0 0 0,0 1 0 0 0,0-1 0 0 0,-1 1 0 0 0,1-1 0 0 0,0 0 0 0 0,-1 1 0 0 0,1-1 0 0 0,-1 0 0 0 0,1 0 0 0 0,-1 1 0 0 0,1-1 0 0 0,-1 0 0 0 0,1 0 0 0 0,-1 0 0 0 0,0 1-1 0 0,0-1 1 0 0,1 0 0 0 0,-1 0 0 0 0,0 0 0 0 0,0 0 0 0 0,0 0 0 0 0,0 0 0 0 0,0 0 0 0 0,0 0 0 0 0,0 1 0 0 0,0-1 0 0 0,0 0 0 0 0,-1 0 0 0 0,1 0 0 0 0,0 0-73 0 0,-3-10 380 0 0,0 0 1 0 0,0 0 0 0 0,-1 1-1 0 0,0-1 1 0 0,-1 1-1 0 0,-1 0 1 0 0,1 0 0 0 0,-1 1-1 0 0,-1 0 1 0 0,0 0-1 0 0,-6-6-380 0 0,-159-122 956 0 0,164 131-1018 0 0,0 1 1 0 0,-1 0-1 0 0,1 1 0 0 0,-1 0 0 0 0,0 0 0 0 0,-1 1 0 0 0,1 0 0 0 0,-1 1 1 0 0,1 0-1 0 0,-1 0 0 0 0,0 1 0 0 0,1 0 0 0 0,-1 1 0 0 0,0 0 1 0 0,0 0-1 0 0,1 1 0 0 0,-1 1 0 0 0,0 0 0 0 0,1 0 0 0 0,-1 0 0 0 0,1 1 1 0 0,0 1-1 0 0,0 0 0 0 0,0 0 0 0 0,0 1 0 0 0,1 0 0 0 0,0 0 1 0 0,0 1-1 0 0,0 0 0 0 0,1 0 0 0 0,-1 1 0 0 0,1 0 62 0 0,-10 15-831 0 0,0 1 1 0 0,2 1-1 0 0,0 0 0 0 0,2 0 0 0 0,1 2 0 0 0,-5 15 831 0 0,-34 164-9170 0 0,45-158 4314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28:39.6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192 100 5889 0 0,'22'-37'3325'0'0,"6"9"2100"0"0,0-6 691 0 0,-49 85-1523 0 0,-61 95-3353 0 0,-84 98 133 0 0,196-250-1152 0 0,-21-2-254 0 0,1 1 0 0 0,-1 0 0 0 0,1 0 0 0 0,0 1 0 0 0,1 0 0 0 0,0 1 0 0 0,0 1 0 0 0,0-1 0 0 0,0 1 0 0 0,0 1 0 0 0,1 0-1 0 0,0 1 1 0 0,-1 0 0 0 0,1 1 0 0 0,0 0 0 0 0,0 1 0 0 0,0 1 0 0 0,11 1 33 0 0,-18 0 3 0 0,0 0-1 0 0,0 0 1 0 0,0 1 0 0 0,0-1-1 0 0,0 1 1 0 0,0 1-1 0 0,-1-1 1 0 0,0 1 0 0 0,0-1-1 0 0,0 1 1 0 0,0 1-1 0 0,0-1 1 0 0,-1 0 0 0 0,0 1-1 0 0,0 0 1 0 0,0-1-1 0 0,0 1 1 0 0,-1 1-1 0 0,0-1 1 0 0,0 0 0 0 0,0 0-1 0 0,-1 1 1 0 0,0-1-1 0 0,0 1 1 0 0,0-1 0 0 0,0 1-1 0 0,-1-1 1 0 0,0 1-1 0 0,0 0 1 0 0,-1-1 0 0 0,0 4-3 0 0,-1 5 55 0 0,0-1 1 0 0,0 1 0 0 0,-2 0 0 0 0,1-1 0 0 0,-2 1 0 0 0,0-1 0 0 0,-1 0 0 0 0,0-1-1 0 0,0 0 1 0 0,-2 0 0 0 0,1 0 0 0 0,-2 0-56 0 0,-111 119 598 0 0,51-55-289 0 0,41-56-704 0 0,28-20 293 0 0,0-1 0 0 0,0 1 0 0 0,0 0 0 0 0,0-1 0 0 0,0 1 1 0 0,0 0-1 0 0,0-1 0 0 0,-1 1 0 0 0,1 0 0 0 0,0-1 0 0 0,0 1 0 0 0,0 0 0 0 0,0-1 0 0 0,-1 1 0 0 0,1 0 0 0 0,0 0 0 0 0,0-1 0 0 0,0 1 0 0 0,-1 0 0 0 0,1 0 0 0 0,0-1 1 0 0,0 1-1 0 0,-1 0 0 0 0,1 0 0 0 0,0 0 0 0 0,-1 0 0 0 0,1-1 0 0 0,0 1 0 0 0,-1 0 0 0 0,1 0 0 0 0,0 0 0 0 0,-1 0 0 0 0,1 0 0 0 0,0 0 0 0 0,-1 0 0 0 0,1 0 0 0 0,0 0 1 0 0,-1 0-1 0 0,1 0 0 0 0,0 0 0 0 0,-1 0 0 0 0,1 0 0 0 0,-1 0 102 0 0,9-39-5708 0 0,4-30-5488 0 0,-9 59 6234 0 0</inkml:trace>
  <inkml:trace contextRef="#ctx0" brushRef="#br0" timeOffset="305.089">10 242 10410 0 0,'0'-3'355'0'0,"1"-1"0"0"0,-1 1 0 0 0,1 0 0 0 0,-1 1 0 0 0,1-1 0 0 0,0 0 0 0 0,0 0 0 0 0,0 0 0 0 0,1 0-1 0 0,-1 1 1 0 0,1-1 0 0 0,0 0 0 0 0,-1 1 0 0 0,1 0 0 0 0,0-1 0 0 0,0 1 0 0 0,1 0 0 0 0,-1 0 0 0 0,0 0 0 0 0,1 0 0 0 0,-1 1 0 0 0,1-1 0 0 0,-1 0-1 0 0,3 0-354 0 0,117-24 4138 0 0,-75 25-3547 0 0,166 17 1844 0 0,-179-11-2184 0 0,38 19 477 0 0,-59-1-1393 0 0,-30 3-3622 0 0,-20 3-8681 0 0,31-23 6906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0 140 9098 0 0,'9'-38'5747'0'0,"43"-12"-2132"0"0,-48 47-3288 0 0,5-4-155 0 0,0 2-1 0 0,0-1 1 0 0,0 1 0 0 0,1 1 0 0 0,0 0 0 0 0,0 0 0 0 0,0 1 0 0 0,0 0 0 0 0,0 1-1 0 0,0 0 1 0 0,1 0 0 0 0,-1 1 0 0 0,1 1 0 0 0,0 0 0 0 0,-1 0 0 0 0,1 1 0 0 0,-1 0-1 0 0,1 1 1 0 0,-1 0 0 0 0,0 1 0 0 0,0 0 0 0 0,0 0 0 0 0,0 1 0 0 0,0 1 0 0 0,-1 0-172 0 0,-4-2 31 0 0,-1 0 1 0 0,0 1-1 0 0,0 0 1 0 0,0 0-1 0 0,0 0 1 0 0,-1 0-1 0 0,1 1 1 0 0,-1-1-1 0 0,0 1 0 0 0,-1 0 1 0 0,1 0-1 0 0,-1 0 1 0 0,0 0-1 0 0,0 0 1 0 0,-1 1-1 0 0,1-1 1 0 0,-1 0-1 0 0,0 1 1 0 0,-1-1-1 0 0,1 1 1 0 0,-1-1-1 0 0,0 1 1 0 0,-1 0-1 0 0,1-1 1 0 0,-1 1-1 0 0,0-1 1 0 0,-1 0-1 0 0,1 1 1 0 0,-2 3-32 0 0,-72 148 439 0 0,-60 35 486 0 0,134-191-909 0 0,0-1 0 0 0,0 1-1 0 0,0 0 1 0 0,1-1-1 0 0,-1 1 1 0 0,0 0-1 0 0,0 0 1 0 0,1 0-1 0 0,-1 0 1 0 0,1-1-1 0 0,-1 1 1 0 0,0 0-1 0 0,1 0 1 0 0,0 0 0 0 0,-1 0-1 0 0,1 0 1 0 0,0 0-1 0 0,-1 1 1 0 0,1-1-1 0 0,0 0 1 0 0,0 0-1 0 0,0 0 1 0 0,0 0-1 0 0,0 0 1 0 0,0 0 0 0 0,0 0-1 0 0,0 0 1 0 0,0 0-1 0 0,1 0 1 0 0,-1 0-1 0 0,0 0 1 0 0,1 0-1 0 0,-1 0 1 0 0,1 0-1 0 0,-1 0 1 0 0,1 0-1 0 0,0 0 1 0 0,-1 0 0 0 0,1 0-1 0 0,0 0 1 0 0,-1-1-1 0 0,1 1 1 0 0,0 0-1 0 0,0-1 1 0 0,0 1-1 0 0,0 0 1 0 0,0-1-1 0 0,0 1 1 0 0,-1-1 0 0 0,1 1-1 0 0,1-1 1 0 0,-1 0-1 0 0,0 1 1 0 0,0-1-1 0 0,0 0 1 0 0,0 0-1 0 0,0 0 1 0 0,0 0-1 0 0,0 0 1 0 0,0 0 0 0 0,0 0-1 0 0,0 0 1 0 0,1 0-16 0 0,79-16 485 0 0,-70 12-439 0 0,191-28 134 0 0,-96 29-104 0 0,-101 6-2501 0 0,1-22-10529 0 0,0 12 5318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156 0 14867 0 0,'-13'27'4601'0'0,"6"26"-2607"0"0,5-35-1102 0 0,-68 353 1691 0 0,10-163-2327 0 0,59-203-361 0 0,0-1 0 0 0,0 1-1 0 0,1-1 1 0 0,-1 1-1 0 0,1 0 1 0 0,0-1-1 0 0,0 1 1 0 0,1 0 0 0 0,0-1-1 0 0,-1 1 1 0 0,2-1-1 0 0,-1 1 1 0 0,0-1-1 0 0,1 1 1 0 0,0-1 0 0 0,0 0-1 0 0,0 0 1 0 0,0 0-1 0 0,1 0 1 0 0,0 1 105 0 0,0-5-442 0 0,-1 0 1 0 0,0 1 0 0 0,0-1-1 0 0,0-1 1 0 0,0 1-1 0 0,0 0 1 0 0,0 0-1 0 0,0-1 1 0 0,0 1-1 0 0,0-1 1 0 0,0 0-1 0 0,0 1 1 0 0,0-1-1 0 0,-1 0 1 0 0,1 0-1 0 0,0 0 1 0 0,0-1-1 0 0,-1 1 1 0 0,1 0-1 0 0,-1-1 1 0 0,1 1-1 0 0,-1-1 1 0 0,0 1-1 0 0,1-1 1 0 0,-1 1 0 0 0,0-1-1 0 0,0 0 1 0 0,0 0-1 0 0,1-1 442 0 0,-1 1-705 0 0,9-11-5703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66 196 11899 0 0,'-65'6'9153'0'0,"103"-3"-5435"0"0,-10 0-3327 0 0,293-6 1334 0 0,-15-3-1419 0 0,-156-3-109 0 0,-120 11-186 0 0,-28-2-105 0 0,0 1-1 0 0,0 0 1 0 0,1-1 0 0 0,-1 1 0 0 0,0-1 0 0 0,1 0-1 0 0,-1 1 1 0 0,0-1 0 0 0,1-1 0 0 0,-1 1-1 0 0,1 0 1 0 0,-1 0 0 0 0,0-1 0 0 0,1 1 0 0 0,-1-1-1 0 0,0 0 1 0 0,0 0 0 0 0,0 0 0 0 0,1 0-1 0 0,-1 0 1 0 0,0 0 0 0 0,0 0 0 0 0,-1-1 0 0 0,1 1-1 0 0,0-1 1 0 0,0 0 0 0 0,1-1 94 0 0,-11-23-16320 0 0,5 23 10521 0 0</inkml:trace>
  <inkml:trace contextRef="#ctx0" brushRef="#br0" timeOffset="1">821 0 9762 0 0,'1'0'224'0'0,"-1"1"1"0"0,0-1-1 0 0,1 0 0 0 0,-1 0 1 0 0,0 0-1 0 0,1 0 0 0 0,-1 0 1 0 0,0 1-1 0 0,1-1 0 0 0,-1 0 1 0 0,0 0-1 0 0,1 1 0 0 0,-1-1 1 0 0,0 0-1 0 0,0 1 0 0 0,1-1 0 0 0,-1 0 1 0 0,0 0-1 0 0,0 1 0 0 0,0-1 1 0 0,1 0-1 0 0,-1 1 0 0 0,0-1 1 0 0,0 1-1 0 0,0-1 0 0 0,0 0 1 0 0,0 1-1 0 0,0-1 0 0 0,0 0 1 0 0,0 1-1 0 0,0-1 0 0 0,0 1 1 0 0,0-1-1 0 0,0 0 0 0 0,0 1 1 0 0,0-1-1 0 0,0 1 0 0 0,0-1 0 0 0,0 0 1 0 0,0 1-1 0 0,-1-1 0 0 0,1 0 1 0 0,0 1-1 0 0,0-1-224 0 0,46 19 2691 0 0,120 50-402 0 0,-165-65-2261 0 0,0-1 0 0 0,0 1 0 0 0,-1 0 0 0 0,0 0 0 0 0,1 0 0 0 0,-1 0 0 0 0,-1 0 0 0 0,1 0 0 0 0,-1-1 0 0 0,1 1 0 0 0,-1 0 0 0 0,0 0 0 0 0,0-1 0 0 0,-1 1 0 0 0,1 0 0 0 0,-1-1 0 0 0,0 1 0 0 0,0-1 0 0 0,0 0 0 0 0,0 0 0 0 0,0 1 0 0 0,-1-2 0 0 0,0 1 0 0 0,1 0 0 0 0,-1 0 0 0 0,0-1 0 0 0,0 0 0 0 0,-2 2-28 0 0,-133 145 371 0 0,139-149-369 0 0,-1-1 1 0 0,0 1-1 0 0,0 0 0 0 0,0-1 1 0 0,0 1-1 0 0,0 0 0 0 0,0-1 1 0 0,0 1-1 0 0,0 0 0 0 0,-1-1 1 0 0,1 1-1 0 0,0 0 1 0 0,0-1-1 0 0,0 1 0 0 0,0 0 1 0 0,0 0-1 0 0,0-1 0 0 0,-1 1 1 0 0,1 0-1 0 0,0-1 0 0 0,0 1 1 0 0,0 0-1 0 0,-1 0 0 0 0,1-1 1 0 0,0 1-1 0 0,0 0 1 0 0,-1 0-1 0 0,1 0 0 0 0,0-1 1 0 0,-1 1-1 0 0,1 0 0 0 0,0 0 1 0 0,-1 0-1 0 0,1 0 0 0 0,0 0 1 0 0,-1 0-1 0 0,1 0 0 0 0,0 0 1 0 0,-1-1-1 0 0,1 1 1 0 0,0 0-1 0 0,-1 0 0 0 0,1 1 1 0 0,0-1-1 0 0,-1 0 0 0 0,1 0 1 0 0,0 0-1 0 0,-1 0-2 0 0,19-54 52 0 0,-9 28-84 0 0,14-91 140 0 0,-20 77-8 0 0,-32 122-80 0 0,28-31 132 0 0,47-111 178 0 0,-45 58-326 0 0,0 0 0 0 0,0-1 0 0 0,1 1 1 0 0,-1-1-1 0 0,-1 1 0 0 0,1-1 0 0 0,0 0 1 0 0,-1 1-1 0 0,1-1 0 0 0,-1 0 0 0 0,0 1 1 0 0,0-1-1 0 0,0 0 0 0 0,0 0 0 0 0,0 1 0 0 0,-1-1 1 0 0,1 0-1 0 0,-1 1 0 0 0,0-1 0 0 0,0 0 1 0 0,0 1-1 0 0,0-1 0 0 0,0 1 0 0 0,0-1 1 0 0,-1 1-1 0 0,1 0 0 0 0,-1 0 0 0 0,1 0 1 0 0,-1-1-1 0 0,0 1 0 0 0,0 1 0 0 0,0-1 0 0 0,0 0 1 0 0,-2-1-5 0 0,0 5 6 0 0,0 0 1 0 0,0 0 0 0 0,1 0 0 0 0,-1 1-1 0 0,1-1 1 0 0,0 1 0 0 0,0 0 0 0 0,0 0-1 0 0,0 0 1 0 0,0 0 0 0 0,1 0 0 0 0,0 1-1 0 0,-1-1 1 0 0,1 1 0 0 0,0-1 0 0 0,1 1-1 0 0,-2 3-6 0 0,-11 70-2974 0 0,57-92-9871 0 0,-30 1 5637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134 4 9170 0 0,'7'-3'6268'0'0,"-3"19"-1976"0"0,-3 22-2682 0 0,-1-30-1096 0 0,-3 23-166 0 0,-2 0 0 0 0,-1-1 0 0 0,-1 0 0 0 0,-2 0 0 0 0,-1-1 0 0 0,-1 0 0 0 0,-10 17-348 0 0,7-12 158 0 0,-3 3-26 0 0,-25 104 411 0 0,84-152-158 0 0,52-36-135 0 0,-64 41-264 0 0,-24 4 12 0 0,1 0-1 0 0,-1 1 1 0 0,0 0-1 0 0,1 0 0 0 0,-1 0 1 0 0,0 1-1 0 0,1 0 1 0 0,-1 0-1 0 0,0 1 0 0 0,1 0 1 0 0,-1 0-1 0 0,0 0 1 0 0,0 1-1 0 0,1 0 0 0 0,1 1 3 0 0,0 0 6 0 0,-1 1 0 0 0,0-1 0 0 0,0 2 0 0 0,0-1 0 0 0,0 1 0 0 0,0 0 0 0 0,-1 0 0 0 0,0 1-1 0 0,0-1 1 0 0,-1 1 0 0 0,0 1 0 0 0,0-1 0 0 0,0 1 0 0 0,-1 0 0 0 0,0 0 0 0 0,0 0-1 0 0,-1 1 1 0 0,1-1 0 0 0,-2 1 0 0 0,1 0 0 0 0,-1 0 0 0 0,0 0 0 0 0,-1 0 0 0 0,0 0-1 0 0,0 0 1 0 0,-1 0 0 0 0,0 1 0 0 0,0-1 0 0 0,-1 0 0 0 0,0 0 0 0 0,-1 0 0 0 0,-2 7-6 0 0,-4 3 41 0 0,-2-1 0 0 0,0-1 1 0 0,-1 0-1 0 0,-1-1 1 0 0,0 0-1 0 0,-1 0 1 0 0,-1-1-1 0 0,0-1 1 0 0,-1-1-1 0 0,0 0 0 0 0,-1 0 1 0 0,0-2-1 0 0,-13 6-41 0 0,-24 8-882 0 0,19-23-2978 0 0,21-38-7705 0 0,15 24 4865 0 0</inkml:trace>
  <inkml:trace contextRef="#ctx0" brushRef="#br0" timeOffset="1">53 271 7818 0 0,'11'-19'9495'0'0,"43"-14"-6065"0"0,-12 18-2664 0 0,0 2 0 0 0,1 1 0 0 0,0 3-1 0 0,1 1 1 0 0,4 2-766 0 0,-34 4 129 0 0,149-1 545 0 0,-151 10-447 0 0,-13-1-3964 0 0,5-8-5813 0 0,1-1 6241 0 0,1-3-2808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254 1 8122 0 0,'-9'8'6815'0'0,"-12"23"-3197"0"0,-96 209 2930 0 0,102-177-5853 0 0,63-70-298 0 0,-45 6-392 0 0,0 0 1 0 0,1-1-1 0 0,-1 2 0 0 0,0-1 1 0 0,1 0-1 0 0,-1 1 1 0 0,1-1-1 0 0,-1 1 0 0 0,1 0 1 0 0,-1 0-1 0 0,1 1 1 0 0,-1-1-1 0 0,0 1 0 0 0,1-1 1 0 0,-1 1-1 0 0,0 0 0 0 0,1 0 1 0 0,-1 1-1 0 0,0-1 1 0 0,0 1-1 0 0,0-1 0 0 0,0 1 1 0 0,0 0-1 0 0,0 0 0 0 0,-1 0 1 0 0,1 1-1 0 0,-1-1 1 0 0,1 1-1 0 0,-1 0-5 0 0,10 10 4 0 0,-1 0-1 0 0,0 1 1 0 0,-1 0 0 0 0,-1 1 0 0 0,0 0-1 0 0,-1 0 1 0 0,-1 1 0 0 0,-1 0 0 0 0,0 0-1 0 0,2 10-3 0 0,-8-19 38 0 0,0 0 0 0 0,-1 1 0 0 0,0-1 1 0 0,0 0-1 0 0,-1 1 0 0 0,0-1 0 0 0,0 0 0 0 0,-1 0 0 0 0,0 0 0 0 0,0-1 0 0 0,0 1 0 0 0,-1-1 0 0 0,0 1 0 0 0,0-1 0 0 0,-1-1 0 0 0,0 1 0 0 0,0 0 0 0 0,0-1 0 0 0,-1 0 0 0 0,1-1 0 0 0,-1 1 0 0 0,0-1 0 0 0,-1 0 1 0 0,1 0-1 0 0,-1-1 0 0 0,1 0 0 0 0,-1 0 0 0 0,0 0 0 0 0,-4 0-38 0 0,-31 22 39 0 0,-98 76-140 0 0,119-85-543 0 0,24-20-2940 0 0,67-83-6522 0 0,-37 38 2918 0 0,-23 33 2848 0 0</inkml:trace>
  <inkml:trace contextRef="#ctx0" brushRef="#br0" timeOffset="1">120 154 10090 0 0,'3'-6'371'0'0,"-1"0"-1"0"0,1 1 1 0 0,0-1-1 0 0,0 1 1 0 0,1 0-1 0 0,0 0 1 0 0,0 0-1 0 0,0 1 1 0 0,0-1 0 0 0,0 1-1 0 0,1 0 1 0 0,0 0-1 0 0,0 1 1 0 0,0-1-1 0 0,1 1 1 0 0,-1 0-1 0 0,1 1 1 0 0,-1-1-1 0 0,1 1 1 0 0,0 0 0 0 0,0 0-1 0 0,0 1 1 0 0,0 0-1 0 0,0 0 1 0 0,0 0-1 0 0,3 1-370 0 0,134-6 2262 0 0,19 9-695 0 0,-65-3-724 0 0,-112 14-3120 0 0,-47 5-10601 0 0,49-16 6734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482 57 7842 0 0,'-14'6'5374'0'0,"-7"17"-1539"0"0,13-14-2573 0 0,-95 124 3529 0 0,47-56-4161 0 0,-136 184 16 0 0,105-142-1665 0 0,125-138-7906 0 0,-11-4 1290 0 0,-8 10 2394 0 0</inkml:trace>
  <inkml:trace contextRef="#ctx0" brushRef="#br0" timeOffset="1">221 438 11114 0 0,'-1'0'194'0'0,"0"0"0"0"0,0 0 0 0 0,-1 1 0 0 0,1-1 0 0 0,0 1 0 0 0,0-1 0 0 0,0 1 0 0 0,0-1 0 0 0,0 1 0 0 0,0 0 0 0 0,0-1 0 0 0,0 1 0 0 0,0 0 0 0 0,0 0 0 0 0,0 0 0 0 0,0 0 0 0 0,0 0 0 0 0,1 0 0 0 0,-1 0 0 0 0,0 0 0 0 0,1 0 0 0 0,-1 0 0 0 0,1 0-1 0 0,-1 0 1 0 0,1 1 0 0 0,-1-1 0 0 0,1 0 0 0 0,0 0 0 0 0,0 0 0 0 0,-1 1 0 0 0,1-1 0 0 0,0 0 0 0 0,0 0 0 0 0,0 1 0 0 0,1-1 0 0 0,-1 0 0 0 0,0 0 0 0 0,0 1 0 0 0,1-1 0 0 0,-1 1-194 0 0,34 42 2846 0 0,92 6-1311 0 0,0-21-1441 0 0,-120-28 1094 0 0,-1-1-3501 0 0,1-11-13351 0 0,-6 5 10833 0 0</inkml:trace>
  <inkml:trace contextRef="#ctx0" brushRef="#br0" timeOffset="2">817 34 7034 0 0,'-3'3'5182'0'0,"-7"14"-2936"0"0,-11 69 3703 0 0,-6 39-3907 0 0,-23 415-80 0 0,37-452-5188 0 0,14-87 3033 0 0,-1-1 1 0 0,0 1 0 0 0,0-1 0 0 0,1 1-1 0 0,-1-1 1 0 0,0 0 0 0 0,1 1 0 0 0,-1-1-1 0 0,0 0 1 0 0,1 1 0 0 0,-1-1 0 0 0,1 0-1 0 0,-1 1 1 0 0,0-1 0 0 0,1 0 0 0 0,-1 0-1 0 0,1 1 1 0 0,-1-1 0 0 0,1 0 0 0 0,-1 0-1 0 0,1 0 1 0 0,-1 0 0 0 0,1 0 0 0 0,-1 1-1 0 0,1-1 1 0 0,-1 0 0 0 0,1 0 0 0 0,-1 0-1 0 0,1-1 1 0 0,-1 1 0 0 0,1 0 0 0 0,-1 0-1 0 0,1 0 1 0 0,-1 0 0 0 0,1 0 0 0 0,-1-1-1 0 0,1 1 1 0 0,-1 0 0 0 0,1 0 0 0 0,-1-1-1 0 0,1 1 1 0 0,-1 0 0 0 0,0-1 0 0 0,1 1-1 0 0,-1 0 1 0 0,0-1 0 0 0,1 1 0 0 0,-1-1-1 0 0,0 1 1 0 0,1 0 0 0 0,-1-1 0 0 0,0 1-1 0 0,0-1 1 0 0,1 1 0 0 0,-1-1 0 0 0,0 1 0 0 0,0-1-1 0 0,0 1 1 0 0,0-1 0 0 0,0 1 0 0 0,0-1-1 0 0,0 1 1 0 0,0-1 0 0 0,0 1 0 0 0,0-1 192 0 0,7-8-5836 0 0</inkml:trace>
  <inkml:trace contextRef="#ctx0" brushRef="#br0" timeOffset="3">736 568 7426 0 0,'-2'-6'7369'0'0,"8"-2"-3437"0"0,26-13-2127 0 0,-23 16-799 0 0,163-72 136 0 0,-108 52-4473 0 0,0-3-5508 0 0,-48 19 2474 0 0</inkml:trace>
  <inkml:trace contextRef="#ctx0" brushRef="#br0" timeOffset="4">1256 360 9914 0 0,'0'0'1547'0'0,"27"-11"2554"0"0,62-33-358 0 0,101-100-2237 0 0,-186 141-1441 0 0,-1 0-1 0 0,1 0 0 0 0,-1 0 1 0 0,0-1-1 0 0,0 1 1 0 0,0-1-1 0 0,0 0 1 0 0,-1 0-1 0 0,0 0 0 0 0,0 0 1 0 0,0 0-1 0 0,0 0 1 0 0,0-1-1 0 0,-1 1 1 0 0,0 0-1 0 0,0-1 0 0 0,0 1 1 0 0,0-1-1 0 0,-1 0 1 0 0,0 1-1 0 0,0-1 1 0 0,0 1-1 0 0,-1-1 0 0 0,1 0 1 0 0,-1 1-1 0 0,0-1 1 0 0,0 1-1 0 0,-1-1 1 0 0,1 1-1 0 0,-1 0 0 0 0,0 0 1 0 0,-2-4-65 0 0,-1 7 79 0 0,0-1 0 0 0,0 1-1 0 0,0 0 1 0 0,0 0 0 0 0,0 1 0 0 0,0 0 0 0 0,0-1-1 0 0,-1 2 1 0 0,1-1 0 0 0,0 1 0 0 0,0-1 0 0 0,0 1 0 0 0,0 1-1 0 0,0-1 1 0 0,0 1 0 0 0,1 0 0 0 0,-1 0 0 0 0,0 0 0 0 0,1 1-1 0 0,-1-1 1 0 0,1 1 0 0 0,0 0 0 0 0,0 1 0 0 0,0-1-1 0 0,1 1 1 0 0,-1-1 0 0 0,1 1 0 0 0,0 0 0 0 0,-2 2-79 0 0,-67 131 569 0 0,53-89-419 0 0,-66 225-331 0 0,84-272 93 0 0,1 0-1 0 0,-1-1 0 0 0,1 1 0 0 0,-1 0 0 0 0,1 0 0 0 0,-1-1 0 0 0,1 1 0 0 0,0 0 0 0 0,-1 0 0 0 0,1 0 0 0 0,0 0 0 0 0,0-1 0 0 0,0 1 0 0 0,-1 0 0 0 0,1 0 0 0 0,0 0 0 0 0,0 0 0 0 0,0 0 0 0 0,0 0 0 0 0,1 0 0 0 0,-1 0 0 0 0,0-1 0 0 0,0 1 0 0 0,0 0 0 0 0,1 0 0 0 0,-1 0 0 0 0,1 0 0 0 0,-1-1 0 0 0,0 1 0 0 0,1 0 0 0 0,-1 0 0 0 0,1-1 0 0 0,0 1 0 0 0,-1 0 0 0 0,1-1 0 0 0,-1 1 0 0 0,1 0 0 0 0,0-1 0 0 0,0 1 0 0 0,-1-1 0 0 0,1 1 0 0 0,0-1 0 0 0,0 0 0 0 0,0 1 0 0 0,0-1 0 0 0,-1 0 0 0 0,1 0 0 0 0,0 1 0 0 0,0-1 0 0 0,0 0 0 0 0,0 0 0 0 0,0 0 0 0 0,0 0 0 0 0,0 0 0 0 0,0 0 89 0 0,47-22-8948 0 0,-33 9 5872 0 0,2-3-2670 0 0</inkml:trace>
  <inkml:trace contextRef="#ctx0" brushRef="#br0" timeOffset="5">1553 298 7802 0 0,'-3'65'8204'0'0,"-15"32"-4814"0"0,11-84-3365 0 0,0-1-1 0 0,-1 0 1 0 0,-1 0-1 0 0,0 0 1 0 0,-1-1 0 0 0,0-1-1 0 0,0 0 1 0 0,-1 0-1 0 0,-1-1 1 0 0,1 0-1 0 0,-2-1 1 0 0,1-1 0 0 0,-1 0-1 0 0,-10 4-24 0 0,-8 2 45 0 0,27-12 59 0 0,-1 0-1 0 0,1 0 0 0 0,0 0 0 0 0,0 0 1 0 0,0 1-1 0 0,1-1 0 0 0,-1 1 0 0 0,0 0 0 0 0,1 0 1 0 0,-1 1-1 0 0,1-1 0 0 0,-1 1 0 0 0,1-1 0 0 0,0 1 1 0 0,0 0-1 0 0,1 0 0 0 0,-1 1 0 0 0,0-1 1 0 0,1 0-1 0 0,0 1 0 0 0,0 0 0 0 0,0-1 0 0 0,0 1 1 0 0,1 0-1 0 0,-1 0 0 0 0,1 0 0 0 0,0 0 1 0 0,0 1-104 0 0,3-3 91 0 0,-1-1 1 0 0,1 1 0 0 0,0-1 0 0 0,0 1 0 0 0,-1-1-1 0 0,1 1 1 0 0,0-1 0 0 0,0 0 0 0 0,0 0 0 0 0,1 0 0 0 0,-1 0-1 0 0,0-1 1 0 0,0 1 0 0 0,1 0 0 0 0,-1-1 0 0 0,0 1 0 0 0,0-1-1 0 0,1 0 1 0 0,-1 0 0 0 0,0 0 0 0 0,1 0 0 0 0,-1 0 0 0 0,0-1-1 0 0,1 1 1 0 0,-1-1 0 0 0,0 0 0 0 0,0 1 0 0 0,1-1 0 0 0,-1 0-1 0 0,0 0 1 0 0,0 0 0 0 0,0 0 0 0 0,0-1 0 0 0,0 1 0 0 0,0-1-92 0 0,260-138 961 0 0,-210 97-2400 0 0,-23 10-7345 0 0,-25 25 4393 0 0,-4 1-3501 0 0</inkml:trace>
  <inkml:trace contextRef="#ctx0" brushRef="#br0" timeOffset="6">1409 992 12531 0 0,'-48'101'5350'0'0,"50"-100"-5242"0"0,0 0 0 0 0,0 0 0 0 0,0-1-1 0 0,0 1 1 0 0,0 0 0 0 0,0-1 0 0 0,1 1-1 0 0,-1-1 1 0 0,0 0 0 0 0,0 0 0 0 0,1 0 0 0 0,-1 0-1 0 0,0 0 1 0 0,0 0 0 0 0,1 0 0 0 0,-1-1 0 0 0,0 1-1 0 0,0-1 1 0 0,0 0 0 0 0,1 1 0 0 0,-1-1-1 0 0,0 0 1 0 0,0-1 0 0 0,0 1 0 0 0,-1 0 0 0 0,1 0-1 0 0,0-1 1 0 0,0 1 0 0 0,-1-1 0 0 0,1 1 0 0 0,0-2-108 0 0,0 2 74 0 0,26-17 190 0 0,0-2 0 0 0,-1-1 0 0 0,-1-1 0 0 0,-1-1 0 0 0,-1-1 0 0 0,20-27-264 0 0,33-43 1524 0 0,-81 94-1405 0 0,1-1 1 0 0,0 0-1 0 0,-1 1 0 0 0,1 0 0 0 0,-1 0 0 0 0,1 0 1 0 0,-1 0-1 0 0,1 0 0 0 0,0 1 0 0 0,-1 0 0 0 0,1-1 0 0 0,0 1 1 0 0,-1 0-1 0 0,1 1 0 0 0,0-1 0 0 0,0 1 0 0 0,0-1 1 0 0,0 1-1 0 0,-2 1-119 0 0,-381 237 1712 0 0,282-161-2593 0 0,143-92-5171 0 0,39-33-3776 0 0,-43 24 2200 0 0</inkml:trace>
  <inkml:trace contextRef="#ctx0" brushRef="#br0" timeOffset="7">1891 337 9562 0 0,'-49'29'5222'0'0,"52"-37"-1089"0"0,144-65-667 0 0,48-15-35 0 0,-194 87-3400 0 0,0 0-1 0 0,0 1 1 0 0,0-1 0 0 0,0 1 0 0 0,1-1 0 0 0,-1 1 0 0 0,0 0 0 0 0,0-1 0 0 0,1 1 0 0 0,-1 0 0 0 0,0 0 0 0 0,1 0 0 0 0,-1 0 0 0 0,0 0 0 0 0,1 0 0 0 0,-1 0 0 0 0,0 0 0 0 0,0 1 0 0 0,1-1 0 0 0,-1 0 0 0 0,0 1 0 0 0,0-1 0 0 0,0 1 0 0 0,1-1 0 0 0,-1 1 0 0 0,0 0 0 0 0,0 0 0 0 0,0-1 0 0 0,0 1 0 0 0,0 0 0 0 0,0 0 0 0 0,0 0 0 0 0,0 0 0 0 0,-1 0 0 0 0,1 0 0 0 0,0 0 0 0 0,-1 0 0 0 0,1 0 0 0 0,0 1 0 0 0,-1-1 0 0 0,0 0 0 0 0,1 0 0 0 0,-1 1 0 0 0,0-1 0 0 0,1 0 0 0 0,-1 0 0 0 0,0 1 0 0 0,0-1 0 0 0,0 0 0 0 0,0 1 0 0 0,0-1 0 0 0,0 0 0 0 0,-1 0 0 0 0,1 1 0 0 0,0-1 0 0 0,-1 0 0 0 0,1 0 0 0 0,-1 1-31 0 0,-19 84 150 0 0,7-57-333 0 0,-2-1 0 0 0,-1 0 1 0 0,-1-1-1 0 0,-1-1 0 0 0,-1-1 0 0 0,-1 0 1 0 0,-2-2-1 0 0,-7 6 183 0 0,22-21-207 0 0,-57 75-4191 0 0,28-23-6531 0 0,32-50 3749 0 0</inkml:trace>
  <inkml:trace contextRef="#ctx0" brushRef="#br0" timeOffset="8">2148 513 11787 0 0,'-7'2'652'0'0,"1"1"1"0"0,-1 0 0 0 0,1 0 0 0 0,0 1 0 0 0,-1 0 0 0 0,2 0-1 0 0,-1 0 1 0 0,0 1 0 0 0,1 0 0 0 0,0 0 0 0 0,0 0 0 0 0,0 1 0 0 0,1-1-1 0 0,0 1 1 0 0,0 0 0 0 0,0 0 0 0 0,1 1-653 0 0,-1-1 166 0 0,1 0 0 0 0,0 0 0 0 0,0 0 0 0 0,1 1 0 0 0,0-1-1 0 0,0 1 1 0 0,0-1 0 0 0,1 1 0 0 0,0 0 0 0 0,1-1 0 0 0,-1 1 0 0 0,1 0 0 0 0,0 0 0 0 0,1 0 0 0 0,0-1 0 0 0,0 1-1 0 0,2 6-165 0 0,-2-9-41 0 0,1 0 0 0 0,0 0-1 0 0,0 0 1 0 0,0-1-1 0 0,0 1 1 0 0,0 0-1 0 0,1-1 1 0 0,0 0-1 0 0,-1 0 1 0 0,1 0-1 0 0,1 0 1 0 0,-1 0-1 0 0,0 0 1 0 0,1-1-1 0 0,-1 0 1 0 0,1 1-1 0 0,0-1 1 0 0,0-1 0 0 0,-1 1-1 0 0,1 0 1 0 0,0-1-1 0 0,1 0 1 0 0,-1 0 41 0 0,30 0-3294 0 0,2-12-3319 0 0,-20 3 2412 0 0,3-2-2914 0 0</inkml:trace>
  <inkml:trace contextRef="#ctx0" brushRef="#br0" timeOffset="9">2640 11 8306 0 0,'-4'-10'5283'0'0,"3"10"-1465"0"0,-4 17-1166 0 0,-4 15-1922 0 0,1 0 1 0 0,1 0-1 0 0,2 1 0 0 0,2 0 0 0 0,1 0 1 0 0,1 19-731 0 0,1-32 151 0 0,18 542 1225 0 0,-21-340-2289 0 0,36-280-15139 0 0,-20 39 9954 0 0</inkml:trace>
  <inkml:trace contextRef="#ctx0" brushRef="#br0" timeOffset="10">2623 558 9402 0 0,'-1'-4'8493'0'0,"38"-15"-6344"0"0,185-68-154 0 0,-18 9-1432 0 0,-185 68-462 0 0,-10 6-3551 0 0,-27 8-1721 0 0,4-1 1249 0 0,-4 3-2861 0 0</inkml:trace>
  <inkml:trace contextRef="#ctx0" brushRef="#br0" timeOffset="11">2060 649 7001 0 0,'-19'11'4233'0'0,"-52"34"-21"0"0,50-28-3872 0 0,1 0-1 0 0,0 2 0 0 0,2 0 1 0 0,0 1-1 0 0,2 1 0 0 0,-9 12-339 0 0,24-30 17 0 0,-1 0 0 0 0,0 0 0 0 0,1 0 0 0 0,-1 0-1 0 0,1 0 1 0 0,0 0 0 0 0,0 1 0 0 0,0-1 0 0 0,1 0-1 0 0,-1 0 1 0 0,1 1 0 0 0,0-1 0 0 0,-1 0 0 0 0,1 1-1 0 0,1-1 1 0 0,-1 0 0 0 0,1 1 0 0 0,-1-1 0 0 0,1 0-1 0 0,0 1-16 0 0,19-29-4406 0 0,-6-5-1899 0 0,-8 21 1567 0 0</inkml:trace>
  <inkml:trace contextRef="#ctx0" brushRef="#br0" timeOffset="12">2011 679 6057 0 0,'7'4'8577'0'0,"8"6"-4638"0"0,42 24-1694 0 0,144 32 579 0 0,-106-44-1962 0 0,-115-14-2650 0 0,6-6-2174 0 0,2-2-4171 0 0,9 0 1089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3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194 0 11466 0 0,'-42'132'7553'0'0,"22"-55"-6410"0"0,-103 254 5 0 0,115-284-1723 0 0,17-33-2667 0 0,16-19-4305 0 0,-15-1 1290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3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156 111 2160 0 0,'4'-2'3555'0'0,"8"-7"-2183"0"0,1-39 2411 0 0,20-4 1518 0 0,-90 174 1418 0 0,-80 219-5656 0 0,114-250-700 0 0,26-91-345 0 0,0 0-1 0 0,0 0 1 0 0,0 0 0 0 0,0-1-1 0 0,0 1 1 0 0,0-1 0 0 0,0 0 0 0 0,0 0-1 0 0,0 0 1 0 0,0 0 0 0 0,0 0-1 0 0,0 0 1 0 0,0-1 0 0 0,-1 0 0 0 0,1 1-1 0 0,-1-1 1 0 0,1 0 0 0 0,-1 0 0 0 0,0 0-1 0 0,1-1 1 0 0,-1 1-18 0 0,14-13-12 0 0,85-59 50 0 0,-98 72-40 0 0,-1 1-1 0 0,1 0 0 0 0,0 0 1 0 0,0 0-1 0 0,0 0 1 0 0,0 0-1 0 0,1 0 0 0 0,-1 1 1 0 0,0 0-1 0 0,0-1 1 0 0,0 1-1 0 0,0 0 0 0 0,0 1 1 0 0,1-1-1 0 0,-1 1 0 0 0,0-1 1 0 0,0 1-1 0 0,0 0 1 0 0,0 0-1 0 0,0 0 0 0 0,0 0 1 0 0,0 1-1 0 0,-1-1 0 0 0,1 1 1 0 0,0 0-1 0 0,-1 0 1 0 0,1 0-1 0 0,-1 0 0 0 0,0 0 1 0 0,0 0-1 0 0,1 1 0 0 0,-2-1 1 0 0,1 1-1 0 0,0-1 1 0 0,0 1-1 0 0,-1 0 3 0 0,4 9 14 0 0,-1 1-1 0 0,-1-1 1 0 0,0 0 0 0 0,-1 1 0 0 0,-1-1-1 0 0,1 1 1 0 0,-2 0 0 0 0,0-1 0 0 0,-1 1 0 0 0,0 0-1 0 0,0-1 1 0 0,-2 1 0 0 0,1-1 0 0 0,-2 0-1 0 0,1 0 1 0 0,-2 0 0 0 0,0 0 0 0 0,0 0-1 0 0,-4 4-13 0 0,-1 4 26 0 0,-1-1-1 0 0,0-1 1 0 0,-2 0-1 0 0,0-1 1 0 0,-1 0-1 0 0,-1-1 1 0 0,0 0-1 0 0,-1-2 1 0 0,-2 1-26 0 0,-3 3 28 0 0,17-13-184 0 0,-1-1 1 0 0,1 1-1 0 0,-1-1 0 0 0,0-1 0 0 0,0 1 0 0 0,0-1 1 0 0,-1 0-1 0 0,1 0 0 0 0,-1 0 0 0 0,0-1 0 0 0,0 0 1 0 0,1 0-1 0 0,-1-1 0 0 0,-1 1 0 0 0,1-1 156 0 0,4-3-579 0 0,1-1 0 0 0,0 1 1 0 0,0 0-1 0 0,-1-1 0 0 0,1 1 0 0 0,1-1 0 0 0,-1 1 0 0 0,0-1 0 0 0,1 0 0 0 0,-1 1 0 0 0,1-1 0 0 0,0 0 1 0 0,0 1-1 0 0,0-1 0 0 0,0 0 0 0 0,0 1 0 0 0,0-1 0 0 0,1 0 0 0 0,0 1 0 0 0,-1-1 0 0 0,1 1 0 0 0,0-1 1 0 0,0 1-1 0 0,0-1 0 0 0,1 1 579 0 0,4-17-5665 0 0</inkml:trace>
  <inkml:trace contextRef="#ctx0" brushRef="#br0" timeOffset="1">23 228 9130 0 0,'9'-10'6144'0'0,"35"7"-3712"0"0,-42 3-2191 0 0,229 19 2830 0 0,-212-18-2920 0 0,70 21 171 0 0,-74-12-1413 0 0,12-11-12822 0 0,-20-4 8986 0 0</inkml:trace>
  <inkml:trace contextRef="#ctx0" brushRef="#br0" timeOffset="2">658 264 9498 0 0,'1'0'116'0'0,"-1"1"0"0"0,1-1 0 0 0,0 0 0 0 0,0 0 1 0 0,0 0-1 0 0,0 0 0 0 0,0 0 0 0 0,0-1 0 0 0,0 1 0 0 0,0 0 0 0 0,0 0 0 0 0,0-1 0 0 0,-1 1 0 0 0,1 0 1 0 0,0-1-1 0 0,0 1 0 0 0,0-1 0 0 0,0 1 0 0 0,-1-1 0 0 0,1 1 0 0 0,0-1 0 0 0,-1 0 0 0 0,1 1 0 0 0,0-1 1 0 0,-1 0-1 0 0,1 0 0 0 0,-1 1 0 0 0,1-1 0 0 0,-1 0 0 0 0,1 0 0 0 0,-1 0 0 0 0,0 0 0 0 0,1 1 0 0 0,-1-1 1 0 0,0 0-1 0 0,0 0 0 0 0,1 0 0 0 0,-1 0 0 0 0,0 0 0 0 0,0 0 0 0 0,0 0 0 0 0,0 0 0 0 0,0 0 1 0 0,-1 0-1 0 0,1 0 0 0 0,0 1 0 0 0,0-1 0 0 0,-1 0 0 0 0,1 0 0 0 0,0 0 0 0 0,-1 0 0 0 0,1 0 0 0 0,-1 1 1 0 0,1-1-1 0 0,-1 0 0 0 0,1 0 0 0 0,-1 1 0 0 0,0-1 0 0 0,1 0 0 0 0,-1 1 0 0 0,0-1 0 0 0,0 1 0 0 0,1-1 1 0 0,-1 1-1 0 0,0-1 0 0 0,0 1 0 0 0,0-1 0 0 0,0 1 0 0 0,0-1-116 0 0,101 37 2190 0 0,-94-35-2133 0 0,-1 1 0 0 0,1 0 0 0 0,0 0 0 0 0,-1 1-1 0 0,1 0 1 0 0,-1 0 0 0 0,0 0 0 0 0,0 0 0 0 0,0 1 0 0 0,0 0 0 0 0,0 0 0 0 0,-1 0 0 0 0,0 1 0 0 0,0-1 0 0 0,0 1 0 0 0,-1 0-1 0 0,1 0 1 0 0,-1 1 0 0 0,0-1 0 0 0,-1 0 0 0 0,1 1 0 0 0,-1 0 0 0 0,0 0 0 0 0,-1-1 0 0 0,1 1 0 0 0,-1 0 0 0 0,0 0-1 0 0,-1 0 1 0 0,1 1 0 0 0,-1-1 0 0 0,-1 0 0 0 0,1 0 0 0 0,-1 0 0 0 0,-1 4-57 0 0,-8 11 126 0 0,-1 0-1 0 0,-1 0 1 0 0,0-2-1 0 0,-2 1 1 0 0,-1-2 0 0 0,0 0-1 0 0,-1 0 1 0 0,-1-2-1 0 0,0 0 1 0 0,-1-1 0 0 0,-20 13-126 0 0,38-26 13 0 0,0-1 0 0 0,0 1 0 0 0,0 0 0 0 0,0 0 0 0 0,1 0 0 0 0,-1 0 1 0 0,1 0-1 0 0,-1-1 0 0 0,1 1 0 0 0,0 0 0 0 0,-1 0 0 0 0,1-1 0 0 0,0 1 1 0 0,0 0-1 0 0,0-1 0 0 0,0 1 0 0 0,1-1 0 0 0,-1 1 0 0 0,0-1 0 0 0,1 0 1 0 0,-1 0-1 0 0,1 1 0 0 0,-1-1 0 0 0,1 0 0 0 0,-1 0 0 0 0,1 0 0 0 0,0-1 1 0 0,-1 1-1 0 0,1 0 0 0 0,0-1 0 0 0,0 1 0 0 0,0-1 0 0 0,0 1 0 0 0,-1-1 0 0 0,1 0 1 0 0,0 0-1 0 0,0 0 0 0 0,0 0 0 0 0,0 0 0 0 0,0 0 0 0 0,0-1-13 0 0,102 12 215 0 0,3-2-142 0 0,-79-3-3558 0 0,14-2-5771 0 0,-36-7 2012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3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65 180 7778 0 0,'-65'19'5712'0'0,"73"-14"-1150"0"0,68-6-3327 0 0,-46 1-783 0 0,335-13 708 0 0,-66 10-416 0 0,-195 9-124 0 0,-101-6-598 0 0,33-3-14933 0 0,-29 0 9865 0 0</inkml:trace>
  <inkml:trace contextRef="#ctx0" brushRef="#br0" timeOffset="1">872 30 8674 0 0,'-12'-5'1935'0'0,"-5"-19"3703"0"0,17 24-5041 0 0,0 0-88 0 0,23 7 1713 0 0,-18-5-2128 0 0,0 0-1 0 0,0 1 1 0 0,0 0 0 0 0,-1 0-1 0 0,1 0 1 0 0,-1 0 0 0 0,0 1-1 0 0,0 0 1 0 0,0 0 0 0 0,0 0-1 0 0,0 0 1 0 0,-1 0 0 0 0,0 1 0 0 0,0 0-1 0 0,0-1 1 0 0,-1 1 0 0 0,1 0-1 0 0,-1 0 1 0 0,0 1 0 0 0,-1-1-1 0 0,1 0 1 0 0,-1 1 0 0 0,0-1 0 0 0,-1 1-1 0 0,1-1 1 0 0,-1 1 0 0 0,0-1-1 0 0,0 1 1 0 0,-1-1 0 0 0,1 1-1 0 0,-1-1 1 0 0,-1 1 0 0 0,1-1-1 0 0,-1 0 1 0 0,0 0 0 0 0,0 0 0 0 0,0 0-1 0 0,-1 0 1 0 0,0 1-94 0 0,-136 135 986 0 0,117-136-726 0 0,27-34-211 0 0,103-169-54 0 0,-87 165 18 0 0,-25 56 38 0 0,-59 123 109 0 0,89-168 21 0 0,-19 12-159 0 0,0 1 0 0 0,-1-1 0 0 0,0 0 0 0 0,0-1-1 0 0,-1 1 1 0 0,-1-1 0 0 0,0 0 0 0 0,0 0 0 0 0,-1 0 0 0 0,0-1 0 0 0,-1 1 0 0 0,0-6-22 0 0,-3 17 0 0 0,0 0-1 0 0,0-1 1 0 0,0 1 0 0 0,-1 0 0 0 0,1 0-1 0 0,0-1 1 0 0,0 1 0 0 0,0 0 0 0 0,0 0 0 0 0,0 0-1 0 0,0 0 1 0 0,0 1 0 0 0,0-1 0 0 0,-1 0 0 0 0,1 0-1 0 0,0 1 1 0 0,0-1 0 0 0,0 1 0 0 0,0-1 0 0 0,0 1-1 0 0,0-1 1 0 0,0 1 0 0 0,0-1 0 0 0,1 1 0 0 0,-1 0-1 0 0,0 0 1 0 0,0-1 0 0 0,0 1 0 0 0,1 0 0 0 0,-1 0-1 0 0,0 0 1 0 0,1 0 0 0 0,-1 0 0 0 0,1 0 0 0 0,-1 0-1 0 0,1 0 1 0 0,0 0 0 0 0,-1 0 0 0 0,1 0 0 0 0,0 0-1 0 0,-1 0 1 0 0,1 0 0 0 0,0 0 0 0 0,0 1 0 0 0,0-1-1 0 0,0 0 1 0 0,0 0 0 0 0,-1 2 11 0 0,-59 120-1170 0 0,66-107-3731 0 0,23-29-6729 0 0,-29 13 11395 0 0,10-9-5240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3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277 1 11819 0 0,'-42'29'5976'0'0,"-1"42"-3584"0"0,34-54-1365 0 0,-128 321 2196 0 0,100-228-2785 0 0,32-88 207 0 0,1-9-5774 0 0,5-11-8321 0 0,2-5 8493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28:41.1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119 67 6105 0 0,'21'-12'7163'0'0,"26"-3"-3695"0"0,-27 8-2396 0 0,114-18 1632 0 0,-130 23-2631 0 0,0 1 0 0 0,-1 0 0 0 0,1 0-1 0 0,0 0 1 0 0,0 0 0 0 0,0 1 0 0 0,0-1 0 0 0,0 1-1 0 0,0 0 1 0 0,0 0 0 0 0,0 1 0 0 0,-1-1-1 0 0,1 1 1 0 0,0 0 0 0 0,0 0 0 0 0,0 0 0 0 0,0 0-1 0 0,-1 1 1 0 0,1 0 0 0 0,-1 0 0 0 0,1 0-1 0 0,-1 0 1 0 0,0 0 0 0 0,0 0 0 0 0,0 1-1 0 0,0 0 1 0 0,0-1 0 0 0,0 1 0 0 0,-1 0 0 0 0,1 1-1 0 0,-1-1 1 0 0,0 0 0 0 0,0 1 0 0 0,0-1-1 0 0,-1 1 1 0 0,1-1 0 0 0,0 4-73 0 0,-7 10 82 0 0,0 0-1 0 0,-1 0 1 0 0,-1-1-1 0 0,-1 1 1 0 0,0-2 0 0 0,-1 1-1 0 0,-1-1 1 0 0,0 0 0 0 0,-1-1-1 0 0,0 0 1 0 0,-1-1 0 0 0,-1-1-1 0 0,0 1 1 0 0,-1-2-1 0 0,0 0 1 0 0,-1-1 0 0 0,0 0-1 0 0,0-1 1 0 0,-6 1-82 0 0,-146 102 212 0 0,165-110-221 0 0,0-1 0 0 0,0 0 0 0 0,0 0 0 0 0,0 0 0 0 0,0 0-1 0 0,0-1 1 0 0,0 1 0 0 0,0-1 0 0 0,0 1 0 0 0,0-1 0 0 0,0 1 0 0 0,0-1 0 0 0,-1 0 0 0 0,1 0 0 0 0,0 0-1 0 0,0-1 1 0 0,0 1 0 0 0,0 0 0 0 0,-1-1 0 0 0,1 1 0 0 0,0-1 0 0 0,0 0 0 0 0,0 0 0 0 0,0 0 0 0 0,0 0 0 0 0,1 0-1 0 0,-1 0 1 0 0,0 0 0 0 0,0-1 0 0 0,1 1 0 0 0,-1 0 0 0 0,1-1 0 0 0,-1 0 0 0 0,1 1 0 0 0,-1-1 0 0 0,1 0-1 0 0,0 0 1 0 0,0 0 0 0 0,-1-1 9 0 0,27 14-224 0 0,15 47 416 0 0,42 39 675 0 0,-75-92-764 0 0,-1 0 0 0 0,1 0 0 0 0,0-1 0 0 0,0 0-1 0 0,0 0 1 0 0,0-1 0 0 0,1 0 0 0 0,-1 0 0 0 0,1 0 0 0 0,0-1 0 0 0,0-1-1 0 0,0 1 1 0 0,0-1 0 0 0,0 0 0 0 0,0-1 0 0 0,5 0-103 0 0,-12 0 7 0 0,14-1 136 0 0,1 0 0 0 0,-1 0 0 0 0,0-1 0 0 0,0-1 0 0 0,0-1 0 0 0,0 0 0 0 0,0-1 1 0 0,-1-1-1 0 0,1 0-143 0 0,44-33 401 0 0,-21-10-297 0 0,-17 10-3520 0 0,12 9-7784 0 0,-31 29 10785 0 0,4-5-3347 0 0,1-1-2914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6:02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3321 0 0,'0'0'2287'0'0,"10"-11"6257"0"0,-12 5-4845 0 0,0 23-3277 0 0,-4 84 2061 0 0,6 71-1749 0 0,0-165-680 0 0,0-1 0 0 0,1 0-1 0 0,0 1 1 0 0,0-1 0 0 0,1 0 0 0 0,0 0 0 0 0,0 0 0 0 0,0 0-1 0 0,1 0 1 0 0,0 0 0 0 0,0-1 0 0 0,0 1 0 0 0,1-1 0 0 0,-1 0-1 0 0,1 0 1 0 0,1 0 0 0 0,-1 0 0 0 0,1-1 0 0 0,0 0 0 0 0,0 0-1 0 0,0 0 1 0 0,0 0 0 0 0,1-1 0 0 0,-1 0 0 0 0,1 0 0 0 0,0-1-1 0 0,0 0 1 0 0,0 1 0 0 0,0-2 0 0 0,5 2-54 0 0,-4-3 59 0 0,-3 0-26 0 0,0 1 0 0 0,-1-1 0 0 0,1 0 0 0 0,0 1 0 0 0,0-2 0 0 0,-1 1 0 0 0,1 0 1 0 0,0-1-1 0 0,-1 0 0 0 0,1 0 0 0 0,-1 0 0 0 0,1 0 0 0 0,-1 0 0 0 0,1-1 0 0 0,-1 1 0 0 0,0-1 0 0 0,1 0 0 0 0,-1 0 0 0 0,0-1 1 0 0,-1 1-1 0 0,1 0 0 0 0,0-1 0 0 0,-1 0 0 0 0,1 0 0 0 0,-1 1 0 0 0,0-2 0 0 0,1 1-33 0 0,84-150 375 0 0,-44-7-230 0 0,-48 134-110 0 0,-7 32-31 0 0,10 13-5 0 0,0 0-1 0 0,1-1 1 0 0,1 1 0 0 0,1 0-1 0 0,1 0 1 0 0,0 0 0 0 0,2 0-1 0 0,0-1 1 0 0,1 1 0 0 0,1-1-1 0 0,0 0 1 0 0,1-1 0 0 0,1 1-1 0 0,2 0 2 0 0,-9-13 19 0 0,0-1-1 0 0,1 0 0 0 0,-1 1 0 0 0,1-1 1 0 0,0 0-1 0 0,0 0 0 0 0,0 0 0 0 0,1-1 1 0 0,0 1-1 0 0,-1 0 0 0 0,1-1 0 0 0,0 1 1 0 0,1-1-1 0 0,-1 0 0 0 0,0 0 1 0 0,1-1-1 0 0,0 1 0 0 0,0-1 0 0 0,-1 1 1 0 0,1-1-1 0 0,1 0 0 0 0,-1-1 0 0 0,0 1 1 0 0,0-1-1 0 0,1 0 0 0 0,-1 0 0 0 0,1 0 1 0 0,-1-1-1 0 0,1 1 0 0 0,-1-1 1 0 0,1 0-1 0 0,-1 0 0 0 0,1-1 0 0 0,-1 1 1 0 0,1-1-1 0 0,-1 0 0 0 0,0 0 0 0 0,1-1 1 0 0,-1 1-1 0 0,0-1 0 0 0,0 0 0 0 0,0 0 1 0 0,4-3-19 0 0,8-9 65 0 0,0-1 0 0 0,0 0 0 0 0,-1-1 0 0 0,-1-1 0 0 0,-1-1 1 0 0,-1 0-1 0 0,0 0 0 0 0,-1-1 0 0 0,-1-1 0 0 0,-1 0 0 0 0,-1 0 0 0 0,2-7-65 0 0,-7 18 21 0 0,1 0-1 0 0,-2 0 1 0 0,1 0 0 0 0,-1-1-1 0 0,-1 1 1 0 0,0-1 0 0 0,0 1-1 0 0,-1-1 1 0 0,0 0-1 0 0,-1 1 1 0 0,1-1 0 0 0,-2 1-1 0 0,0-1 1 0 0,0 1-1 0 0,-1 0 1 0 0,0 0 0 0 0,0 0-1 0 0,-1 0 1 0 0,0 0-1 0 0,-1 1 1 0 0,0-1 0 0 0,-1 0-21 0 0,-49-10-131 0 0,41 28-2690 0 0,8 11-4160 0 0,6-15 5441 0 0,0-1-672 0 0,0 0-2485 0 0,0 2-1395 0 0</inkml:trace>
  <inkml:trace contextRef="#ctx0" brushRef="#br0" timeOffset="684.273">954 219 6985 0 0,'-7'4'7770'0'0,"1"9"-3940"0"0,-2 38-2674 0 0,7-41-118 0 0,-16 207 736 0 0,30-168-1615 0 0,-11-49-227 0 0,-1 0 1 0 0,0 0-1 0 0,0-1 1 0 0,1 1-1 0 0,-1-1 1 0 0,0 1-1 0 0,0-1 1 0 0,0 1-1 0 0,0-1 1 0 0,0 0 0 0 0,0 0-1 0 0,0 1 1 0 0,0-1-1 0 0,0 0 1 0 0,0 0-1 0 0,0 0 1 0 0,-1 0-1 0 0,1 0 1 0 0,0 0 0 0 0,0 0-1 0 0,-1 0 1 0 0,1 0-1 0 0,-1-1 1 0 0,1 1-1 0 0,-1 0 1 0 0,0 0-1 0 0,1 0 1 0 0,-1-1 0 0 0,0 1-1 0 0,0 0 1 0 0,0 0-1 0 0,0-1 1 0 0,0 1-1 0 0,0 0 1 0 0,0 0-1 0 0,0-1 1 0 0,-1 1 0 0 0,1 0-1 0 0,0 0 1 0 0,-1-1 67 0 0,0-11-3831 0 0,-4 1-4234 0 0,5 8 2580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6:05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9274 0 0,'-1'108'8802'0'0,"-8"48"-6000"0"0,8-153-2879 0 0,0 1-1 0 0,1-1 1 0 0,-1 1 0 0 0,1-1 0 0 0,0 1-1 0 0,0 0 1 0 0,0-1 0 0 0,1 1 0 0 0,-1-1 0 0 0,1 1-1 0 0,0-1 1 0 0,0 0 0 0 0,0 1 0 0 0,0-1-1 0 0,0 0 1 0 0,1 1 0 0 0,0-1 0 0 0,-1 0 0 0 0,1 0-1 0 0,0 0 1 0 0,2 0 77 0 0,37-41-14047 0 0,-37 35 10022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6:07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98 8778 0 0,'-13'12'4733'0'0,"-4"17"-2426"0"0,16-27-2020 0 0,-12 29 183 0 0,2 0-1 0 0,1 1 1 0 0,1 1 0 0 0,2-1 0 0 0,1 1 0 0 0,2 1-1 0 0,1-1 1 0 0,1 1 0 0 0,2-1 0 0 0,2 1 0 0 0,4 25-470 0 0,-7-55 23 0 0,1 0 0 0 0,0 0 0 0 0,0-1 0 0 0,0 1 0 0 0,0 0 0 0 0,1 0 0 0 0,-1 0 0 0 0,1-1 0 0 0,0 1 0 0 0,0 0 0 0 0,0-1 0 0 0,1 1 0 0 0,-1-1 0 0 0,1 1 0 0 0,0-1 1 0 0,0 0-1 0 0,0 0 0 0 0,0 0 0 0 0,1 0 0 0 0,-1 0 0 0 0,1 0 0 0 0,0-1 0 0 0,-1 1 0 0 0,1-1 0 0 0,1 0 0 0 0,-1 0 0 0 0,0 0 0 0 0,0 0 0 0 0,1 0 0 0 0,-1-1 0 0 0,1 1 0 0 0,-1-1 1 0 0,1 0-1 0 0,0 0 0 0 0,-1-1 0 0 0,1 1 0 0 0,0-1 0 0 0,0 0 0 0 0,0 0 0 0 0,-1 0 0 0 0,1 0 0 0 0,0 0 0 0 0,0-1 0 0 0,-1 0 0 0 0,1 0 0 0 0,0 0 0 0 0,-1 0 0 0 0,1-1-23 0 0,13-10 67 0 0,-1-2 0 0 0,0 0-1 0 0,-1-1 1 0 0,0-1 0 0 0,-2 0 0 0 0,0 0-1 0 0,-1-2 1 0 0,0 1 0 0 0,-1-2-1 0 0,-1 1 1 0 0,2-10-67 0 0,44-161 203 0 0,-60 219-127 0 0,2 0 0 0 0,2 0 0 0 0,0 0 0 0 0,2 0 0 0 0,1 0 0 0 0,2 0 0 0 0,0-1 0 0 0,3 1-76 0 0,-8-26 10 0 0,0-1 0 0 0,1 1-1 0 0,0-1 1 0 0,0 0 0 0 0,0 1 0 0 0,0-1 0 0 0,1 0 0 0 0,-1 0 0 0 0,1 1 0 0 0,-1-1 0 0 0,1 0-1 0 0,0-1 1 0 0,1 1 0 0 0,-1 0 0 0 0,0-1 0 0 0,1 1 0 0 0,-1-1 0 0 0,1 0 0 0 0,0 1-1 0 0,0-1 1 0 0,0-1 0 0 0,0 1 0 0 0,0 0 0 0 0,0-1 0 0 0,1 1 0 0 0,-1-1 0 0 0,0 0 0 0 0,1 0-1 0 0,-1-1 1 0 0,1 1 0 0 0,-1-1 0 0 0,1 1 0 0 0,-1-1 0 0 0,1 0 0 0 0,-1 0 0 0 0,1-1 0 0 0,-1 1-1 0 0,1-1 1 0 0,-1 0 0 0 0,0 0 0 0 0,1 0 0 0 0,-1 0 0 0 0,0 0 0 0 0,1-1 0 0 0,-1 1-1 0 0,0-1 1 0 0,0 0 0 0 0,0 0 0 0 0,-1 0 0 0 0,1-1 0 0 0,0 1-10 0 0,9-13 71 0 0,-1-1 0 0 0,-1 1 0 0 0,0-2 0 0 0,-1 1 1 0 0,0-1-1 0 0,-2-1 0 0 0,0 1 0 0 0,-1-1 0 0 0,0-1 0 0 0,-2 1 0 0 0,0-1 0 0 0,-1 0 1 0 0,-1 0-1 0 0,-1 1 0 0 0,-1-1 0 0 0,0 0 0 0 0,-1 0 0 0 0,-3-8-71 0 0,-28-90 172 0 0,26 144-4825 0 0,23 5-4921 0 0,-8-22 1938 0 0</inkml:trace>
  <inkml:trace contextRef="#ctx0" brushRef="#br0" timeOffset="550.395">786 440 7970 0 0,'-1'-3'293'0'0,"1"0"0"0"0,0 0 0 0 0,0 0 0 0 0,0 0 0 0 0,0 0 0 0 0,0 0 0 0 0,1 0-1 0 0,0 0 1 0 0,-1 0 0 0 0,1 0 0 0 0,0 0 0 0 0,0 0 0 0 0,1 0 0 0 0,-1 0 0 0 0,1 0 0 0 0,-1 1 0 0 0,1-1 0 0 0,0 1 0 0 0,0-1 0 0 0,0 1 0 0 0,0 0 0 0 0,1-1-293 0 0,3-2 327 0 0,0 0 0 0 0,1 0-1 0 0,0 1 1 0 0,0 0 0 0 0,1 0-1 0 0,-1 1 1 0 0,1-1 0 0 0,0 2 0 0 0,-1-1-1 0 0,1 1 1 0 0,0 0 0 0 0,1 1 0 0 0,-1 0-1 0 0,0 0 1 0 0,0 1 0 0 0,1 0 0 0 0,-1 0-1 0 0,0 1 1 0 0,0 0 0 0 0,3 1-327 0 0,-9-1 16 0 0,0-1 0 0 0,0 0 0 0 0,-1 1 0 0 0,1-1 0 0 0,-1 1 0 0 0,1 0 1 0 0,0-1-1 0 0,-1 1 0 0 0,1 0 0 0 0,-1 0 0 0 0,0 0 0 0 0,1 0 0 0 0,-1 0 0 0 0,0 1 0 0 0,1-1 0 0 0,-1 0 0 0 0,0 0 1 0 0,0 1-1 0 0,0-1 0 0 0,0 1 0 0 0,0-1 0 0 0,-1 1 0 0 0,1-1 0 0 0,0 1 0 0 0,-1 0 0 0 0,1-1 0 0 0,-1 1 1 0 0,0 0-1 0 0,1-1 0 0 0,-1 1 0 0 0,0 0 0 0 0,0-1 0 0 0,0 1 0 0 0,0 0 0 0 0,0 0 0 0 0,0-1 0 0 0,-1 1 1 0 0,1 0-1 0 0,-1-1 0 0 0,1 1 0 0 0,-1 0 0 0 0,1-1 0 0 0,-1 1 0 0 0,0-1 0 0 0,0 1-16 0 0,-36 70 229 0 0,-106 91 1145 0 0,144-163-1365 0 0,-1 0 1 0 0,1-1-1 0 0,-1 1 0 0 0,1 0 1 0 0,-1 0-1 0 0,1 0 0 0 0,-1-1 1 0 0,1 1-1 0 0,0 0 0 0 0,-1 0 0 0 0,1 0 1 0 0,-1 0-1 0 0,1 0 0 0 0,0 0 1 0 0,-1 0-1 0 0,1 0 0 0 0,-1 0 1 0 0,1 1-1 0 0,0-1 0 0 0,-1 0 1 0 0,1 0-1 0 0,-1 0 0 0 0,1 1 1 0 0,-1-1-1 0 0,1 0 0 0 0,-1 1 1 0 0,1-1-1 0 0,-1 0 0 0 0,1 1 1 0 0,-1-1-1 0 0,1 0 0 0 0,-1 1 0 0 0,0-1 1 0 0,1 1-1 0 0,-1-1 0 0 0,0 1 1 0 0,1-1-1 0 0,-1 1 0 0 0,0-1 1 0 0,0 1-1 0 0,1 0 0 0 0,-1-1 1 0 0,0 1-1 0 0,0-1 0 0 0,0 1 1 0 0,0-1-1 0 0,0 1 0 0 0,0 0 1 0 0,0-1-1 0 0,0 1 0 0 0,0-1 1 0 0,0 1-1 0 0,0 0 0 0 0,0-1 0 0 0,0 1 1 0 0,-1-1-1 0 0,1 1 0 0 0,0-1 1 0 0,0 1-1 0 0,-1 0 0 0 0,1-1 1 0 0,0 1-1 0 0,0-1 0 0 0,-1 1 1 0 0,1-1-1 0 0,-1 0 0 0 0,1 1 1 0 0,-1-1-1 0 0,1 1-9 0 0,49-12 256 0 0,55-33-99 0 0,28-21-103 0 0,-152 68-6717 0 0,3 1-4362 0 0,13-2 5670 0 0</inkml:trace>
  <inkml:trace contextRef="#ctx0" brushRef="#br0" timeOffset="1037.002">1303 251 7642 0 0,'0'-3'331'0'0,"0"-1"1"0"0,1 0 0 0 0,-1 0-1 0 0,1 0 1 0 0,0 0 0 0 0,0 1-1 0 0,0-1 1 0 0,1 0 0 0 0,-1 1-1 0 0,1-1 1 0 0,0 1 0 0 0,0 0-1 0 0,0-1 1 0 0,0 1 0 0 0,0 0-1 0 0,1 0 1 0 0,0 0 0 0 0,-1 1-1 0 0,1-1 1 0 0,0 1-1 0 0,0-1 1 0 0,0 1 0 0 0,1 0-1 0 0,-1 0 1 0 0,1 0 0 0 0,-1 1-1 0 0,1-1 1 0 0,-1 1 0 0 0,1 0-1 0 0,0 0 1 0 0,0 0-332 0 0,1 0 122 0 0,0-1-1 0 0,0 1 1 0 0,0 1 0 0 0,0-1-1 0 0,0 1 1 0 0,0-1 0 0 0,0 1-1 0 0,0 1 1 0 0,0-1-1 0 0,0 1 1 0 0,0 0 0 0 0,0 0-1 0 0,0 0 1 0 0,0 1 0 0 0,0 0-1 0 0,-1 0 1 0 0,1 0 0 0 0,-1 0-1 0 0,1 1 1 0 0,-1 0 0 0 0,0 0-1 0 0,0 0 1 0 0,0 0-1 0 0,0 1 1 0 0,-1-1 0 0 0,0 1-1 0 0,1 0 1 0 0,-1 0 0 0 0,0 0-1 0 0,-1 1 1 0 0,1-1 0 0 0,-1 1-1 0 0,0-1 1 0 0,0 1-1 0 0,0 0 1 0 0,0 1-122 0 0,-3 11 81 0 0,-1 0 0 0 0,0 0 0 0 0,-1-1 0 0 0,-1 1 0 0 0,0-1 0 0 0,-1 0 0 0 0,-1 0 0 0 0,-1-1 0 0 0,0 0 0 0 0,-1 0 0 0 0,0 0 0 0 0,-1-1 0 0 0,-1 0 0 0 0,0-1 0 0 0,-1 0 0 0 0,-1-1 0 0 0,0 0 0 0 0,-4 3-81 0 0,-130 104 410 0 0,146-119-432 0 0,0 0 0 0 0,1-1 0 0 0,-1 1 0 0 0,0 0 0 0 0,0-1 0 0 0,0 1 0 0 0,0 0 0 0 0,1-1 0 0 0,-1 1 0 0 0,0 0 0 0 0,0-1 0 0 0,0 1 0 0 0,0-1 0 0 0,0 1 0 0 0,0 0 0 0 0,0-1 0 0 0,0 1 0 0 0,0-1 0 0 0,0 1-1 0 0,0 0 1 0 0,0-1 0 0 0,0 1 0 0 0,0 0 0 0 0,-1-1 0 0 0,1 1 0 0 0,0 0 0 0 0,0-1 0 0 0,0 1 0 0 0,-1 0 0 0 0,1-1 0 0 0,0 1 0 0 0,0 0 0 0 0,-1-1 0 0 0,1 1 0 0 0,0 0 0 0 0,0 0 0 0 0,-1-1 0 0 0,1 1-1 0 0,0 0 1 0 0,-1 0 0 0 0,1 0 0 0 0,0-1 0 0 0,-1 1 0 0 0,1 0 0 0 0,-1 0 0 0 0,1 0 0 0 0,0 0 0 0 0,-1 0 0 0 0,1 0 0 0 0,0 0 0 0 0,-1 0 0 0 0,1 0 0 0 0,-1 0 0 0 0,1 0 0 0 0,0 0 0 0 0,-1 0 0 0 0,1 0-1 0 0,0 0 1 0 0,-1 0 0 0 0,1 0 0 0 0,-1 0 0 0 0,1 1 0 0 0,0-1 22 0 0,14-32-1887 0 0,96-66-10045 0 0,-87 79 6675 0 0</inkml:trace>
  <inkml:trace contextRef="#ctx0" brushRef="#br0" timeOffset="1278.036">1944 23 6825 0 0,'-1'-2'249'0'0,"-1"0"0"0"0,0 1 0 0 0,0-1 0 0 0,0 0 0 0 0,0 0 0 0 0,0 1 0 0 0,0-1 0 0 0,0 1 0 0 0,-1 0 0 0 0,1 0 0 0 0,0 0 0 0 0,-1 0 0 0 0,1 0-1 0 0,-1 0 1 0 0,1 1 0 0 0,-1-1 0 0 0,1 1 0 0 0,-1 0 0 0 0,0-1 0 0 0,1 1 0 0 0,-1 0 0 0 0,1 1 0 0 0,-1-1 0 0 0,0 0 0 0 0,1 1 0 0 0,-1 0 0 0 0,1-1-1 0 0,-1 1 1 0 0,1 0 0 0 0,0 0 0 0 0,-1 0 0 0 0,1 1 0 0 0,0-1 0 0 0,0 1 0 0 0,-1 0-249 0 0,-21 12 880 0 0,1 1 0 0 0,0 1 0 0 0,1 1 0 0 0,1 1 0 0 0,1 1 0 0 0,1 1 0 0 0,0 1 0 0 0,-15 22-880 0 0,21-26 194 0 0,1 1 0 0 0,1 0 0 0 0,1 1 0 0 0,0 0 0 0 0,2 0 0 0 0,0 1 0 0 0,1 0 0 0 0,1 1 1 0 0,1-1-1 0 0,-2 19-194 0 0,7-33 14 0 0,0-1 0 0 0,1 1 0 0 0,0-1 0 0 0,0 1 0 0 0,0-1 0 0 0,1 0 0 0 0,0 0 1 0 0,0 0-1 0 0,0 0 0 0 0,0 0 0 0 0,1 0 0 0 0,0 0 0 0 0,0-1 0 0 0,0 1 1 0 0,1-1-1 0 0,-1 0 0 0 0,1 0 0 0 0,0 0 0 0 0,0-1 0 0 0,1 1 0 0 0,-1-1 0 0 0,1 0 1 0 0,-1 0-1 0 0,1-1 0 0 0,0 1 0 0 0,0-1 0 0 0,0 0 0 0 0,1-1 0 0 0,-1 1 0 0 0,0-1 1 0 0,1 0-1 0 0,-1 0 0 0 0,0 0 0 0 0,1-1 0 0 0,-1 0 0 0 0,1 0 0 0 0,-1-1 1 0 0,1 1-1 0 0,-1-1 0 0 0,1 0 0 0 0,-1-1 0 0 0,4 0-14 0 0,170-36-3871 0 0,-159 42 188 0 0,-4 7-5238 0 0,-16-8 3117 0 0</inkml:trace>
  <inkml:trace contextRef="#ctx0" brushRef="#br0" timeOffset="1609.905">2039 408 12059 0 0,'23'-10'5933'0'0,"48"11"-2963"0"0,-68-1-2936 0 0,0 0 0 0 0,0 0 1 0 0,0 1-1 0 0,-1-1 0 0 0,1 1 1 0 0,0 0-1 0 0,0-1 0 0 0,-1 1 1 0 0,1 1-1 0 0,-1-1 0 0 0,1 0 1 0 0,-1 1-1 0 0,1-1 0 0 0,-1 1 1 0 0,0 0-1 0 0,1 0 0 0 0,-1 0 1 0 0,0 0-1 0 0,-1 0 0 0 0,1 0 1 0 0,0 0-1 0 0,0 1 0 0 0,-1-1 1 0 0,0 1-1 0 0,1-1 0 0 0,-1 1 1 0 0,0-1-1 0 0,0 1 0 0 0,0 0 0 0 0,-1 0 1 0 0,1-1-1 0 0,-1 1 0 0 0,1 0 1 0 0,-1 0-1 0 0,0 0 0 0 0,0 0 1 0 0,0 0-1 0 0,-1 0-34 0 0,-3 12 101 0 0,-2-1 0 0 0,0-1 0 0 0,0 1 0 0 0,-2-1 0 0 0,1 0 0 0 0,-2-1 0 0 0,1 0 0 0 0,-2 0 0 0 0,0-1 0 0 0,-6 6-101 0 0,18-16 51 0 0,0 1 1 0 0,0-1 0 0 0,0 0-1 0 0,1 0 1 0 0,-1 0 0 0 0,0 0-1 0 0,1 0 1 0 0,-1 0 0 0 0,0-1-1 0 0,1 1 1 0 0,-1-1 0 0 0,1 0-1 0 0,-1 1 1 0 0,1-1 0 0 0,0 0-1 0 0,-1-1 1 0 0,1 1 0 0 0,-1 0-1 0 0,0-1 1 0 0,1 1 0 0 0,-1-1-1 0 0,1 0 1 0 0,0 0-52 0 0,156-15 232 0 0,-140 18-332 0 0,-5-2-1149 0 0,-11-9-7903 0 0,-3 6 5485 0 0,0 0-3212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6:06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3 6937 0 0,'-9'-3'5250'0'0,"-12"62"758"0"0,1 42-4635 0 0,15-71-705 0 0,-5 26-297 0 0,2 0 0 0 0,3 1 0 0 0,2-1 0 0 0,3 1 0 0 0,5 45-371 0 0,-1-78 156 0 0,0 1-989 0 0,-8-42-6757 0 0,-2-3 2182 0 0,6 8-255 0 0</inkml:trace>
  <inkml:trace contextRef="#ctx0" brushRef="#br0" timeOffset="256.951">0 329 5617 0 0,'1'5'5850'0'0,"6"14"-2282"0"0,33-4 691 0 0,30-18-2310 0 0,111-39-1043 0 0,-173 40-1059 0 0,49-18-123 0 0,-20 3-3914 0 0,-24 13-5850 0 0,-7 4 5079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6:04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6 218 3657 0 0,'-6'-41'7418'0'0,"48"-16"-3216"0"0,-35 51-4012 0 0,0 0 1 0 0,0 1-1 0 0,0 0 0 0 0,1 0 1 0 0,-1 1-1 0 0,1-1 1 0 0,1 2-1 0 0,-1-1 1 0 0,0 1-1 0 0,1 1 1 0 0,0-1-1 0 0,-1 1 1 0 0,1 1-1 0 0,0 0 1 0 0,0 0-1 0 0,0 0 0 0 0,0 1 1 0 0,0 1-1 0 0,0 0 1 0 0,0 0-1 0 0,0 0 1 0 0,-1 1-1 0 0,1 1 1 0 0,0 0-1 0 0,-1 0 1 0 0,0 0-1 0 0,1 1-190 0 0,-5 3 49 0 0,-2 0-1 0 0,1 0 1 0 0,-1 0-1 0 0,0 0 1 0 0,-1 1-1 0 0,0-1 1 0 0,0 0-1 0 0,0 1 1 0 0,-1-1-1 0 0,0 1 1 0 0,0-1 0 0 0,-1 1-1 0 0,0-1 1 0 0,-1 0-1 0 0,1 1 1 0 0,-1-1-1 0 0,-1 0 1 0 0,1 0-1 0 0,-1 0 1 0 0,0-1-1 0 0,-1 1 1 0 0,0-1 0 0 0,0 0-1 0 0,0 0 1 0 0,-1 1-49 0 0,-8 16 157 0 0,-1 0 0 0 0,-2 0 1 0 0,0-1-1 0 0,-1-1 0 0 0,0-1 1 0 0,-2-1-1 0 0,-1 0 1 0 0,0-2-1 0 0,-1 0 0 0 0,-11 6-157 0 0,1-20-252 0 0,33-12-2798 0 0,37-1-8651 0 0,-30 6 9795 0 0,1-2-2343 0 0</inkml:trace>
  <inkml:trace contextRef="#ctx0" brushRef="#br0" timeOffset="302.704">605 0 8218 0 0,'-19'5'745'0'0,"-1"1"0"0"0,1 0 0 0 0,1 2 0 0 0,-1 0 0 0 0,1 1 0 0 0,0 1 0 0 0,1 0 0 0 0,1 1 0 0 0,-1 1 0 0 0,2 1 0 0 0,0 1 0 0 0,-11 12-745 0 0,18-19 90 0 0,1 1 0 0 0,1 0 0 0 0,-1 0 0 0 0,2 1 0 0 0,-1-1 0 0 0,1 1 0 0 0,0 1 0 0 0,1-1 0 0 0,0 1 0 0 0,0 0 0 0 0,1 0 0 0 0,1 0-1 0 0,0 0 1 0 0,0 0 0 0 0,1 0 0 0 0,0 1 0 0 0,0-1 0 0 0,1 1 0 0 0,1-1 0 0 0,0 0 0 0 0,0 1 0 0 0,1-1 0 0 0,1 0 0 0 0,-1 0 0 0 0,2 0 0 0 0,-1 0-1 0 0,1-1 1 0 0,1 1 0 0 0,0-1 0 0 0,4 7-90 0 0,-4-11 58 0 0,-1-1 0 0 0,1 1 0 0 0,0-1 0 0 0,0 0 0 0 0,1 0 0 0 0,-1 0 0 0 0,1 0 0 0 0,0-1 0 0 0,0 0 0 0 0,0-1 0 0 0,1 1 0 0 0,-1-1 0 0 0,0 0 0 0 0,1-1 0 0 0,-1 0 0 0 0,1 0 0 0 0,0 0 0 0 0,-1-1 0 0 0,1 1 0 0 0,0-2 0 0 0,0 1 0 0 0,-1-1 0 0 0,3 0-58 0 0,82-54 652 0 0,-87 37-945 0 0,-22 14-4456 0 0,3 2-3390 0 0,11 0 2423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6:09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 7226 0 0,'-9'15'9225'0'0,"-14"61"-6725"0"0,11 6-1568 0 0,4 0 1 0 0,4 0 0 0 0,4 54-933 0 0,1-66 217 0 0,0-52-215 0 0,1 5-242 0 0,-5-25-6139 0 0,3-21-3431 0 0,0 11 5279 0 0</inkml:trace>
  <inkml:trace contextRef="#ctx0" brushRef="#br0" timeOffset="274.911">1 258 8162 0 0,'28'5'7467'0'0,"41"-4"-4760"0"0,279-62-233 0 0,-273 53-3374 0 0,-108 29-11203 0 0,27-18 6961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6:10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45 6529 0 0,'-33'99'6363'0'0,"27"-67"-5560"0"0,-4 17-147 0 0,2-1 0 0 0,3 1 0 0 0,1 0-1 0 0,3 1 1 0 0,3 20-656 0 0,-2-59 108 0 0,1-1 0 0 0,0 1 0 0 0,1-1 0 0 0,0 1 0 0 0,0-1 0 0 0,1 0 0 0 0,1 0 0 0 0,-1 0 0 0 0,2 0 1 0 0,-1 0-1 0 0,1-1 0 0 0,2 2-108 0 0,-5-9 46 0 0,0-1 0 0 0,-1 1 0 0 0,1-1 0 0 0,0 1 0 0 0,0-1 0 0 0,0 0 0 0 0,0 0 0 0 0,0 0 0 0 0,0 0 1 0 0,0 0-1 0 0,1 0 0 0 0,-1-1 0 0 0,0 1 0 0 0,0-1 0 0 0,1 1 0 0 0,-1-1 0 0 0,0 0 0 0 0,1 0 0 0 0,-1 0 0 0 0,0 0 1 0 0,1 0-1 0 0,-1-1 0 0 0,0 1 0 0 0,1-1 0 0 0,-1 1 0 0 0,0-1 0 0 0,0 0 0 0 0,0 0 0 0 0,0 0 0 0 0,0 0 1 0 0,0 0-1 0 0,0-1 0 0 0,0 1 0 0 0,0-1 0 0 0,0 1-46 0 0,58-59 832 0 0,-47 38-743 0 0,-1 0 0 0 0,-1 0-1 0 0,-1-1 1 0 0,-2 0 0 0 0,0-1-1 0 0,-1 1 1 0 0,-1-2-1 0 0,-2 1 1 0 0,0-1 0 0 0,-2 1-1 0 0,0-15-88 0 0,-5 7 110 0 0,-3 41 32 0 0,3 8-127 0 0,1-1-1 0 0,0 0 1 0 0,1 0-1 0 0,1 1 1 0 0,0-1-1 0 0,2 0 1 0 0,0 0-1 0 0,0 0 1 0 0,2 0-1 0 0,0 0 1 0 0,0 0-1 0 0,2-1 1 0 0,0 1-1 0 0,2 2-14 0 0,-6-16 10 0 0,0 1 0 0 0,0-1 0 0 0,0 0 0 0 0,0-1-1 0 0,0 1 1 0 0,1 0 0 0 0,-1 0 0 0 0,0-1 0 0 0,1 0 0 0 0,-1 1 0 0 0,1-1 0 0 0,-1 0 0 0 0,1 0-1 0 0,0 0 1 0 0,0-1 0 0 0,-1 1 0 0 0,1-1 0 0 0,0 1 0 0 0,0-1 0 0 0,0 0 0 0 0,-1 0 0 0 0,1 0-1 0 0,0 0 1 0 0,0-1 0 0 0,0 1 0 0 0,-1-1 0 0 0,1 0 0 0 0,0 0 0 0 0,-1 0 0 0 0,1 0-1 0 0,0 0 1 0 0,-1 0 0 0 0,1-1 0 0 0,-1 1 0 0 0,2-3-10 0 0,75-69 694 0 0,-63 45-586 0 0,-2 0 1 0 0,-1-1-1 0 0,-1 0 0 0 0,-1-1 0 0 0,-2 0 0 0 0,-1-1 0 0 0,-2 0 1 0 0,-1 0-1 0 0,2-30-108 0 0,-19-39 169 0 0,3 118-3193 0 0,24 27-9127 0 0,-9-38 5998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6:11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9642 0 0,'0'0'1558'0'0,"6"0"2261"0"0,21 0-735 0 0,22 18 855 0 0,-47-16-3883 0 0,-1 0-1 0 0,1 1 0 0 0,0-1 1 0 0,-1 0-1 0 0,1 0 1 0 0,-1 1-1 0 0,0-1 0 0 0,0 1 1 0 0,0-1-1 0 0,0 1 0 0 0,0 0 1 0 0,0-1-1 0 0,-1 1 0 0 0,1 0 1 0 0,-1 0-1 0 0,0-1 0 0 0,0 1 1 0 0,0 0-1 0 0,0 0 1 0 0,0-1-1 0 0,-1 1 0 0 0,1 0 1 0 0,-1-1-1 0 0,0 1 0 0 0,0 0 1 0 0,0-1-1 0 0,-1 3-55 0 0,-7 11 42 0 0,-1 0 0 0 0,0-1 0 0 0,-1 1-1 0 0,-1-2 1 0 0,-1 0 0 0 0,0 0 0 0 0,-1-1 0 0 0,0-1-1 0 0,-1 0 1 0 0,0-1 0 0 0,-3 1-42 0 0,18-13-13 0 0,0 1 1 0 0,0-1-1 0 0,0 1 0 0 0,1-1 1 0 0,-1 1-1 0 0,0-1 0 0 0,0 1 1 0 0,0-1-1 0 0,0 1 0 0 0,0-1 0 0 0,0 1 1 0 0,0-1-1 0 0,0 1 0 0 0,0-1 1 0 0,0 1-1 0 0,0-1 0 0 0,0 1 1 0 0,-1-1-1 0 0,1 1 0 0 0,0-1 0 0 0,0 1 1 0 0,0-1-1 0 0,-1 1 13 0 0,5-1 4 0 0,-1 0 0 0 0,1 0 0 0 0,0 0 0 0 0,0 1 0 0 0,0 0 0 0 0,-1 0 0 0 0,1 0 0 0 0,0 0 0 0 0,0 0 0 0 0,-1 1 0 0 0,1 0-1 0 0,0 0 1 0 0,0 0 0 0 0,-1 0 0 0 0,1 0 0 0 0,-1 1 0 0 0,1-1 0 0 0,-1 1 0 0 0,0 0 0 0 0,0 0 0 0 0,0 1 0 0 0,0-1 0 0 0,0 0 0 0 0,0 1 0 0 0,0 0 0 0 0,-1 0 0 0 0,1 0 0 0 0,-1 0 0 0 0,0 0 0 0 0,0 0-1 0 0,0 1 1 0 0,-1-1 0 0 0,1 0 0 0 0,-1 1 0 0 0,0 0 0 0 0,1-1 0 0 0,-2 1 0 0 0,1 0 0 0 0,0-1 0 0 0,-1 1 0 0 0,0 0 0 0 0,1 0 0 0 0,-2 0 0 0 0,1-1 0 0 0,0 1 0 0 0,-1 0 0 0 0,0 0 0 0 0,1-1 0 0 0,-1 1 0 0 0,-1 0-1 0 0,1-1 1 0 0,-2 4-4 0 0,1-3-48 0 0,0-1 0 0 0,-1 1 0 0 0,1-1-1 0 0,-1 0 1 0 0,0 0 0 0 0,1 0-1 0 0,-1 0 1 0 0,-1 0 0 0 0,1-1-1 0 0,0 1 1 0 0,-1-1 0 0 0,1 0-1 0 0,-1 0 1 0 0,0 0 0 0 0,1 0 0 0 0,-1-1-1 0 0,0 0 1 0 0,0 1 0 0 0,0-1-1 0 0,0-1 1 0 0,0 1 0 0 0,-1-1-1 0 0,1 1 1 0 0,0-1 0 0 0,0 0-1 0 0,0-1 1 0 0,-4 0 48 0 0,6 3-594 0 0,0-1 0 0 0,0 0 0 0 0,0 1-1 0 0,0-1 1 0 0,1 1 0 0 0,-1-1 0 0 0,0 1 0 0 0,1 0-1 0 0,-1 0 1 0 0,1 0 0 0 0,0 0 0 0 0,0 0 0 0 0,0 0-1 0 0,0 0 1 0 0,0 0 0 0 0,0 1 0 0 0,0-1 0 0 0,1 0-1 0 0,-1 1 1 0 0,1-1 0 0 0,0 0 0 0 0,-1 1 0 0 0,1-1-1 0 0,0 0 1 0 0,0 1 0 0 0,1-1 0 0 0,-1 0 0 0 0,0 1-1 0 0,1 0 595 0 0,-1 6-3814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6:12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45 258 6681 0 0,'-2'0'199'0'0,"0"-1"0"0"0,1 1-1 0 0,-1-1 1 0 0,0 0-1 0 0,0 0 1 0 0,1 0-1 0 0,-1 0 1 0 0,1 0-1 0 0,-1 0 1 0 0,1 0-1 0 0,-1 0 1 0 0,1 0 0 0 0,0-1-1 0 0,-1 1 1 0 0,1-1-1 0 0,0 1 1 0 0,0-1-1 0 0,0 1 1 0 0,0-1-1 0 0,0 0 1 0 0,0 1-1 0 0,1-1 1 0 0,-1 0 0 0 0,1 0-1 0 0,-1 0 1 0 0,1 1-1 0 0,-1-1 1 0 0,1 0-1 0 0,0 0 1 0 0,0 0-1 0 0,0 0 1 0 0,0 0-1 0 0,0 0 1 0 0,1 1 0 0 0,-1-1-1 0 0,1 0 1 0 0,-1 0-1 0 0,1 0 1 0 0,-1 1-1 0 0,1-1 1 0 0,0 0-1 0 0,0 0 1 0 0,0 1-1 0 0,0-1 1 0 0,0 1 0 0 0,0-1-1 0 0,0 1 1 0 0,1 0-1 0 0,0-1-198 0 0,2-6 227 0 0,2 1 0 0 0,-1-1 0 0 0,1 1 0 0 0,0 1 1 0 0,1-1-1 0 0,-1 1 0 0 0,1 0 0 0 0,0 1 0 0 0,1 0 0 0 0,0 0 0 0 0,-1 0 0 0 0,1 1 0 0 0,1 0 0 0 0,-1 1 0 0 0,1-1 0 0 0,-1 2 0 0 0,1-1 1 0 0,0 1-1 0 0,0 1 0 0 0,0 0 0 0 0,0 0 0 0 0,0 0 0 0 0,0 1 0 0 0,0 1 0 0 0,0 0 0 0 0,3 0-227 0 0,-9 0 28 0 0,0 1 0 0 0,0-1-1 0 0,1 1 1 0 0,-1 0 0 0 0,0 0 0 0 0,0 0-1 0 0,-1 0 1 0 0,1 0 0 0 0,0 1 0 0 0,-1-1-1 0 0,0 1 1 0 0,1 0 0 0 0,-1-1 0 0 0,0 1-1 0 0,0 0 1 0 0,0 1 0 0 0,-1-1 0 0 0,1 0-1 0 0,-1 0 1 0 0,0 1 0 0 0,0-1 0 0 0,0 0-1 0 0,0 1 1 0 0,-1-1 0 0 0,1 1 0 0 0,-1-1-1 0 0,0 1 1 0 0,0 0 0 0 0,0-1 0 0 0,0 1-1 0 0,-1-1 1 0 0,1 1 0 0 0,-1-1 0 0 0,-1 4-28 0 0,-49 113 446 0 0,21-77-369 0 0,-89 103 95 0 0,31-65-1481 0 0,137-113-6801 0 0,6-17 1147 0 0,-33 30 1817 0 0</inkml:trace>
  <inkml:trace contextRef="#ctx0" brushRef="#br0" timeOffset="254.603">553 1 4441 0 0,'-57'18'6465'0'0,"-17"44"-2890"0"0,49-38-2203 0 0,6-5-910 0 0,2 0 0 0 0,0 2 1 0 0,1 0-1 0 0,0 1 0 0 0,2 0 0 0 0,1 1 1 0 0,1 1-1 0 0,1 0 0 0 0,1 0 1 0 0,1 1-1 0 0,1 1-462 0 0,0 111 1589 0 0,10-135-1561 0 0,0 1 0 0 0,1 0 0 0 0,-1-1 0 0 0,1 0 0 0 0,0 0 0 0 0,0 0 0 0 0,0 0 0 0 0,0 0 0 0 0,0 0 0 0 0,0-1 0 0 0,0 1 0 0 0,1-1 0 0 0,-1 0 0 0 0,1 0 0 0 0,-1 0 0 0 0,0-1 0 0 0,1 1 0 0 0,-1-1-1 0 0,1 0 1 0 0,0 0 0 0 0,-1 0 0 0 0,1 0 0 0 0,-1-1 0 0 0,1 1 0 0 0,-1-1 0 0 0,0 0 0 0 0,1 0 0 0 0,-1 0 0 0 0,0 0 0 0 0,1-1 0 0 0,-1 1 0 0 0,0-1-28 0 0,6 0-12 0 0,37-10-213 0 0,37-5-1648 0 0,-23 19-5575 0 0,-37-2 195 0 0,-17-3 2498 0 0</inkml:trace>
  <inkml:trace contextRef="#ctx0" brushRef="#br0" timeOffset="890.819">748 356 8082 0 0,'0'-22'10744'0'0,"1"21"-10650"0"0,0 1 1 0 0,0-1 0 0 0,0 1 0 0 0,0 0 0 0 0,0-1-1 0 0,0 1 1 0 0,0 0 0 0 0,0 0 0 0 0,0 0 0 0 0,0 0-1 0 0,0-1 1 0 0,0 1 0 0 0,0 1 0 0 0,1-1 0 0 0,-1 0-1 0 0,0 0 1 0 0,0 0 0 0 0,0 0 0 0 0,0 1 0 0 0,0-1 0 0 0,0 0-1 0 0,0 1 1 0 0,-1-1 0 0 0,1 1 0 0 0,0-1 0 0 0,0 1-1 0 0,0 0 1 0 0,0-1 0 0 0,0 1 0 0 0,-1 0 0 0 0,1 0-1 0 0,0-1 1 0 0,-1 1 0 0 0,1 0 0 0 0,-1 0 0 0 0,1 0-1 0 0,-1 0 1 0 0,1 0 0 0 0,-1 0 0 0 0,1 0 0 0 0,-1 0 0 0 0,0 0-95 0 0,0 9 66 0 0,-2-1 0 0 0,1 0 1 0 0,-1 1-1 0 0,-1-1 0 0 0,1 0 1 0 0,-1 0-1 0 0,-1-1 0 0 0,0 1 1 0 0,0-1-1 0 0,-1 0 0 0 0,0 0 1 0 0,0 0-1 0 0,-1 0 1 0 0,0-1-1 0 0,0 0 0 0 0,-1 0 1 0 0,0-1-1 0 0,0 0 0 0 0,-1 0 1 0 0,1-1-1 0 0,-5 3-66 0 0,-3 5 123 0 0,-78 51 205 0 0,92-65-323 0 0,1 0 0 0 0,-1 1 0 0 0,0-1-1 0 0,1 0 1 0 0,-1 0 0 0 0,1 0 0 0 0,-1 1 0 0 0,1-1 0 0 0,-1 0 0 0 0,1 0 0 0 0,-1 0 0 0 0,1 0 0 0 0,0 0-1 0 0,-1 0 1 0 0,1 0 0 0 0,0 0 0 0 0,0 0 0 0 0,0 0 0 0 0,0 0 0 0 0,0 0 0 0 0,0 0 0 0 0,0 0-1 0 0,0 0 1 0 0,1 0 0 0 0,-1 0 0 0 0,0 0 0 0 0,0 0 0 0 0,1 0 0 0 0,-1 0 0 0 0,1 0 0 0 0,-1 0-1 0 0,1 0 1 0 0,-1 1 0 0 0,1-1 0 0 0,-1 0 0 0 0,1 0 0 0 0,0 1 0 0 0,0-1 0 0 0,-1 0 0 0 0,1 1-1 0 0,0-1 1 0 0,0 0 0 0 0,0 1 0 0 0,0-1 0 0 0,0 1-5 0 0,6-7-4 0 0,-1 0-1 0 0,1 0 1 0 0,1 1-1 0 0,-1 0 1 0 0,1 1 0 0 0,0 0-1 0 0,1 0 1 0 0,-1 1-1 0 0,1 0 1 0 0,0 0 0 0 0,0 1-1 0 0,0 0 1 0 0,0 0-1 0 0,0 1 1 0 0,1 1 0 0 0,-1-1-1 0 0,1 2 1 0 0,-1-1-1 0 0,1 1 1 0 0,1 1 4 0 0,-8-1 2 0 0,0 0 1 0 0,0 0-1 0 0,-1 0 1 0 0,1 0-1 0 0,0 0 0 0 0,0 1 1 0 0,-1 0-1 0 0,1-1 1 0 0,0 1-1 0 0,-1 0 0 0 0,1 0 1 0 0,-1 1-1 0 0,1-1 1 0 0,-1 0-1 0 0,1 1 1 0 0,-1 0-1 0 0,0-1 0 0 0,0 1 1 0 0,0 0-1 0 0,0 0 1 0 0,0 0-1 0 0,0 0 0 0 0,-1 1 1 0 0,1-1-1 0 0,-1 0 1 0 0,1 1-1 0 0,-1-1 0 0 0,0 1 1 0 0,0-1-1 0 0,0 1 1 0 0,0 0-1 0 0,0-1 0 0 0,-1 1 1 0 0,1 0-1 0 0,-1 0 1 0 0,0-1-1 0 0,0 1 1 0 0,0 0-1 0 0,0 0 0 0 0,0 0 1 0 0,-1-1-1 0 0,1 1 1 0 0,-1 0-1 0 0,0 0 0 0 0,0-1 1 0 0,0 1-1 0 0,0-1 1 0 0,0 1-1 0 0,0-1 0 0 0,-1 1 1 0 0,1-1-1 0 0,-1 0 1 0 0,0 0-1 0 0,0 1 1 0 0,1-1-1 0 0,-1 0 0 0 0,-2 0-2 0 0,-8 10 38 0 0,-1 0-1 0 0,-1-1 0 0 0,0 0 0 0 0,-1-1 0 0 0,0-1 0 0 0,0-1 1 0 0,-1 0-1 0 0,0-1 0 0 0,-10 3-37 0 0,-12 18-469 0 0,37-27 165 0 0,1-1-33 0 0,0 0-32 0 0,26-3-4188 0 0,9-9-3100 0 0,-21 5 1484 0 0,-11 7 2247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6:14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1 4161 0 0,'-25'16'5379'0'0,"1"36"-2121"0"0,17-32-1610 0 0,-5 14-972 0 0,2 1 1 0 0,2 0 0 0 0,0 0 0 0 0,3 1-1 0 0,1-1 1 0 0,1 1 0 0 0,2 9-677 0 0,-6 57 817 0 0,6-99-804 0 0,1 0-1 0 0,0 1 1 0 0,-1-1-1 0 0,1 0 1 0 0,0 1-1 0 0,1-1 0 0 0,-1 0 1 0 0,1 1-1 0 0,-1-1 1 0 0,1 0-1 0 0,0 0 1 0 0,0 0-1 0 0,0 1 1 0 0,1-1-1 0 0,-1 0 0 0 0,1 0 1 0 0,-1-1-1 0 0,1 1 1 0 0,0 0-1 0 0,0 0 1 0 0,2 0-13 0 0,5-58-9164 0 0,-10 45 6373 0 0,-1 0-2747 0 0</inkml:trace>
  <inkml:trace contextRef="#ctx0" brushRef="#br0" timeOffset="226.763">0 317 6617 0 0,'45'-14'6639'0'0,"-21"5"-4917"0"0,63-13 1530 0 0,108-34-1223 0 0,-117 24-1888 0 0,-84 52-5658 0 0,-22 12-4018 0 0,24-26 5411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28:41.7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298 24 7466 0 0,'-10'-23'12664'0'0,"-2"40"-10203"0"0,-176 487 2717 0 0,110-272-4545 0 0,68-200-1116 0 0,11-37-1815 0 0,4-15-10338 0 0,-1 14 5332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6:15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0 7090 0 0,'-3'1'331'0'0,"0"1"0"0"0,0 0 0 0 0,0-1 0 0 0,1 1 0 0 0,-1 0 0 0 0,0 1 1 0 0,1-1-1 0 0,-1 0 0 0 0,1 1 0 0 0,0-1 0 0 0,0 1 0 0 0,0 0 1 0 0,0 0-1 0 0,0-1 0 0 0,1 1 0 0 0,-1 1 0 0 0,1-1 0 0 0,0 0 1 0 0,0 0-1 0 0,0 0 0 0 0,0 1 0 0 0,1-1-331 0 0,-49 244 2994 0 0,46-224-2789 0 0,0 0 0 0 0,1 1 0 0 0,2-1 0 0 0,0 0 0 0 0,2 0 0 0 0,0 0 0 0 0,1 0 0 0 0,2 0 0 0 0,0 0 0 0 0,2-1 1 0 0,0 0-1 0 0,5 9-205 0 0,-11-29 30 0 0,-1 0 0 0 0,1 0 1 0 0,0 0-1 0 0,0-1 1 0 0,0 1-1 0 0,0 0 0 0 0,0 0 1 0 0,1-1-1 0 0,-1 1 1 0 0,0-1-1 0 0,1 1 0 0 0,-1-1 1 0 0,1 0-1 0 0,0 1 1 0 0,-1-1-1 0 0,1 0 0 0 0,0 0 1 0 0,0 0-1 0 0,0 0 1 0 0,-1-1-1 0 0,1 1 0 0 0,0 0 1 0 0,0-1-1 0 0,0 1 1 0 0,0-1-1 0 0,0 0 1 0 0,0 0-1 0 0,0 0 0 0 0,1 0 1 0 0,-1 0-1 0 0,0 0 1 0 0,0 0-1 0 0,0-1 0 0 0,0 1 1 0 0,0-1-1 0 0,0 1 1 0 0,0-1-1 0 0,-1 0 0 0 0,1 0 1 0 0,0 0-1 0 0,0 0 1 0 0,0 0-1 0 0,-1 0 0 0 0,1 0 1 0 0,-1 0-1 0 0,2-1-30 0 0,58-77 1005 0 0,-47 51-929 0 0,-2-2-1 0 0,-1 1 1 0 0,-2-2 0 0 0,0 1 0 0 0,-2-1 0 0 0,-2 0 0 0 0,-1-1 0 0 0,0-9-76 0 0,-7-75 258 0 0,-1 213-128 0 0,6-77-97 0 0,-3-12-26 0 0,1-1 0 0 0,0 0 1 0 0,0 1-1 0 0,0-1 0 0 0,1 0 0 0 0,1 1 1 0 0,-1-1-1 0 0,1 0 0 0 0,0 0 1 0 0,1 0-1 0 0,-1 0 0 0 0,2-1 1 0 0,-1 1-1 0 0,1-1 0 0 0,-1 0 1 0 0,2 0-1 0 0,-1 0 0 0 0,1 0 1 0 0,3 2-8 0 0,-3-6 39 0 0,1-1 1 0 0,-1-1 0 0 0,0 1 0 0 0,1-1 0 0 0,-1 0-1 0 0,1 0 1 0 0,-1-1 0 0 0,1 0 0 0 0,-1 0-1 0 0,0 0 1 0 0,1 0 0 0 0,-1-1 0 0 0,0 0 0 0 0,0 0-1 0 0,0 0 1 0 0,0-1 0 0 0,0 0 0 0 0,-1 0-1 0 0,1 0 1 0 0,-1 0 0 0 0,0-1 0 0 0,0 1 0 0 0,0-1-1 0 0,0 0 1 0 0,2-4-40 0 0,3 1 77 0 0,4-7 17 0 0,0 0 0 0 0,-1 0 0 0 0,-1-1 0 0 0,-1 0 0 0 0,0-1 0 0 0,-1 0 0 0 0,0-1 0 0 0,-2 0 0 0 0,0 0 0 0 0,0-1 0 0 0,-2 0 0 0 0,0 0 0 0 0,-1 0 0 0 0,-1 0 1 0 0,-1-3-95 0 0,-8-24-1048 0 0,-7 33-5337 0 0,10 9 1723 0 0,0 0-4084 0 0</inkml:trace>
  <inkml:trace contextRef="#ctx0" brushRef="#br0" timeOffset="1478.942">689 283 6345 0 0,'-4'24'4225'0'0,"-21"50"214"0"0,-21 121-1063 0 0,47-195-3324 0 0,0 1-1 0 0,-1 0 1 0 0,1 0 0 0 0,0 0-1 0 0,0-1 1 0 0,0 1 0 0 0,-1-1-1 0 0,1 1 1 0 0,0 0-1 0 0,0-1 1 0 0,0 1 0 0 0,0-1-1 0 0,0 0 1 0 0,0 1-1 0 0,0-1 1 0 0,0 0 0 0 0,0 0-1 0 0,1 0 1 0 0,-1 1 0 0 0,0-1-1 0 0,0 0 1 0 0,0 0-1 0 0,0-1 1 0 0,0 1 0 0 0,0 0-1 0 0,0 0 1 0 0,0 0-1 0 0,0-1 1 0 0,0 1 0 0 0,0-1-1 0 0,0 1 1 0 0,0-1 0 0 0,0 1-1 0 0,0-1 1 0 0,0 1-1 0 0,0-1 1 0 0,-1 0 0 0 0,1 1-1 0 0,0-1 1 0 0,0 0-1 0 0,-1 0 1 0 0,1 0 0 0 0,0 0-1 0 0,-1 1 1 0 0,1-1-1 0 0,0-1-51 0 0,13-5 239 0 0,2 0-142 0 0,0 2 0 0 0,0 0 0 0 0,1 1 0 0 0,0 1 0 0 0,-1 1 0 0 0,1 0 0 0 0,1 1 0 0 0,-1 0 0 0 0,0 2-97 0 0,128 2 207 0 0,-145-3-226 0 0,1 0 1 0 0,-1 1-1 0 0,1-1 1 0 0,-1 0-1 0 0,1 0 0 0 0,-1 1 1 0 0,1-1-1 0 0,-1 0 0 0 0,1 0 1 0 0,-1 0-1 0 0,1 0 0 0 0,0 0 1 0 0,-1 0-1 0 0,1 1 1 0 0,-1-1-1 0 0,1-1 0 0 0,0 1 1 0 0,-1 0-1 0 0,1 0 0 0 0,-1 0 1 0 0,1 0-1 0 0,-1 0 1 0 0,1 0-1 0 0,-1-1 0 0 0,1 1 1 0 0,0 0-1 0 0,-1 0 0 0 0,1-1 1 0 0,-1 1-1 0 0,1 0 1 0 0,-1-1-1 0 0,0 1 0 0 0,1-1 1 0 0,-1 1-1 0 0,1-1 0 0 0,-1 1 1 0 0,0-1-1 0 0,1 1 0 0 0,-1-1 1 0 0,0 1-1 0 0,0-1 1 0 0,1 1-1 0 0,-1-1 0 0 0,0 1 1 0 0,0-1-1 0 0,0 1 0 0 0,0-1 1 0 0,0 0-1 0 0,1 1 1 0 0,-1-1-1 0 0,0 1 0 0 0,0-1 1 0 0,-1 1-1 0 0,1-1 0 0 0,0 0 1 0 0,0 1-1 0 0,0-1 0 0 0,0 1 1 0 0,0-1-1 0 0,-1 1 1 0 0,1-1-1 0 0,0 0 0 0 0,0 1 1 0 0,-1-1-1 0 0,1 1 19 0 0,-62 2-13431 0 0,49-2 8219 0 0</inkml:trace>
  <inkml:trace contextRef="#ctx0" brushRef="#br0" timeOffset="1720.263">888 306 8122 0 0,'-23'121'5418'0'0,"-32"132"-2653"0"0,55-239-4234 0 0,11-31-3586 0 0,-3 2 2153 0 0,-1 8-1729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6:24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52 5129 0 0,'3'-24'8051'0'0,"-2"12"-1238"0"0,-11 29-5364 0 0,-1 8-1230 0 0,2 1 0 0 0,0 0 0 0 0,2 0 1 0 0,1 1-1 0 0,1 0 0 0 0,1 0 0 0 0,1 1 0 0 0,2-1 0 0 0,1 4-219 0 0,0-27 14 0 0,0-1 0 0 0,0 0 0 0 0,1 0-1 0 0,-1 1 1 0 0,1-1 0 0 0,0 0 0 0 0,0 0-1 0 0,0 0 1 0 0,0 0 0 0 0,1 0-1 0 0,-1 0 1 0 0,1 0 0 0 0,0 0 0 0 0,0-1-1 0 0,0 1 1 0 0,0-1 0 0 0,0 1 0 0 0,1-1-1 0 0,-1 0 1 0 0,1 0 0 0 0,-1 0 0 0 0,1 0-1 0 0,0 0 1 0 0,0 0 0 0 0,0-1 0 0 0,0 0-1 0 0,0 1 1 0 0,0-1 0 0 0,0 0-1 0 0,0-1 1 0 0,0 1 0 0 0,1 0 0 0 0,-1-1-1 0 0,0 0 1 0 0,1 0 0 0 0,-1 0 0 0 0,0 0-1 0 0,0 0 1 0 0,1-1 0 0 0,-1 1 0 0 0,0-1-1 0 0,0 0 1 0 0,0 0 0 0 0,0 0 0 0 0,1 0-1 0 0,-2-1 1 0 0,1 1 0 0 0,0-1-1 0 0,0 0 1 0 0,0 0 0 0 0,-1 0 0 0 0,1 0-1 0 0,1-3-13 0 0,24-14 5 0 0,-2-2-1 0 0,-1-1 0 0 0,0-1 1 0 0,-2-2-1 0 0,-1 0 0 0 0,-1-1 1 0 0,-1-1-1 0 0,-1-1 0 0 0,9-19-4 0 0,-25 43 1 0 0,-1 1 0 0 0,1-1 0 0 0,-1 0 0 0 0,0 0-1 0 0,0 0 1 0 0,0 0 0 0 0,-1 0 0 0 0,1-1 0 0 0,-1 1 0 0 0,0 0-1 0 0,-1-1 1 0 0,1 1 0 0 0,-1-1 0 0 0,1 1 0 0 0,-1-1 0 0 0,0 1-1 0 0,-1-1 1 0 0,1 1 0 0 0,-2-4-1 0 0,1 7 10 0 0,-1 1 0 0 0,1-1 0 0 0,0 1 0 0 0,0 0 0 0 0,-1-1 1 0 0,1 1-1 0 0,-1 0 0 0 0,1 0 0 0 0,0 0 0 0 0,-1 0 0 0 0,1 0 0 0 0,0 0 0 0 0,-1 1 0 0 0,1-1 0 0 0,0 0 0 0 0,-1 1 0 0 0,1-1 0 0 0,0 1 0 0 0,0-1 0 0 0,0 1 0 0 0,-1 0 0 0 0,1-1 0 0 0,0 1 1 0 0,0 0-1 0 0,0 0 0 0 0,0 0 0 0 0,0 0 0 0 0,0 0 0 0 0,0 0 0 0 0,1 0 0 0 0,-1 0 0 0 0,0 0 0 0 0,0 0 0 0 0,1 0 0 0 0,-1 1 0 0 0,1-1 0 0 0,-1 0 0 0 0,1 0 0 0 0,-1 1 0 0 0,1-1 0 0 0,0 0 1 0 0,0 1-1 0 0,0-1 0 0 0,0 0 0 0 0,0 1 0 0 0,0-1 0 0 0,0 0 0 0 0,0 1 0 0 0,0-1 0 0 0,1 1-10 0 0,2 52 49 0 0,3 0 0 0 0,2 0 1 0 0,2-1-1 0 0,12 34-49 0 0,-9-42 4 0 0,-2 1 0 0 0,-2 0 0 0 0,-2 0 0 0 0,-2 1 0 0 0,-2 0 0 0 0,-3 28-4 0 0,0-66 4 0 0,0 6 9 0 0,1 1 1 0 0,-2 0 0 0 0,0 0-1 0 0,-1-1 1 0 0,-1 1-1 0 0,0-1 1 0 0,-1 0-1 0 0,0 0 1 0 0,-2 0 0 0 0,1 0-1 0 0,-2-1 1 0 0,0 0-1 0 0,-1 0 1 0 0,0-1-1 0 0,-1 0 1 0 0,0-1 0 0 0,-1 1-1 0 0,-1-2 1 0 0,-2 3-14 0 0,8-12 12 0 0,1 1 0 0 0,-1-2 1 0 0,0 1-1 0 0,1 0 0 0 0,-1-1 1 0 0,0 0-1 0 0,0 0 0 0 0,0 0 1 0 0,0-1-1 0 0,0 0 0 0 0,0 0 1 0 0,0 0-1 0 0,0 0 0 0 0,0-1 1 0 0,0 0-1 0 0,0 0 0 0 0,0 0 1 0 0,1-1-1 0 0,-1 1 0 0 0,0-1 1 0 0,1 0-1 0 0,-1-1 0 0 0,1 1 1 0 0,0-1-1 0 0,0 0 0 0 0,0 0 1 0 0,0 0-1 0 0,-1-2-12 0 0,-6-4 15 0 0,1 0 1 0 0,0-1-1 0 0,0-1 0 0 0,1 0 0 0 0,0 0 1 0 0,1-1-1 0 0,1 0 0 0 0,0 0 0 0 0,-4-8-15 0 0,6 11 5 0 0,-1-1-1 0 0,2 0 1 0 0,-1 0-1 0 0,1 0 0 0 0,1 0 1 0 0,0-1-1 0 0,0 1 1 0 0,1-1-1 0 0,1 0 0 0 0,0 0 1 0 0,0 1-1 0 0,1-1 1 0 0,0 0-1 0 0,1 0 0 0 0,0 0 1 0 0,1 0-1 0 0,0 1 1 0 0,0-1-1 0 0,1 1 0 0 0,1-1 1 0 0,0 1-1 0 0,0 0 0 0 0,1 1 1 0 0,2-3-5 0 0,2 3 19 0 0,0 0 0 0 0,1 0 0 0 0,1 1 0 0 0,-1 1 0 0 0,1 0 0 0 0,1 0 1 0 0,-1 1-1 0 0,1 0 0 0 0,0 1 0 0 0,0 1 0 0 0,1 0 0 0 0,-1 0 0 0 0,1 1 0 0 0,0 1 0 0 0,0 0 0 0 0,6 1-19 0 0,45-13-26 0 0,50-9-979 0 0,-82-9-14853 0 0,-28 25 9680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6:2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9450 0 0,'0'0'1915'0'0,"-1"4"1893"0"0,2 15-710 0 0,6 105 2379 0 0,-1 25-4332 0 0,0-117-930 0 0,-6-32-291 0 0,0-1 1 0 0,0 1-1 0 0,1 0 0 0 0,-1 0 0 0 0,0-1 0 0 0,0 1 1 0 0,0 0-1 0 0,1 0 0 0 0,-1-1 0 0 0,0 1 1 0 0,0 0-1 0 0,0 0 0 0 0,1 0 0 0 0,-1-1 0 0 0,0 1 1 0 0,1 0-1 0 0,-1 0 0 0 0,0 0 0 0 0,0 0 1 0 0,1 0-1 0 0,-1-1 0 0 0,0 1 0 0 0,1 0 0 0 0,-1 0 1 0 0,0 0-1 0 0,1 0 0 0 0,-1 0 0 0 0,0 0 1 0 0,1 0-1 0 0,-1 0 0 0 0,0 0 0 0 0,1 0 0 0 0,-1 0 1 0 0,0 1-1 0 0,0-1 0 0 0,1 0 0 0 0,-1 0 1 0 0,0 0-1 0 0,1 0 0 0 0,-1 0 0 0 0,0 1 0 0 0,0-1 1 0 0,1 0-1 0 0,-1 0 0 0 0,0 0 0 0 0,0 1 1 0 0,0-1-1 0 0,1 0 0 0 0,-1 0 0 0 0,0 1 0 0 0,0-1 1 0 0,0 0-1 0 0,1 0 0 0 0,-1 1 0 0 0,0-1 0 0 0,0 0 76 0 0,19-48-13939 0 0,-16 35 8934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6:26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8674 0 0,'-27'113'9512'0'0,"34"67"-6865"0"0,-6-172-2425 0 0,-1-2-169 0 0,1 11 73 0 0,0-1 1 0 0,1 1-1 0 0,1 0 1 0 0,1-1-1 0 0,0 0 1 0 0,1 0-1 0 0,1 0 1 0 0,0 0-1 0 0,1-1 1 0 0,3 4-127 0 0,-9-17 19 0 0,1 0 0 0 0,-1 0 0 0 0,1-1 0 0 0,-1 1 0 0 0,1-1 0 0 0,0 1 0 0 0,0-1 1 0 0,0 0-1 0 0,-1 0 0 0 0,1 1 0 0 0,0-1 0 0 0,0-1 0 0 0,0 1 0 0 0,1 0 0 0 0,-1 0 0 0 0,0-1 0 0 0,0 1 1 0 0,0-1-1 0 0,1 0 0 0 0,-1 0 0 0 0,0 0 0 0 0,0 0 0 0 0,0 0 0 0 0,1 0 0 0 0,-1 0 0 0 0,0-1 0 0 0,0 1 1 0 0,0-1-1 0 0,1 0 0 0 0,-1 1 0 0 0,0-1 0 0 0,0 0 0 0 0,0 0 0 0 0,0 0 0 0 0,-1-1 0 0 0,1 1 0 0 0,0 0 1 0 0,0-1-1 0 0,-1 1 0 0 0,1-1 0 0 0,0-1-19 0 0,62-71 421 0 0,-2-117 82 0 0,-61 191-502 0 0,0 0 1 0 0,0 0-1 0 0,0 1 0 0 0,0-1 1 0 0,1 0-1 0 0,-1 1 1 0 0,0-1-1 0 0,0 1 0 0 0,0 0 1 0 0,0-1-1 0 0,0 1 1 0 0,-1 0-1 0 0,1-1 0 0 0,0 1 1 0 0,0 0-1 0 0,0 0 1 0 0,-1 0-1 0 0,1 0 0 0 0,0 0 1 0 0,-1 0-1 0 0,1 0 1 0 0,-1 0-1 0 0,1 0 0 0 0,-1 0 1 0 0,1 0-1 0 0,-1 0 1 0 0,0 0-1 0 0,0 0 0 0 0,1 0 1 0 0,-1 1-1 0 0,0-1 1 0 0,0 0-1 0 0,0 0 0 0 0,0 0 1 0 0,0 0-1 0 0,-1 1 1 0 0,1-1-1 0 0,0 0 1 0 0,0 0-1 0 0,-1 0 0 0 0,1 0 1 0 0,-1 0-1 0 0,1 0 1 0 0,-1 1-2 0 0,1 3-18 0 0,1-3 17 0 0,1 17 13 0 0,0 1-1 0 0,2-1 1 0 0,1 0-1 0 0,0 0 0 0 0,1-1 1 0 0,1 1-1 0 0,1-2 0 0 0,0 1 1 0 0,1-1-1 0 0,10 13-11 0 0,-16-26 18 0 0,0 0 1 0 0,0 0-1 0 0,0-1 0 0 0,1 1 1 0 0,0-1-1 0 0,-1 0 0 0 0,1 0 1 0 0,1-1-1 0 0,-1 1 0 0 0,0-1 1 0 0,0 0-1 0 0,1 0 0 0 0,-1 0 1 0 0,1-1-1 0 0,0 1 0 0 0,-1-1 1 0 0,1 0-1 0 0,0-1 0 0 0,0 1 1 0 0,0-1-1 0 0,0 0 0 0 0,-1 0 1 0 0,1 0-1 0 0,0-1 0 0 0,0 0 1 0 0,0 0-1 0 0,-1 0 0 0 0,1 0 1 0 0,0-1-1 0 0,-1 0 0 0 0,1 0 0 0 0,-1 0 1 0 0,0 0-1 0 0,0-1 0 0 0,0 0 1 0 0,0 1-1 0 0,0-2 0 0 0,0 1 1 0 0,-1 0-1 0 0,1-1 0 0 0,-1 1 1 0 0,2-4-19 0 0,8-16 145 0 0,0-1 1 0 0,-2-1-1 0 0,0 0 1 0 0,-2-1 0 0 0,-1 0-1 0 0,-1 0 1 0 0,-1-1 0 0 0,-1 1-1 0 0,-2-1 1 0 0,0 0-1 0 0,-2-19-145 0 0,-23-103 102 0 0,8 139-2119 0 0,6 41-6653 0 0,14-14 2016 0 0,-3-10 302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6:27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92 372 7250 0 0,'-43'52'8288'0'0,"11"11"-5133"0"0,31-59-3096 0 0,0 0 0 0 0,0-1 0 0 0,0 1 0 0 0,0 0 0 0 0,1 0-1 0 0,-1 0 1 0 0,1 0 0 0 0,0 0 0 0 0,0 0 0 0 0,0 0 0 0 0,1 0 0 0 0,0 0 0 0 0,0 0 0 0 0,0 0-1 0 0,0 0 1 0 0,0 0 0 0 0,1-1 0 0 0,-1 1 0 0 0,1 0 0 0 0,0-1 0 0 0,0 0 0 0 0,1 1 0 0 0,-1-1-1 0 0,1 0 1 0 0,-1 0 0 0 0,1 0 0 0 0,0-1 0 0 0,0 1 0 0 0,0 0 0 0 0,1-1 0 0 0,-1 0 0 0 0,1 0-1 0 0,0 0-58 0 0,3 0 157 0 0,0-1 0 0 0,0 1 0 0 0,0-2 0 0 0,0 1 0 0 0,0-1 0 0 0,0 0 0 0 0,0 0 0 0 0,0-1-1 0 0,0 0 1 0 0,0 0 0 0 0,-1-1 0 0 0,1 0 0 0 0,0 0 0 0 0,0-1 0 0 0,-1 1 0 0 0,0-2 0 0 0,3 0-157 0 0,-2 1 108 0 0,-7 3-99 0 0,-1 1 1 0 0,1-1-1 0 0,-1 0 1 0 0,1 1 0 0 0,-1-1-1 0 0,1 1 1 0 0,-1-1-1 0 0,1 1 1 0 0,0 0-1 0 0,-1-1 1 0 0,1 1 0 0 0,0-1-1 0 0,-1 1 1 0 0,1 0-1 0 0,0-1 1 0 0,0 1-1 0 0,0 0 1 0 0,0-1-1 0 0,0 1 1 0 0,0 0 0 0 0,-1-1-1 0 0,1 1 1 0 0,1 0-1 0 0,-1-1 1 0 0,0 1-1 0 0,0 0 1 0 0,0-1 0 0 0,0 1-1 0 0,0 0 1 0 0,1-1-1 0 0,-1 1 1 0 0,0 0-1 0 0,0-1 1 0 0,1 1 0 0 0,-1-1-1 0 0,1 1 1 0 0,-1-1-1 0 0,0 1 1 0 0,1-1-1 0 0,-1 1 1 0 0,1-1 0 0 0,-1 1-1 0 0,1-1 1 0 0,0 1-1 0 0,-1-1 1 0 0,1 0-1 0 0,-1 1 1 0 0,1-1 0 0 0,0 0-1 0 0,-1 0 1 0 0,1 1-1 0 0,0-1 1 0 0,-1 0-1 0 0,1 0 1 0 0,0 0 0 0 0,-1 0-1 0 0,1 0 1 0 0,0 0-1 0 0,-1 0 1 0 0,1 0-1 0 0,0 0 1 0 0,-1 0 0 0 0,1 0-1 0 0,0 0 1 0 0,-1-1-1 0 0,1 1 1 0 0,0 0-1 0 0,0-1-9 0 0,-78 115-858 0 0,11-53-5282 0 0,63-59 5414 0 0,-4-4-7832 0 0,7-4 3227 0 0</inkml:trace>
  <inkml:trace contextRef="#ctx0" brushRef="#br0" timeOffset="258.394">1 483 8346 0 0,'18'-6'7636'0'0,"8"-7"-5452"0"0,17-7-1795 0 0,-2 8-349 0 0,57-17-674 0 0,-32 14-2747 0 0,-24 2-3040 0 0,-31 7 943 0 0</inkml:trace>
  <inkml:trace contextRef="#ctx0" brushRef="#br0" timeOffset="1267.187">583 4 7210 0 0,'-2'-1'274'0'0,"-1"0"1"0"0,0 1-1 0 0,0-1 1 0 0,1 1 0 0 0,-1 0-1 0 0,0 0 1 0 0,0 0 0 0 0,1 0-1 0 0,-1 0 1 0 0,0 1-1 0 0,1-1 1 0 0,-1 1 0 0 0,0-1-1 0 0,1 1 1 0 0,-1 0 0 0 0,1 0-1 0 0,-1 1 1 0 0,1-1 0 0 0,-1 0-1 0 0,1 1 1 0 0,0-1-1 0 0,0 1 1 0 0,0 0 0 0 0,0 0-1 0 0,0 0 1 0 0,0 0 0 0 0,0 0-1 0 0,0 0 1 0 0,1 0-1 0 0,-1 1 1 0 0,1-1 0 0 0,0 1-1 0 0,-1 0-274 0 0,-33 92 3516 0 0,31-80-3326 0 0,-13 108 1168 0 0,16-119-1330 0 0,1-1 1 0 0,1 1-1 0 0,-1-1 0 0 0,0 0 0 0 0,1 1 1 0 0,-1-1-1 0 0,1 1 0 0 0,0-1 1 0 0,0 0-1 0 0,1 0 0 0 0,-1 1 1 0 0,1-1-1 0 0,-1 0 0 0 0,1 0 1 0 0,0 0-1 0 0,0-1 0 0 0,0 1 0 0 0,1 0 1 0 0,-1-1-1 0 0,1 1 0 0 0,-1-1 1 0 0,1 0-1 0 0,0 0 0 0 0,0 0 1 0 0,0 0-1 0 0,0-1 0 0 0,0 1 1 0 0,0-1-1 0 0,0 0 0 0 0,1 1 0 0 0,-1-2 1 0 0,0 1-1 0 0,4 0-28 0 0,3-2 43 0 0,1-1 0 0 0,-1 0 0 0 0,0 0 0 0 0,0-1 0 0 0,0-1 1 0 0,0 0-1 0 0,0 0 0 0 0,-1-1 0 0 0,0 0 0 0 0,0-1 0 0 0,0 0 0 0 0,-1 0 0 0 0,0 0 0 0 0,0-1 0 0 0,6-7-43 0 0,-10 10 17 0 0,0 0 0 0 0,18-12 29 0 0,-1-2-1 0 0,-1 0 1 0 0,0-2 0 0 0,-2 0-1 0 0,0-1 1 0 0,-1 0 0 0 0,-2-2 0 0 0,13-21-46 0 0,-9-24 126 0 0,-21 79 226 0 0,11 128-4 0 0,36 147-152 0 0,-28-208-66 0 0,-4 1-1 0 0,-3 0 1 0 0,-4 1-1 0 0,-3 0 0 0 0,-4 15-129 0 0,-1-76 36 0 0,-1 0-1 0 0,-1 0 0 0 0,0 0 1 0 0,-2 0-1 0 0,0-1 0 0 0,-1 0 0 0 0,-1-1 1 0 0,0 1-1 0 0,-1-1 0 0 0,-1-1 1 0 0,-1 0-1 0 0,-1 0 0 0 0,-1 1-35 0 0,11-16-2 0 0,1 1 0 0 0,-1-1 0 0 0,1 0 0 0 0,-1 1 0 0 0,1-1 0 0 0,-1 0 0 0 0,1 0 0 0 0,-1 0 0 0 0,0 0 0 0 0,0-1-1 0 0,1 1 1 0 0,-1 0 0 0 0,0-1 0 0 0,0 1 0 0 0,0-1 0 0 0,0 0 0 0 0,0 1 0 0 0,0-1 0 0 0,0 0 0 0 0,0 0 0 0 0,0-1 0 0 0,0 1 0 0 0,0 0 0 0 0,1 0 0 0 0,-1-1 0 0 0,0 1 0 0 0,0-1-1 0 0,0 0 1 0 0,0 0 0 0 0,1 1 0 0 0,-1-1 0 0 0,0 0 0 0 0,1-1 0 0 0,-1 1 0 0 0,0 0 0 0 0,1 0 0 0 0,0-1 0 0 0,-1 1 0 0 0,1 0 2 0 0,-57-64-140 0 0,52 56 155 0 0,-13-15-32 0 0,1-2 1 0 0,2 0-1 0 0,1-1 0 0 0,1-1 1 0 0,1 0-1 0 0,1-1 1 0 0,2 0-1 0 0,1-1 0 0 0,-5-29 17 0 0,13 50 1 0 0,0 0 1 0 0,1 1-1 0 0,0-1 0 0 0,0 0 0 0 0,1 0 0 0 0,0 1 0 0 0,1-1 0 0 0,0 0 0 0 0,0 1 0 0 0,1 0 0 0 0,0-1 1 0 0,0 1-1 0 0,1 0 0 0 0,0 1 0 0 0,0-1 0 0 0,1 1 0 0 0,0-1 0 0 0,0 1 0 0 0,1 1 0 0 0,0-1 0 0 0,0 1 1 0 0,0 0-1 0 0,1 1 0 0 0,0-1 0 0 0,0 1 0 0 0,1 1 0 0 0,-1-1 0 0 0,1 1 0 0 0,0 0 0 0 0,0 1 0 0 0,0 0 0 0 0,1 0 1 0 0,-1 1-1 0 0,7-1-1 0 0,49-12-47 0 0,0 3 1 0 0,0 2 0 0 0,1 3-1 0 0,16 3 47 0 0,-70 11-1803 0 0,-32 2-10742 0 0,15-12 5545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6:25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1 6561 0 0,'-20'10'8961'0'0,"7"84"-3072"0"0,28 56-5040 0 0,-3-69-485 0 0,14 167-248 0 0,-48-274-12699 0 0,18 15 9402 0 0,1-1-1827 0 0</inkml:trace>
  <inkml:trace contextRef="#ctx0" brushRef="#br0" timeOffset="228.873">11 336 8378 0 0,'-10'-1'4878'0'0,"24"2"-1082"0"0,99-40-653 0 0,115-32-4211 0 0,-183 63-1500 0 0,4-1-5532 0 0,-39 6 2426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6:32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6281 0 0,'-26'24'5318'0'0,"1"40"-1883"0"0,19-41-3004 0 0,1 0-1 0 0,2 0 1 0 0,0 0 0 0 0,2 0 0 0 0,0 1-1 0 0,2-1 1 0 0,0 0 0 0 0,2 0 0 0 0,0 0-1 0 0,4 9-430 0 0,-7-30 24 0 0,0 0-1 0 0,1-1 1 0 0,-1 1-1 0 0,0-1 1 0 0,1 1-1 0 0,-1-1 0 0 0,1 1 1 0 0,0-1-1 0 0,-1 0 1 0 0,1 1-1 0 0,0-1 1 0 0,0 0-1 0 0,0 0 0 0 0,0 1 1 0 0,0-1-1 0 0,0 0 1 0 0,0 0-1 0 0,1 0 1 0 0,-1 0-1 0 0,0 0 0 0 0,1-1 1 0 0,-1 1-1 0 0,0 0 1 0 0,1 0-1 0 0,-1-1 0 0 0,1 1 1 0 0,-1-1-1 0 0,1 0 1 0 0,-1 1-1 0 0,1-1 1 0 0,-1 0-1 0 0,1 0 0 0 0,-1 0 1 0 0,1 0-1 0 0,0 0 1 0 0,-1 0-1 0 0,1 0 1 0 0,-1 0-1 0 0,1-1 0 0 0,-1 1 1 0 0,1-1-1 0 0,-1 1 1 0 0,1-1-1 0 0,-1 0 1 0 0,2 0-24 0 0,67-45 493 0 0,-56 35-487 0 0,8-7-20 0 0,-2-1 1 0 0,0 0-1 0 0,-1-2 0 0 0,-1 0 1 0 0,-1-1-1 0 0,-1-1 0 0 0,6-13 14 0 0,-18 30 5 0 0,0 0 0 0 0,0 0 0 0 0,0 0 0 0 0,-1-1 0 0 0,0 0 0 0 0,0 1 0 0 0,0-1 1 0 0,-1 0-1 0 0,0 0 0 0 0,-1 0 0 0 0,1-1 0 0 0,-1 1 0 0 0,-1 0 0 0 0,1-1 0 0 0,-1 1 0 0 0,-1 0 0 0 0,1-1 0 0 0,-1 1 0 0 0,-2-5-5 0 0,3 13 30 0 0,0 0 0 0 0,0 0 0 0 0,0 0 1 0 0,-1-1-1 0 0,1 1 0 0 0,0 0 0 0 0,-1 0 0 0 0,1-1 0 0 0,0 1 0 0 0,-1 0 0 0 0,1 0 1 0 0,-1-1-1 0 0,1 1 0 0 0,-1 0 0 0 0,1-1 0 0 0,-1 1 0 0 0,0-1 0 0 0,1 1 0 0 0,-1-1 0 0 0,0 1 1 0 0,0-1-1 0 0,1 1 0 0 0,-1-1 0 0 0,0 0 0 0 0,0 1 0 0 0,1-1 0 0 0,-1 0 0 0 0,0 0 1 0 0,0 1-1 0 0,0-1 0 0 0,0 0 0 0 0,1 0 0 0 0,-1 0 0 0 0,0 0 0 0 0,0 0 0 0 0,0 0 0 0 0,0 0 1 0 0,0-1-1 0 0,1 1 0 0 0,-1 0 0 0 0,0 0 0 0 0,0-1 0 0 0,0 1 0 0 0,1 0 0 0 0,-1-1 0 0 0,0 1 1 0 0,0-1-1 0 0,1 1 0 0 0,-1-1 0 0 0,0 1 0 0 0,1-1 0 0 0,-1 0 0 0 0,1 1 0 0 0,-1-1 1 0 0,1 0-1 0 0,-1 1 0 0 0,1-1 0 0 0,-1 0 0 0 0,1 1 0 0 0,0-1 0 0 0,-1 0 0 0 0,1 0 0 0 0,0 0 1 0 0,0 0-1 0 0,-1 1 0 0 0,1-1 0 0 0,0 0-30 0 0,2 159 802 0 0,3-113-691 0 0,5 58 82 0 0,3 23-65 0 0,-4 1-1 0 0,-7-1 0 0 0,-10 91-127 0 0,5-181 34 0 0,-1 0-1 0 0,-2 0 0 0 0,-1-1 1 0 0,-2 1-1 0 0,-2-2 0 0 0,-1 0 1 0 0,-14 28-34 0 0,25-59-2 0 0,0-1 0 0 0,1 1 0 0 0,-1 0 1 0 0,0-1-1 0 0,0 1 0 0 0,0-1 0 0 0,-1 1 1 0 0,1-1-1 0 0,-1 0 0 0 0,1 0 1 0 0,-1 1-1 0 0,0-1 0 0 0,0 0 0 0 0,0-1 1 0 0,0 1-1 0 0,0 0 0 0 0,0 0 0 0 0,0-1 1 0 0,-1 1-1 0 0,1-1 0 0 0,-1 0 1 0 0,1 0-1 0 0,-1 0 0 0 0,1 0 0 0 0,-1 0 1 0 0,0 0-1 0 0,1-1 0 0 0,-1 1 0 0 0,0-1 1 0 0,1 0-1 0 0,-1 0 0 0 0,0 0 0 0 0,0 0 1 0 0,1 0-1 0 0,-1-1 0 0 0,0 1 1 0 0,1-1-1 0 0,-1 0 0 0 0,0 0 0 0 0,1 0 1 0 0,-1 0-1 0 0,1 0 0 0 0,-1 0 0 0 0,1-1 1 0 0,0 1-1 0 0,-1-1 0 0 0,0-1 2 0 0,-8-9 37 0 0,0 0 0 0 0,1-1 0 0 0,1 0 0 0 0,0 0 0 0 0,1-1-1 0 0,0 0 1 0 0,1-1 0 0 0,1 0 0 0 0,0 0 0 0 0,1 0 0 0 0,1 0-1 0 0,0-1 1 0 0,1 0 0 0 0,1 0 0 0 0,0 0 0 0 0,1 0 0 0 0,1 0 0 0 0,1 0-1 0 0,0 0 1 0 0,1 0 0 0 0,0 0 0 0 0,2 0 0 0 0,0 1 0 0 0,0-1 0 0 0,2 1-1 0 0,0 0 1 0 0,0 1 0 0 0,1-1 0 0 0,1 1 0 0 0,1 0-37 0 0,-8 14 5 0 0,6-9 32 0 0,0 0 1 0 0,0 0 0 0 0,2 1 0 0 0,-1 0 0 0 0,1 1 0 0 0,0 0 0 0 0,0 0 0 0 0,1 1 0 0 0,-1 0 0 0 0,1 1 0 0 0,1 0 0 0 0,6-2-38 0 0,135-28 88 0 0,-50 18-3534 0 0,-78 5-2687 0 0,-11-4-5322 0 0,-7 8 6962 0 0</inkml:trace>
  <inkml:trace contextRef="#ctx0" brushRef="#br0" timeOffset="414.764">698 310 10786 0 0,'19'-19'5952'0'0,"25"34"-1524"0"0,-40-12-4360 0 0,1-1 1 0 0,-1 1-1 0 0,1 0 0 0 0,-1 1 1 0 0,0-1-1 0 0,0 1 1 0 0,-1-1-1 0 0,1 1 0 0 0,-1 0 1 0 0,0 1-1 0 0,0-1 1 0 0,0 0-1 0 0,0 1 0 0 0,-1 0 1 0 0,0-1-1 0 0,0 1 1 0 0,0 0-1 0 0,0 0 0 0 0,-1 0 1 0 0,0 1-1 0 0,0-1 1 0 0,0 0-1 0 0,-1 0 0 0 0,0 0 1 0 0,0 1-1 0 0,0-1 1 0 0,-1 0-1 0 0,1 0 0 0 0,-1 1 1 0 0,-1-1-1 0 0,1 0 1 0 0,-1 0-1 0 0,1 0 0 0 0,-1 0 1 0 0,-1-1-1 0 0,1 1 1 0 0,-1 0-1 0 0,0-1 0 0 0,0 0 1 0 0,0 0-1 0 0,0 0 1 0 0,-2 2-70 0 0,-1-1 29 0 0,-3 8 21 0 0,-1-1 1 0 0,-1 0-1 0 0,0-1 1 0 0,0 0-1 0 0,-1-1 0 0 0,-1-1 1 0 0,1 0-1 0 0,-2 0 1 0 0,1-1-1 0 0,-1-1 0 0 0,-14 6-49 0 0,27-13 4 0 0,0-1-1 0 0,1 1 1 0 0,-1-1-1 0 0,0 1 1 0 0,1-1-1 0 0,-1 1 1 0 0,1-1-1 0 0,-1 1 1 0 0,1-1-1 0 0,-1 1 1 0 0,1-1-1 0 0,-1 0 1 0 0,1 1-1 0 0,-1-1 1 0 0,1 1-1 0 0,0-1 1 0 0,-1 0-1 0 0,1 0 1 0 0,0 1-1 0 0,0-1 1 0 0,0 0-1 0 0,-1 0 1 0 0,1 1-1 0 0,0-1 1 0 0,0 0-1 0 0,0 0 1 0 0,0 1-1 0 0,0-1 1 0 0,0 0-1 0 0,1 0 1 0 0,-1 1-1 0 0,0-1 1 0 0,0 0-1 0 0,0 0 1 0 0,1 1-1 0 0,-1-1 1 0 0,0 0-1 0 0,1 1 1 0 0,-1-1-1 0 0,1 0 1 0 0,-1 1-1 0 0,1-1 1 0 0,-1 1-1 0 0,1-1 1 0 0,-1 0-1 0 0,1 1 1 0 0,-1-1-1 0 0,1 1 1 0 0,0 0-1 0 0,-1-1 1 0 0,1 1-4 0 0,6-6-3 0 0,1 1-1 0 0,-1 1 1 0 0,1-1 0 0 0,0 1 0 0 0,0 1-1 0 0,1-1 1 0 0,-1 1 0 0 0,1 1 0 0 0,0 0-1 0 0,-1 0 1 0 0,1 0 0 0 0,0 1 0 0 0,0 1-1 0 0,0-1 1 0 0,0 2 0 0 0,0-1 0 0 0,0 1-1 0 0,7 2 4 0 0,-13-3 4 0 0,-1 1 0 0 0,0-1 0 0 0,1 1 0 0 0,-1 0 0 0 0,0-1 0 0 0,0 1 1 0 0,0 0-1 0 0,0 1 0 0 0,0-1 0 0 0,0 0 0 0 0,0 0 0 0 0,0 1 0 0 0,0 0 0 0 0,-1-1 0 0 0,1 1 0 0 0,0 0 0 0 0,-1-1 0 0 0,0 1 0 0 0,1 0 0 0 0,-1 0 0 0 0,0 0 0 0 0,0 1 0 0 0,0-1 0 0 0,0 0 0 0 0,0 0 0 0 0,-1 0 0 0 0,1 1 0 0 0,-1-1 0 0 0,1 0 0 0 0,-1 1 0 0 0,0-1 0 0 0,0 0 0 0 0,0 1 0 0 0,0-1 0 0 0,-1 0 0 0 0,1 1 1 0 0,0-1-1 0 0,-1 0 0 0 0,0 0 0 0 0,1 1 0 0 0,-1-1 0 0 0,0 0 0 0 0,0 0 0 0 0,0 0 0 0 0,-1 0 0 0 0,1 0 0 0 0,0 0 0 0 0,-2 1-4 0 0,-75 90 206 0 0,13-49-640 0 0,37-30-2735 0 0,27-13 1633 0 0,1-1-451 0 0,7-6-6821 0 0,-4 5 2534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6:28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12 451 8498 0 0,'0'0'107'0'0,"-1"0"-1"0"0,1 0 1 0 0,-1 0 0 0 0,1 0 0 0 0,-1 0 0 0 0,1-1-1 0 0,-1 1 1 0 0,1 0 0 0 0,-1 0 0 0 0,1 0-1 0 0,-1-1 1 0 0,1 1 0 0 0,-1 0 0 0 0,1 0 0 0 0,0-1-1 0 0,-1 1 1 0 0,1-1 0 0 0,-1 1 0 0 0,1 0-1 0 0,0-1 1 0 0,-1 1 0 0 0,1-1 0 0 0,0 1 0 0 0,0 0-1 0 0,-1-1 1 0 0,1 1 0 0 0,0-1 0 0 0,0 1 0 0 0,0-1-1 0 0,-1 1 1 0 0,1-1 0 0 0,0 1 0 0 0,0-1-1 0 0,0 1 1 0 0,0-1 0 0 0,0 1 0 0 0,0-1 0 0 0,0 0-1 0 0,0 1 1 0 0,0-1 0 0 0,0 1 0 0 0,1-1-1 0 0,-1 1 1 0 0,0-1 0 0 0,0 1 0 0 0,0-1 0 0 0,1 1-1 0 0,-1 0 1 0 0,0-1 0 0 0,1 1 0 0 0,-1-1 0 0 0,0 1-1 0 0,1 0 1 0 0,-1-1 0 0 0,0 1 0 0 0,1-1-1 0 0,-1 1 1 0 0,1 0 0 0 0,-1 0 0 0 0,0-1 0 0 0,1 1-1 0 0,-1 0 1 0 0,1 0 0 0 0,-1-1 0 0 0,1 1-1 0 0,-1 0 1 0 0,1 0-107 0 0,31-28 3573 0 0,-29 26-3499 0 0,1 0-1 0 0,-1 0 1 0 0,1 0-1 0 0,0 0 1 0 0,0 1-1 0 0,0-1 1 0 0,0 1-1 0 0,0 0 1 0 0,0 0-1 0 0,0 1 1 0 0,0-1-1 0 0,0 1 1 0 0,0 0-1 0 0,1 0 1 0 0,-1 0-1 0 0,0 1 1 0 0,0-1-1 0 0,0 1 1 0 0,0 0-1 0 0,0 0 0 0 0,0 1 1 0 0,0-1-1 0 0,0 1 1 0 0,0 0-1 0 0,-1 0 1 0 0,1 0-1 0 0,-1 0 1 0 0,1 1-1 0 0,-1-1 1 0 0,0 1-1 0 0,0 0 1 0 0,0 0-1 0 0,0 0 1 0 0,-1 0-1 0 0,1 1 1 0 0,-1-1-1 0 0,0 1 1 0 0,0-1-1 0 0,0 1 1 0 0,0 0-1 0 0,-1 0 1 0 0,1 0-1 0 0,-1 0 0 0 0,0 0 1 0 0,0 0-1 0 0,-1 0 1 0 0,1 0-1 0 0,-1 0 1 0 0,0 0-1 0 0,0 1 1 0 0,0-1-1 0 0,-1 0-73 0 0,-6 27 63 0 0,-3-1-1 0 0,0 1 0 0 0,-2-2 0 0 0,-1 0 1 0 0,-1 0-1 0 0,-1-1 0 0 0,-8 8-62 0 0,-1 12 410 0 0,23-47-398 0 0,1 0 0 0 0,0 0-1 0 0,0 0 1 0 0,0 0 0 0 0,0 0 0 0 0,0 0 0 0 0,0 0-1 0 0,0 0 1 0 0,0-1 0 0 0,0 1 0 0 0,0 0-1 0 0,0 0 1 0 0,1 0 0 0 0,-1 0 0 0 0,0 0 0 0 0,1 0-1 0 0,-1-1 1 0 0,0 1 0 0 0,1 0 0 0 0,-1 0-1 0 0,1 0 1 0 0,-1-1 0 0 0,1 1 0 0 0,0 0 0 0 0,-1-1-1 0 0,1 1 1 0 0,0-1 0 0 0,-1 1 0 0 0,1 0-1 0 0,0-1 1 0 0,0 0 0 0 0,0 1 0 0 0,-1-1 0 0 0,1 1-1 0 0,0-1 1 0 0,0 0 0 0 0,0 0 0 0 0,0 1-1 0 0,0-1 1 0 0,0 0 0 0 0,-1 0 0 0 0,1 0 0 0 0,0 0-1 0 0,0 0 1 0 0,0 0 0 0 0,0 0 0 0 0,0-1-1 0 0,0 1 1 0 0,0 0 0 0 0,0 0 0 0 0,-1-1 0 0 0,1 1-1 0 0,0 0 1 0 0,0-1 0 0 0,0 0-12 0 0,143-57 261 0 0,-103 36-301 0 0,11-12-651 0 0,-56 23-3562 0 0,-18 7-7046 0 0,19 4 5454 0 0</inkml:trace>
  <inkml:trace contextRef="#ctx0" brushRef="#br0" timeOffset="787.126">780 8 7810 0 0,'-11'-8'1962'0'0,"-16"13"5726"0"0,7 82-4472 0 0,19-70-2917 0 0,-7 399 525 0 0,7-406-1151 0 0,-2 11-923 0 0,-3-9-2673 0 0,7-15-848 0 0,1-4 1994 0 0,-2 4 993 0 0,3-7-3143 0 0</inkml:trace>
  <inkml:trace contextRef="#ctx0" brushRef="#br0" timeOffset="1014.733">426 301 8850 0 0,'-4'-8'8793'0'0,"37"-11"-5990"0"0,20 1-2290 0 0,0 1 0 0 0,0 3 0 0 0,2 2 1 0 0,18-1-514 0 0,-68 13-6 0 0,135-28-3944 0 0,-59 10-5950 0 0,-67 15 4010 0 0</inkml:trace>
  <inkml:trace contextRef="#ctx0" brushRef="#br0" timeOffset="1382.39">1073 14 7458 0 0,'-5'106'6456'0'0,"8"-78"-5401"0"0,-2-5-677 0 0,1-1 1 0 0,2 1 0 0 0,0-1 0 0 0,1 0 0 0 0,1-1 0 0 0,1 1 0 0 0,2-1 0 0 0,-1 0-1 0 0,2-1 1 0 0,1 0-379 0 0,-9-17 44 0 0,-1-1 1 0 0,0 0-1 0 0,1 1 0 0 0,-1-1 0 0 0,1 0 0 0 0,0 0 0 0 0,0 0 0 0 0,0 0 1 0 0,0-1-1 0 0,0 1 0 0 0,0 0 0 0 0,0-1 0 0 0,0 1 0 0 0,1-1 0 0 0,-1 0 0 0 0,1 0 1 0 0,-1 0-1 0 0,1 0 0 0 0,-1 0 0 0 0,1 0 0 0 0,0-1 0 0 0,-1 1 0 0 0,1-1 1 0 0,0 0-1 0 0,-1 0 0 0 0,1 0 0 0 0,0 0 0 0 0,-1 0 0 0 0,1-1 0 0 0,0 1 0 0 0,-1-1 1 0 0,1 0-1 0 0,0 0 0 0 0,-1 0 0 0 0,1 0 0 0 0,-1 0 0 0 0,0 0 0 0 0,1 0 1 0 0,-1-1-1 0 0,0 0 0 0 0,0 1 0 0 0,0-1 0 0 0,0 0 0 0 0,0 0 0 0 0,0 0 0 0 0,0-1-44 0 0,71-105 1051 0 0,-47-83 593 0 0,-30 215-1614 0 0,1 0 0 0 0,2 1-1 0 0,0-1 1 0 0,2 0-1 0 0,0 1 1 0 0,2-1-1 0 0,0 0 1 0 0,2 0 0 0 0,1 0-1 0 0,0-1 1 0 0,11 23-30 0 0,-15-42 16 0 0,-1 1 0 0 0,1-1 0 0 0,0 0-1 0 0,1 0 1 0 0,-1 0 0 0 0,1 0 0 0 0,0 0 0 0 0,0 0 0 0 0,0-1 0 0 0,0 1 0 0 0,1-1 0 0 0,-1 0 0 0 0,1 0 0 0 0,0 0 0 0 0,0-1 0 0 0,0 1 0 0 0,0-1 0 0 0,0 0-1 0 0,1 0 1 0 0,-1-1 0 0 0,0 1 0 0 0,1-1 0 0 0,0 0 0 0 0,-1 0 0 0 0,1 0 0 0 0,0-1 0 0 0,-1 0 0 0 0,1 0 0 0 0,0 0 0 0 0,-1 0 0 0 0,1-1 0 0 0,0 0 0 0 0,-1 0-1 0 0,1 0 1 0 0,-1 0 0 0 0,1-1 0 0 0,-1 1 0 0 0,4-3-16 0 0,2-6 105 0 0,-1 0 0 0 0,0-1 0 0 0,-1 0 0 0 0,0-1 0 0 0,-1 0 0 0 0,0 0 0 0 0,-1 0 0 0 0,0-1 0 0 0,-1 0 0 0 0,-1 0 0 0 0,0 0 0 0 0,0-1 1 0 0,-2 1-1 0 0,0-1 0 0 0,0 0 0 0 0,-1-10-105 0 0,0 22 7 0 0,2-16 32 0 0,0 0-1 0 0,-1-1 1 0 0,-1 1 0 0 0,-1-1 0 0 0,0 0-1 0 0,-2 1 1 0 0,0 0 0 0 0,-4-16-39 0 0,-3-20-2281 0 0,9 53 1516 0 0,0 1-267 0 0,15 10-13010 0 0,-11-10 8280 0 0</inkml:trace>
  <inkml:trace contextRef="#ctx0" brushRef="#br0" timeOffset="2251.504">1962 154 7082 0 0,'-19'20'6805'0'0,"2"7"-3746"0"0,2 7-2518 0 0,1 2 0 0 0,1 0 0 0 0,2 0-1 0 0,2 1 1 0 0,1 0 0 0 0,2 1 0 0 0,2-1 0 0 0,0 33-541 0 0,3-69 32 0 0,0 1 1 0 0,0 0 0 0 0,0 0 0 0 0,0 0-1 0 0,1 0 1 0 0,-1 0 0 0 0,0 0 0 0 0,1 0-1 0 0,0 0 1 0 0,-1 0 0 0 0,1 0 0 0 0,0 0-1 0 0,0 0 1 0 0,0 0 0 0 0,0 0-1 0 0,1 0 1 0 0,-1 0 0 0 0,1 0 0 0 0,-1 0-1 0 0,1 0 1 0 0,-1 0 0 0 0,1 0 0 0 0,0-1-1 0 0,0 1 1 0 0,0 0 0 0 0,0 0 0 0 0,0-1-1 0 0,1 1 1 0 0,-1-1 0 0 0,0 1 0 0 0,1-1-1 0 0,-1 1 1 0 0,1-1 0 0 0,-1 0 0 0 0,1 1-1 0 0,0-1 1 0 0,0 0 0 0 0,-1 0 0 0 0,1-1-1 0 0,0 1 1 0 0,0 0 0 0 0,0 0 0 0 0,0-1-1 0 0,0 0 1 0 0,0 1 0 0 0,0-1 0 0 0,0 0-1 0 0,0 0 1 0 0,0 0 0 0 0,0 0 0 0 0,0 0-1 0 0,0 0 1 0 0,0-1 0 0 0,1 1-33 0 0,46-71 788 0 0,-47 69-777 0 0,-1-1-1 0 0,1 1 0 0 0,0 0 1 0 0,-1-1-1 0 0,0 1 1 0 0,1-1-1 0 0,-1 1 0 0 0,0-1 1 0 0,0 0-1 0 0,-1 0 1 0 0,1 1-1 0 0,0-1 1 0 0,-1 0-1 0 0,0 0 0 0 0,0 0 1 0 0,0 1-1 0 0,0-1 1 0 0,0 0-1 0 0,0 0 1 0 0,-1 0-1 0 0,1 1 0 0 0,-1-1 1 0 0,0 0-1 0 0,0 0 1 0 0,0 1-1 0 0,0-1 1 0 0,0 1-1 0 0,-1-1 0 0 0,1 1 1 0 0,-1 0-1 0 0,1-1 1 0 0,-1 1-1 0 0,0 0 0 0 0,0 0 1 0 0,0 0-1 0 0,0 0 1 0 0,0 0-1 0 0,-1 1 1 0 0,1-1-1 0 0,-1 1 0 0 0,1-1 1 0 0,-1 1-1 0 0,1 0 1 0 0,-1 0-1 0 0,0 0 1 0 0,1 0-1 0 0,-1 1 0 0 0,0-1 1 0 0,-1 1-11 0 0,-66 26-1158 0 0,40 13-5762 0 0,32-26-4258 0 0,2-13 6742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7:36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6 345 7378 0 0,'-5'-5'1177'0'0,"10"-13"2105"0"0,142-86 1751 0 0,35-3-1763 0 0,-181 106-3244 0 0,0 1 0 0 0,0-1-1 0 0,-1 1 1 0 0,1-1 0 0 0,0 1-1 0 0,0 0 1 0 0,0-1 0 0 0,0 1-1 0 0,0 0 1 0 0,0 0 0 0 0,0-1-1 0 0,0 1 1 0 0,0 0 0 0 0,0 0 0 0 0,0 0-1 0 0,-1 0 1 0 0,1 0 0 0 0,0 1-1 0 0,0-1 1 0 0,0 0 0 0 0,0 0-1 0 0,0 1 1 0 0,0-1 0 0 0,0 0-1 0 0,0 1 1 0 0,0-1 0 0 0,-1 1-1 0 0,1-1 1 0 0,0 1 0 0 0,0 0-1 0 0,-1-1 1 0 0,1 1 0 0 0,0 0 0 0 0,-1-1-1 0 0,1 1 1 0 0,0 0 0 0 0,-1 0-1 0 0,1-1 1 0 0,-1 1 0 0 0,0 0-1 0 0,1 0 1 0 0,-1 0 0 0 0,0 0-1 0 0,1 0 1 0 0,-1 0 0 0 0,0 0-1 0 0,0 0 1 0 0,0 0 0 0 0,0 0-1 0 0,0-1 1 0 0,0 1 0 0 0,0 0-1 0 0,0 0 1 0 0,0 0 0 0 0,0 0 0 0 0,0 0-1 0 0,-1 0 1 0 0,1 0-26 0 0,-19 66 461 0 0,14-55-378 0 0,-76 272 685 0 0,74-217-764 0 0,7-66-164 0 0,0-1-124 0 0,33-76-10609 0 0,-14 31 5188 0 0,-12 29 1521 0 0</inkml:trace>
  <inkml:trace contextRef="#ctx0" brushRef="#br0" timeOffset="295.722">622 16 7674 0 0,'25'227'6518'0'0,"-27"-144"-5918"0"0,14-51-1196 0 0,-12-32 355 0 0,10-17-577 0 0,-10 6 1255 0 0,1-1 0 0 0,0 1 0 0 0,1 0 0 0 0,0-1 0 0 0,1 1 0 0 0,0 0 0 0 0,1 0 0 0 0,0 0 0 0 0,1 1 0 0 0,0-1 0 0 0,0 1 0 0 0,1 0 0 0 0,1 1 0 0 0,0 0 0 0 0,0 0 0 0 0,1-1-437 0 0,11-9 469 0 0,0 1 0 0 0,2 1-1 0 0,0 1 1 0 0,0 0-1 0 0,2 2 1 0 0,10-6-469 0 0,6-4 181 0 0,-18 6-3437 0 0,-34 32-9235 0 0,9-5 7444 0 0</inkml:trace>
  <inkml:trace contextRef="#ctx0" brushRef="#br0" timeOffset="644.498">403 557 7162 0 0,'-48'134'8617'0'0,"44"-116"-8167"0"0,1 0-1 0 0,0 0 1 0 0,1 1 0 0 0,1-1-1 0 0,1 0 1 0 0,0 1-1 0 0,2-1 1 0 0,0 0-1 0 0,1 0 1 0 0,4 14-450 0 0,-6-27 82 0 0,1-1 0 0 0,0 0-1 0 0,1 1 1 0 0,-1-1 0 0 0,1 0 0 0 0,0 0 0 0 0,0-1-1 0 0,0 1 1 0 0,0-1 0 0 0,1 1 0 0 0,-1-1 0 0 0,1 0-1 0 0,0 0 1 0 0,0 0 0 0 0,0-1 0 0 0,0 1 0 0 0,0-1 0 0 0,1 0-1 0 0,-1-1 1 0 0,1 1 0 0 0,0-1 0 0 0,-1 1 0 0 0,1-2-1 0 0,0 1 1 0 0,-1 0 0 0 0,1-1 0 0 0,0 0 0 0 0,0 0-1 0 0,0 0 1 0 0,0-1 0 0 0,-1 1 0 0 0,1-1 0 0 0,0 0-1 0 0,-1-1 1 0 0,1 1 0 0 0,-1-1 0 0 0,1 0 0 0 0,-1 0-1 0 0,0 0 1 0 0,1-1 0 0 0,0 0-82 0 0,4-4 69 0 0,1 0 0 0 0,-2 0 0 0 0,1-1 0 0 0,-1 0-1 0 0,0 0 1 0 0,0-1 0 0 0,-1 0 0 0 0,-1 0 0 0 0,1-1 0 0 0,-2 1 0 0 0,1-2 0 0 0,-1 1-1 0 0,-1 0 1 0 0,0-1 0 0 0,0 0 0 0 0,-1 0 0 0 0,0 0 0 0 0,-1-1 0 0 0,-1 1 0 0 0,1 0-1 0 0,-2-1 1 0 0,0 1 0 0 0,0-1 0 0 0,-1 1 0 0 0,0 0 0 0 0,-1-1 0 0 0,0 1 0 0 0,-1 0-1 0 0,-1 0 1 0 0,1 0 0 0 0,-6-9-69 0 0,8 18-32 0 0,-1-1-1 0 0,1 0 1 0 0,-1 0 0 0 0,0 1-1 0 0,0-1 1 0 0,0 1 0 0 0,0-1-1 0 0,0 1 1 0 0,-1 0 0 0 0,1 0-1 0 0,-1 0 1 0 0,1 0-1 0 0,-1 0 1 0 0,0 1 0 0 0,0-1-1 0 0,1 1 1 0 0,-1 0 0 0 0,0 0-1 0 0,0 0 1 0 0,-1 0-1 0 0,1 0 1 0 0,0 1 0 0 0,0-1-1 0 0,0 1 1 0 0,0 0 0 0 0,-1 0-1 0 0,1 0 1 0 0,0 0 0 0 0,0 1-1 0 0,0-1 1 0 0,0 1-1 0 0,0 0 1 0 0,0 0 0 0 0,0 0-1 0 0,0 0 1 0 0,0 1 0 0 0,0-1-1 0 0,0 1 1 0 0,0-1 0 0 0,-1 3 32 0 0,-57 39-3783 0 0,14 3-3712 0 0,26-20 2191 0 0,12-16-87 0 0</inkml:trace>
  <inkml:trace contextRef="#ctx0" brushRef="#br0" timeOffset="907.69">325 880 8354 0 0,'-5'24'5440'0'0,"4"-23"-5305"0"0,0 0 1 0 0,0-1 0 0 0,1 1-1 0 0,-1 0 1 0 0,0-1-1 0 0,1 1 1 0 0,-1 0 0 0 0,1 0-1 0 0,-1 0 1 0 0,1 0-1 0 0,-1 0 1 0 0,1-1 0 0 0,0 1-1 0 0,-1 0 1 0 0,1 0 0 0 0,0 0-1 0 0,0 0 1 0 0,0 0-1 0 0,-1 0 1 0 0,1 0 0 0 0,0 0-1 0 0,1 0 1 0 0,-1 0 0 0 0,0 0-1 0 0,0 0 1 0 0,0 0-1 0 0,0 0 1 0 0,1 0 0 0 0,-1 0-1 0 0,0 0 1 0 0,1 0-1 0 0,-1-1 1 0 0,1 1 0 0 0,-1 0-1 0 0,1 0 1 0 0,-1 0 0 0 0,1-1-1 0 0,0 1 1 0 0,0 0-1 0 0,-1-1 1 0 0,1 1 0 0 0,0 0-1 0 0,0-1 1 0 0,-1 1 0 0 0,1-1-1 0 0,0 1 1 0 0,0-1-1 0 0,0 0 1 0 0,0 1 0 0 0,0-1-1 0 0,0 0 1 0 0,0 1-1 0 0,0-1 1 0 0,0 0 0 0 0,0 0-1 0 0,0 0 1 0 0,0 0 0 0 0,0 0-1 0 0,0 0 1 0 0,0 0-1 0 0,-1-1 1 0 0,2 1-136 0 0,115-54-3 0 0,-49 1-3363 0 0,94-113-10759 0 0,-142 143 10689 0 0</inkml:trace>
  <inkml:trace contextRef="#ctx0" brushRef="#br0" timeOffset="1159.15">846 531 4641 0 0,'-20'66'7532'0'0,"-24"35"-2578"0"0,-77 146-1913 0 0,91-198-4602 0 0,48-107-3617 0 0,38-34 4979 0 0,-48 80 405 0 0,-8 11-72 0 0,1-1 1 0 0,-1 1-1 0 0,1 0 0 0 0,0 0 0 0 0,0 0 0 0 0,0 0 1 0 0,-1 0-1 0 0,1 1 0 0 0,0-1 0 0 0,0 0 1 0 0,0 0-1 0 0,0 0 0 0 0,0 1 0 0 0,0-1 0 0 0,1 1 1 0 0,-1-1-1 0 0,0 1 0 0 0,0-1 0 0 0,0 1 1 0 0,1-1-1 0 0,-1 1 0 0 0,0 0 0 0 0,0 0 0 0 0,1 0 1 0 0,-1 0-1 0 0,0 0 0 0 0,0 0 0 0 0,1 0 0 0 0,-1 0 1 0 0,0 0-1 0 0,0 1 0 0 0,1-1 0 0 0,-1 0 1 0 0,0 1-1 0 0,0-1 0 0 0,0 1 0 0 0,0-1 0 0 0,0 1 1 0 0,1 0-1 0 0,-1-1 0 0 0,0 1 0 0 0,-1 0 0 0 0,1 0 1 0 0,0 0-1 0 0,0 0 0 0 0,0 0 0 0 0,0 0 1 0 0,0 0-135 0 0,40 59 2252 0 0,-33-46-1928 0 0,65 94 438 0 0,-72-108-888 0 0,0 1 1 0 0,0 0-1 0 0,0-1 0 0 0,0 1 1 0 0,0-1-1 0 0,0 1 0 0 0,0-1 0 0 0,0 0 1 0 0,0 1-1 0 0,0-1 0 0 0,0 0 1 0 0,0 0-1 0 0,1 0 0 0 0,-1 0 1 0 0,0 0-1 0 0,0 0 0 0 0,0 0 1 0 0,0 0-1 0 0,0 0 0 0 0,1-1 1 0 0,-1 1-1 0 0,0 0 0 0 0,0-1 1 0 0,0 1-1 0 0,0-1 0 0 0,0 1 0 0 0,0-1 1 0 0,0 0-1 0 0,0 1 0 0 0,0-1 1 0 0,0 0-1 0 0,-1 1 0 0 0,1-1 1 0 0,0 0-1 0 0,0 0 0 0 0,-1 0 1 0 0,1 0-1 0 0,0 0 0 0 0,-1 0 1 0 0,1 0-1 0 0,-1 0 0 0 0,1 0 0 0 0,-1 0 1 0 0,0 0-1 0 0,0 0 0 0 0,1-1 1 0 0,-1 1-1 0 0,0 0 0 0 0,0 0 1 0 0,0-1 125 0 0,5-61-11683 0 0,-7 53 7865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7:35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11 157 6289 0 0,'-10'7'4049'0'0,"17"-8"139"0"0,65-28-618 0 0,81-40-1731 0 0,-14 7-319 0 0,-100 59-271 0 0,-39 3-1160 0 0,0 0 28 0 0,-9 21 310 0 0,-23 96-210 0 0,21 280-799 0 0,-13-304-3829 0 0,16-70-1187 0 0,5-19 437 0 0,2-4-192 0 0</inkml:trace>
  <inkml:trace contextRef="#ctx0" brushRef="#br0" timeOffset="253.977">21 521 9538 0 0,'7'-11'6268'0'0,"23"-6"-4018"0"0,-28 16-1973 0 0,120-66 2443 0 0,0 1-3755 0 0,-93 52-520 0 0,23-12-9396 0 0,-45 20 5615 0 0</inkml:trace>
  <inkml:trace contextRef="#ctx0" brushRef="#br0" timeOffset="523.603">105 844 8018 0 0,'70'-27'5368'0'0,"92"-67"-1314"0"0,-78 39-3360 0 0,-49 35-603 0 0,-1-2 0 0 0,-1-1 0 0 0,-1-1 0 0 0,-2-2 0 0 0,0-1 0 0 0,-2-2 0 0 0,3-5-91 0 0,-31 34-11 0 0,0 0-1 0 0,0 1 1 0 0,-1-1 0 0 0,1 0 0 0 0,0 1 0 0 0,-1-1 0 0 0,1 0 0 0 0,0 0 0 0 0,-1 0 0 0 0,1 1-1 0 0,0-1 1 0 0,-1 0 0 0 0,1 0 0 0 0,-1 0 0 0 0,1 0 0 0 0,0 0 0 0 0,-1 0 0 0 0,1 0 0 0 0,-1 0-1 0 0,1 0 1 0 0,0 0 0 0 0,-1 0 0 0 0,1 0 0 0 0,-1 0 0 0 0,1 0 0 0 0,0 0 0 0 0,-1 0 0 0 0,1 0-1 0 0,0 0 1 0 0,-1 0 0 0 0,1-1 0 0 0,-1 1 0 0 0,1 0 0 0 0,0 0 0 0 0,-1 0 0 0 0,1-1 0 0 0,0 1-1 0 0,-1 0 1 0 0,1-1 0 0 0,0 1 0 0 0,0 0 0 0 0,-1 0 0 0 0,1-1 0 0 0,0 1 0 0 0,0 0-1 0 0,0-1 1 0 0,-1 1 0 0 0,1-1 11 0 0,-16 16 55 0 0,0 0 1 0 0,1 1-1 0 0,0 1 0 0 0,2 0 0 0 0,0 1 0 0 0,1 0 0 0 0,0 1 1 0 0,2 0-1 0 0,0 1 0 0 0,1 0 0 0 0,2 1 0 0 0,0 0 0 0 0,1 0 1 0 0,1 0-1 0 0,0 1 0 0 0,2 0 0 0 0,1 0 0 0 0,1 0 0 0 0,0 2-55 0 0,1-21 63 0 0,1 0-1 0 0,-1 0 0 0 0,1 0 0 0 0,-1 0 0 0 0,1 0 1 0 0,0 0-1 0 0,0 0 0 0 0,0 0 0 0 0,1 0 0 0 0,-1-1 1 0 0,1 1-1 0 0,-1 0 0 0 0,1-1 0 0 0,0 1 0 0 0,0-1 0 0 0,0 0 1 0 0,0 0-1 0 0,0 0 0 0 0,1 0 0 0 0,-1 0 0 0 0,1 0 1 0 0,-1 0-1 0 0,1-1 0 0 0,0 1 0 0 0,0-1 0 0 0,-1 0 1 0 0,1 0-1 0 0,0 0 0 0 0,0 0 0 0 0,0 0 0 0 0,0-1 1 0 0,0 1-1 0 0,0-1 0 0 0,0 0 0 0 0,1 0 0 0 0,-1 0 0 0 0,0 0 1 0 0,0-1-1 0 0,2 0-62 0 0,116-43 943 0 0,-44-36-2460 0 0,-37 18-6711 0 0,-27 41 2942 0 0,-6 8-201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28:45.0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263 54 6689 0 0,'38'-53'13867'0'0,"-42"87"-10510"0"0,-180 367 659 0 0,165-342-3482 0 0,19-58-530 0 0,44-39 405 0 0,-38 34-420 0 0,1 0 0 0 0,0 1 0 0 0,0 0 1 0 0,1 0-1 0 0,-1 0 0 0 0,1 1 1 0 0,-1 0-1 0 0,1 1 0 0 0,0-1 1 0 0,0 1-1 0 0,0 1 0 0 0,-1 0 1 0 0,1 0-1 0 0,0 0 0 0 0,0 1 1 0 0,0 0-1 0 0,-1 1 0 0 0,1 0 1 0 0,0 0-1 0 0,-1 0 0 0 0,7 4 11 0 0,-10-4 13 0 0,1 1-1 0 0,-1 0 0 0 0,0 0 1 0 0,0 0-1 0 0,0 0 0 0 0,0 1 1 0 0,0 0-1 0 0,0-1 0 0 0,-1 1 1 0 0,0 1-1 0 0,0-1 0 0 0,0 0 1 0 0,-1 1-1 0 0,1 0 0 0 0,-1-1 1 0 0,0 1-1 0 0,0 0 0 0 0,-1 0 1 0 0,1 0-1 0 0,-1 0 0 0 0,0 0 1 0 0,-1 1-1 0 0,1-1 0 0 0,-1 0 1 0 0,0 0-1 0 0,0 0 0 0 0,-1 1 1 0 0,0-1-1 0 0,0 4-12 0 0,-3 0 39 0 0,-1 1-1 0 0,0-1 1 0 0,0 1 0 0 0,-1-1 0 0 0,0-1 0 0 0,-1 1-1 0 0,0-1 1 0 0,0 0 0 0 0,-1-1 0 0 0,0 0 0 0 0,0 0 0 0 0,-1 0-39 0 0,-7 7 191 0 0,-62 38-267 0 0,36-38-13 0 0,-48-2-340 0 0,78-14 162 0 0,10 2 83 0 0,0 0 0 0 0,0 0 1 0 0,-1 0-1 0 0,1-1 1 0 0,0 1-1 0 0,0-1 1 0 0,0 1-1 0 0,0-1 1 0 0,0 1-1 0 0,0-1 0 0 0,0 0 1 0 0,0 0-1 0 0,0 0 1 0 0,1 0-1 0 0,-1-1 1 0 0,0 1-1 0 0,0 0 1 0 0,1-1-1 0 0,-1 1 0 0 0,1-1 1 0 0,0 1-1 0 0,-1-1 1 0 0,1 0-1 0 0,0 0 1 0 0,0 1-1 0 0,0-1 1 0 0,0 0-1 0 0,0-1 184 0 0,25-34-10998 0 0,-11 26 6558 0 0,-4 6-914 0 0</inkml:trace>
  <inkml:trace contextRef="#ctx0" brushRef="#br0" timeOffset="351.579">285 123 10498 0 0,'-15'-18'7378'0'0,"46"-3"-3597"0"0,-5 13-3408 0 0,0 1 0 0 0,1 1 0 0 0,-1 1 0 0 0,1 2 0 0 0,0 0 1 0 0,0 2-1 0 0,0 1 0 0 0,0 1 0 0 0,0 1 0 0 0,0 2 1 0 0,4 1-374 0 0,132 1 1114 0 0,-82-2-1202 0 0,-87 7-2710 0 0,-1 1-1717 0 0,5-6-4913 0 0,2-1 2830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7:46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66 9746 0 0,'-21'1'5650'0'0,"29"2"-1252"0"0,176-19-3213 0 0,-61-4-3217 0 0,-20 3-2956 0 0,-18 4-1880 0 0,-43 9 1633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7:47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11186 0 0,'4'-30'8640'0'0,"27"6"-6523"0"0,45-3-2042 0 0,47 2-232 0 0,-2 1-2968 0 0,2 4-5538 0 0,-74 13 1799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7:45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38 267 6665 0 0,'-13'1'1699'0'0,"13"-1"-1582"0"0,-1 1 0 0 0,1-1-1 0 0,-1 0 1 0 0,0 1 0 0 0,1-1-1 0 0,-1 0 1 0 0,0 0 0 0 0,1 0-1 0 0,-1 0 1 0 0,0 1 0 0 0,1-1-1 0 0,-1 0 1 0 0,0 0 0 0 0,0 0-1 0 0,1 0 1 0 0,-1-1 0 0 0,0 1-1 0 0,1 0 1 0 0,-1 0 0 0 0,0 0-1 0 0,1 0 1 0 0,-1-1 0 0 0,0 1-1 0 0,1 0 1 0 0,-1-1-1 0 0,1 1 1 0 0,-1-1 0 0 0,0 1-1 0 0,1 0 1 0 0,-1-1 0 0 0,1 1-1 0 0,-1-1 1 0 0,1 1 0 0 0,0-1-1 0 0,-1 0 1 0 0,1 1 0 0 0,-1-1-1 0 0,1 1 1 0 0,0-1 0 0 0,0 0-1 0 0,-1 1 1 0 0,1-1 0 0 0,0 0-1 0 0,0 1 1 0 0,0-1 0 0 0,0 0-1 0 0,0 1 1 0 0,0-1 0 0 0,0 0-1 0 0,0 0 1 0 0,0 1 0 0 0,0-1-1 0 0,0 0 1 0 0,0 1 0 0 0,0-1-1 0 0,0 0 1 0 0,1 1 0 0 0,-1-1-1 0 0,0 0-116 0 0,75-86 3980 0 0,-59 71-3608 0 0,1 1 0 0 0,0 1 0 0 0,1 0 0 0 0,0 1 0 0 0,1 1 0 0 0,0 1 0 0 0,1 1 0 0 0,1 1 0 0 0,1-1-372 0 0,-21 11 16 0 0,0-1-1 0 0,-1 1 1 0 0,1-1-1 0 0,0 1 1 0 0,-1 0-1 0 0,1-1 1 0 0,-1 1-1 0 0,1 0 0 0 0,-1-1 1 0 0,1 1-1 0 0,-1 0 1 0 0,1 0-1 0 0,-1-1 1 0 0,0 1-1 0 0,1 0 1 0 0,-1 0-1 0 0,0 0 0 0 0,0-1 1 0 0,0 1-1 0 0,0 0 1 0 0,0 0-1 0 0,0 0 1 0 0,0 0-1 0 0,0 0 1 0 0,0-1-1 0 0,0 1 0 0 0,0 0 1 0 0,0 0-1 0 0,0 0 1 0 0,-1-1-1 0 0,1 1 1 0 0,0 0-1 0 0,-1 0 0 0 0,1 0 1 0 0,-1-1-1 0 0,1 1 1 0 0,-1 0-1 0 0,1-1 1 0 0,-1 1-1 0 0,1 0 1 0 0,-1-1-1 0 0,1 1 0 0 0,-1-1 1 0 0,0 1-1 0 0,0-1 1 0 0,1 1-1 0 0,-1-1 1 0 0,0 0-1 0 0,0 1 1 0 0,0-1-16 0 0,-3 8 68 0 0,-169 369 474 0 0,135-260-558 0 0,57-150-2800 0 0,29-96-11092 0 0,-41 112 8946 0 0</inkml:trace>
  <inkml:trace contextRef="#ctx0" brushRef="#br0" timeOffset="297.943">461 0 7338 0 0,'1'46'4098'0'0,"8"62"-2256"0"0,-16 81-120 0 0,-3-57-3614 0 0,5-174 200 0 0,-3-33 3583 0 0,9 68-1680 0 0,0-1 0 0 0,0 0 0 0 0,1 0 1 0 0,0 0-1 0 0,0 1 0 0 0,1-1 0 0 0,0 1 0 0 0,0 0 1 0 0,1 0-1 0 0,0 0 0 0 0,0 0 0 0 0,1 1 0 0 0,0 0 0 0 0,0-1 1 0 0,0 2-1 0 0,1-1 0 0 0,-1 1 0 0 0,2 0 0 0 0,-1 0 1 0 0,0 0-1 0 0,1 1 0 0 0,0 0 0 0 0,0 0 0 0 0,0 1 0 0 0,0 0 1 0 0,1 0-1 0 0,-1 1 0 0 0,1 0 0 0 0,0 0 0 0 0,0 0 1 0 0,4 1-212 0 0,71-26-414 0 0,-46 14-2783 0 0,-34 5-5094 0 0,-9 7 2876 0 0</inkml:trace>
  <inkml:trace contextRef="#ctx0" brushRef="#br0" timeOffset="610.749">112 577 10106 0 0,'-2'22'809'0'0,"1"1"0"0"0,1-1 0 0 0,0 1 0 0 0,2 0 0 0 0,1-1-1 0 0,1 0 1 0 0,0 1 0 0 0,3 3-809 0 0,9 58 1418 0 0,-16-79-1326 0 0,0 0 1 0 0,0-1-1 0 0,1 1 1 0 0,0 0-1 0 0,-1 0 1 0 0,2 0-1 0 0,-1 0 1 0 0,0-1-1 0 0,1 1 1 0 0,0-1-1 0 0,0 1 1 0 0,1-1-1 0 0,-1 1 1 0 0,1-1-1 0 0,0 0 1 0 0,0 0 0 0 0,0-1-1 0 0,1 1 1 0 0,-1-1-1 0 0,1 1 1 0 0,0-1-1 0 0,0 0 1 0 0,0-1-1 0 0,0 1 1 0 0,0-1-1 0 0,4 2-92 0 0,-2-6 122 0 0,-1 0-1 0 0,0-1 1 0 0,-1 0-1 0 0,1 0 1 0 0,0-1-1 0 0,-1 1 1 0 0,0-1-1 0 0,0 0 1 0 0,0 0-1 0 0,0 0 1 0 0,-1 0-1 0 0,1-1 0 0 0,-1 0 1 0 0,0 1-1 0 0,-1-1 1 0 0,1 0-1 0 0,-1-1 1 0 0,0 1-1 0 0,0 0 1 0 0,0-1-1 0 0,0-3-121 0 0,-2 8 7 0 0,13-32 441 0 0,-1 0-1 0 0,-1-1 0 0 0,-3 0 1 0 0,0-1-1 0 0,-2 0 0 0 0,-2 0 1 0 0,0-16-448 0 0,-30 4 64 0 0,-11 52-3018 0 0,-19 28-8195 0 0,42-25 6574 0 0,0-1-1189 0 0</inkml:trace>
  <inkml:trace contextRef="#ctx0" brushRef="#br0" timeOffset="858.877">152 863 11058 0 0,'0'0'2129'0'0,"0"0"-769"0"0,3 0-424 0 0,0 0-272 0 0,4-3-167 0 0,2-3-129 0 0,1-1-136 0 0,0 1-128 0 0,3-4-136 0 0,-3 0-280 0 0,3 0-353 0 0,-4-6-439 0 0,4 0-328 0 0,4-1-160 0 0,-1-2-153 0 0,4-4-39 0 0,2 0 280 0 0,-2-3-3618 0 0</inkml:trace>
  <inkml:trace contextRef="#ctx0" brushRef="#br0" timeOffset="1130.065">666 499 9090 0 0,'-57'144'6299'0'0,"-49"96"-1690"0"0,6-91-5535 0 0,102-163-3298 0 0,2-21 1961 0 0,42-94-1428 0 0,12 5 5789 0 0,-57 123-1955 0 0,-1 1 0 0 0,0-1 1 0 0,1 0-1 0 0,-1 1 0 0 0,1-1 1 0 0,-1 1-1 0 0,1-1 1 0 0,-1 1-1 0 0,1-1 0 0 0,-1 1 1 0 0,1-1-1 0 0,0 1 0 0 0,-1-1 1 0 0,1 1-1 0 0,0 0 0 0 0,-1-1 1 0 0,1 1-1 0 0,0 0 1 0 0,-1 0-1 0 0,1 0 0 0 0,0-1 1 0 0,0 1-1 0 0,-1 0 0 0 0,1 0 1 0 0,0 0-1 0 0,0 0 0 0 0,-1 0 1 0 0,1 0-1 0 0,0 0 1 0 0,-1 1-1 0 0,1-1 0 0 0,0 0 1 0 0,0 0-1 0 0,-1 1 0 0 0,1-1 1 0 0,0 0-1 0 0,-1 1 0 0 0,1-1 1 0 0,0 0-1 0 0,-1 1 1 0 0,1-1-1 0 0,-1 1 0 0 0,1-1 1 0 0,-1 1-1 0 0,1-1 0 0 0,-1 1 1 0 0,1 0-1 0 0,-1-1 0 0 0,0 1 1 0 0,1-1-1 0 0,-1 1 1 0 0,0 0-1 0 0,1 0 0 0 0,-1-1 1 0 0,0 1-1 0 0,0 0 0 0 0,0-1 1 0 0,1 2-144 0 0,30 56 2058 0 0,-23-41-1480 0 0,-3-5-434 0 0,1 0-1 0 0,1 0 1 0 0,0-1-1 0 0,0 1 1 0 0,1-2-1 0 0,0 1 1 0 0,1-1-1 0 0,0 0 1 0 0,1-1-1 0 0,0 0 1 0 0,1-1-1 0 0,-1 0 1 0 0,2 0-1 0 0,-1-1 1 0 0,9 3-144 0 0,3-33-3448 0 0,-15-23-5312 0 0,-7 40 6577 0 0,1-6-1767 0 0,-1-1-589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7:43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0 258 5857 0 0,'11'-3'8195'0'0,"112"-92"-1500"0"0,30 4-4174 0 0,-152 90-2506 0 0,0 0 1 0 0,0 0 0 0 0,0 0 0 0 0,1 0-1 0 0,-1 0 1 0 0,0 1 0 0 0,1-1-1 0 0,-1 0 1 0 0,0 1 0 0 0,1-1 0 0 0,-1 1-1 0 0,1-1 1 0 0,-1 1 0 0 0,1-1-1 0 0,-1 1 1 0 0,1 0 0 0 0,-1 0 0 0 0,1 0-1 0 0,-1 0 1 0 0,1 0 0 0 0,-1 0-1 0 0,1 1 1 0 0,-1-1 0 0 0,1 0 0 0 0,-1 1-1 0 0,1-1 1 0 0,-1 1 0 0 0,1-1-1 0 0,-1 1 1 0 0,0 0 0 0 0,1 0 0 0 0,-1 0-1 0 0,0-1 1 0 0,0 1 0 0 0,0 0-1 0 0,0 1 1 0 0,0-1 0 0 0,0 0 0 0 0,0 0-1 0 0,0 0 1 0 0,0 1 0 0 0,0-1 0 0 0,0 0-1 0 0,-1 1 1 0 0,1-1 0 0 0,-1 0-1 0 0,1 1 1 0 0,-1-1 0 0 0,1 1 0 0 0,-1-1-1 0 0,0 1 1 0 0,0-1 0 0 0,0 1-1 0 0,0-1 1 0 0,0 1 0 0 0,0-1 0 0 0,0 1-1 0 0,0-1 1 0 0,-1 1 0 0 0,1-1-1 0 0,-1 1-14 0 0,-44 146-610 0 0,-44 37-2334 0 0,23-67-2342 0 0,65-116 5184 0 0,-44 66-8110 0 0,48-90 5874 0 0,65-85 3435 0 0,-6 51 3393 0 0,-10 37 1608 0 0,0 38-3989 0 0,22 23-4576 0 0,-34-42-8079 0 0,-34-6 6329 0 0</inkml:trace>
  <inkml:trace contextRef="#ctx0" brushRef="#br0" timeOffset="275.884">677 85 4801 0 0,'-10'77'3926'0'0,"-9"97"-2371"0"0,-10 31-825 0 0,35-253 163 0 0,-4 25-132 0 0,0 0 0 0 0,1 0 0 0 0,1 1 0 0 0,1-1-1 0 0,1 1 1 0 0,1 0 0 0 0,1 1 0 0 0,5-8-761 0 0,-10 22 128 0 0,1 1 1 0 0,0-1-1 0 0,0 1 1 0 0,1-1-1 0 0,0 1 1 0 0,0 1-1 0 0,0-1 0 0 0,1 1 1 0 0,-1 0-1 0 0,2 0 1 0 0,-1 0-1 0 0,0 1 1 0 0,1 0-1 0 0,0 0 1 0 0,-1 1-1 0 0,9-3-128 0 0,76-8-2814 0 0,-74 20-1822 0 0,-14 1-1110 0 0,-3-4 887 0 0</inkml:trace>
  <inkml:trace contextRef="#ctx0" brushRef="#br0" timeOffset="520.335">466 841 7009 0 0,'-14'7'3206'0'0,"31"-37"-1063"0"0,-10 18-1717 0 0,5-8 94 0 0,1 0-1 0 0,1 1 1 0 0,0 1 0 0 0,1 0 0 0 0,1 2-1 0 0,1-1 1 0 0,0 2 0 0 0,1 0-1 0 0,1 1 1 0 0,0 1 0 0 0,1 1-1 0 0,1 0 1 0 0,13-4-520 0 0,-32 15 46 0 0,-1 0-1 0 0,1 0 1 0 0,0 0-1 0 0,-1 0 1 0 0,1 1-1 0 0,0-1 1 0 0,-1 1-1 0 0,1-1 1 0 0,0 1-1 0 0,0 0 1 0 0,0 0 0 0 0,-1 0-1 0 0,1 0 1 0 0,0 0-1 0 0,0 0 1 0 0,0 0-1 0 0,-1 1 1 0 0,1-1-1 0 0,0 1 1 0 0,0-1-1 0 0,-1 1 1 0 0,1-1-1 0 0,0 1 1 0 0,-1 0-1 0 0,1 0 1 0 0,-1 0-1 0 0,1 0 1 0 0,-1 0-1 0 0,1 0 1 0 0,-1 1 0 0 0,0-1-1 0 0,0 0 1 0 0,1 1-1 0 0,-1-1 1 0 0,0 1-1 0 0,0-1 1 0 0,0 1-1 0 0,-1-1 1 0 0,1 1-1 0 0,0 0 1 0 0,-1-1-1 0 0,1 1 1 0 0,-1 0-1 0 0,1 0 1 0 0,-1-1-1 0 0,0 1 1 0 0,0 0 0 0 0,1 0-1 0 0,-1 0 1 0 0,-1 1-46 0 0,-7 95 590 0 0,-30 14-412 0 0,5-19-3270 0 0,32-89 3096 0 0,-2 9-3060 0 0,11-18-3483 0 0,-2-4 4023 0 0,4 2-2501 0 0</inkml:trace>
  <inkml:trace contextRef="#ctx0" brushRef="#br0" timeOffset="886.518">1198 1 3465 0 0,'-80'97'7137'0'0,"58"-60"-5762"0"0,1 0 0 0 0,2 0 1 0 0,1 2-1 0 0,2 1 0 0 0,-9 38-1375 0 0,26-79 40 0 0,-1 1 0 0 0,1 0-1 0 0,0-1 1 0 0,-1 1-1 0 0,1 0 1 0 0,0 0-1 0 0,0 0 1 0 0,-1 0 0 0 0,1 0-1 0 0,0 0 1 0 0,-1 0-1 0 0,1 0 1 0 0,0 0 0 0 0,0 0-1 0 0,-1 0 1 0 0,1 0-1 0 0,0 1 1 0 0,-1-1-1 0 0,1 0 1 0 0,0 0 0 0 0,-1 1-1 0 0,1-1 1 0 0,0 0-1 0 0,-1 1 1 0 0,1-1-1 0 0,-1 1 1 0 0,1-1 0 0 0,-1 1-1 0 0,1-1 1 0 0,-1 1-1 0 0,1-1 1 0 0,-1 1-1 0 0,1 0 1 0 0,-1-1 0 0 0,0 1-1 0 0,1-1 1 0 0,-1 1-1 0 0,0 0 1 0 0,0 0 0 0 0,1-1-1 0 0,-1 1 1 0 0,0 0-1 0 0,0-1 1 0 0,0 1-1 0 0,0 0 1 0 0,0 0 0 0 0,0-1-1 0 0,0 1 1 0 0,0 0-1 0 0,0-1 1 0 0,0 1-1 0 0,0 0 1 0 0,-1 0 0 0 0,1-1-1 0 0,0 1 1 0 0,0 0-1 0 0,-1-1 1 0 0,1 1 0 0 0,0-1-1 0 0,-1 1 1 0 0,1 0-1 0 0,-1-1 1 0 0,0 1-40 0 0,50-38 1178 0 0,-30 19-857 0 0,0-2 1 0 0,-1 0 0 0 0,-1-1-1 0 0,-1-1 1 0 0,-1 0-1 0 0,-1-1 1 0 0,4-11-322 0 0,-16 33 25 0 0,-1-1-1 0 0,1 1 1 0 0,-1-1 0 0 0,1 0-1 0 0,-1 1 1 0 0,0-1 0 0 0,0 0-1 0 0,0 0 1 0 0,0 0 0 0 0,0 0-1 0 0,0 0 1 0 0,0 0 0 0 0,-1-1-1 0 0,1 1 1 0 0,-1 0 0 0 0,1 0-1 0 0,-1 0 1 0 0,0-1 0 0 0,0 1-1 0 0,0 0 1 0 0,0 0 0 0 0,-1-1-1 0 0,1 1 1 0 0,0 0-1 0 0,-1 0 1 0 0,0 0 0 0 0,1 0-1 0 0,-1 0 1 0 0,0 0 0 0 0,0 0-1 0 0,0 0 1 0 0,0 0 0 0 0,0 0-1 0 0,-1 0 1 0 0,1 0 0 0 0,-1 1-1 0 0,1-1 1 0 0,-1 1 0 0 0,0-1-1 0 0,1 1 1 0 0,-1-1 0 0 0,0 1-1 0 0,0 0 1 0 0,0 0 0 0 0,0 0-1 0 0,0 0 1 0 0,0 0 0 0 0,0 1-1 0 0,0-1 1 0 0,0 0 0 0 0,-2 1-25 0 0,-7 1-588 0 0,0 0 0 0 0,0 1 0 0 0,0 1 0 0 0,0-1 0 0 0,1 2 0 0 0,-1 0 0 0 0,1 0 0 0 0,-1 1 0 0 0,1 0 0 0 0,1 0 0 0 0,-5 4 588 0 0,-57 50-8742 0 0,48-33 2366 0 0</inkml:trace>
  <inkml:trace contextRef="#ctx0" brushRef="#br0" timeOffset="1170.55">866 776 8482 0 0,'69'-18'6931'0'0,"27"-44"-4156"0"0,-78 50-2090 0 0,222-205 2407 0 0,-269 306-2472 0 0,14-46-506 0 0,6-21-71 0 0,0-1 1 0 0,1 1 0 0 0,2 0 0 0 0,0 0 0 0 0,2 1 0 0 0,0-1 0 0 0,1 1 0 0 0,2 0-1 0 0,0 0 1 0 0,1 0 0 0 0,2 0 0 0 0,0 0 0 0 0,1 2-44 0 0,-1-21 35 0 0,1 0 0 0 0,-1 0 0 0 0,0 0 0 0 0,1 0 0 0 0,0 0 0 0 0,0 0-1 0 0,0 0 1 0 0,0-1 0 0 0,1 0 0 0 0,0 0 0 0 0,-1 0 0 0 0,1 0 0 0 0,0 0 0 0 0,0-1 0 0 0,0 1 0 0 0,1-1 0 0 0,-1 0 0 0 0,1-1 0 0 0,-1 1 0 0 0,1-1-1 0 0,-1 0 1 0 0,1 0 0 0 0,0 0 0 0 0,0-1 0 0 0,-1 1 0 0 0,1-1 0 0 0,0 0 0 0 0,0-1 0 0 0,-1 1 0 0 0,1-1 0 0 0,0 0 0 0 0,0 0 0 0 0,-1-1 0 0 0,1 1-1 0 0,-1-1 1 0 0,0 0 0 0 0,1 0 0 0 0,-1 0 0 0 0,0-1 0 0 0,0 1 0 0 0,0-1 0 0 0,-1 0 0 0 0,1 0 0 0 0,0-1 0 0 0,-1 1 0 0 0,0-1 0 0 0,0 0-35 0 0,11-7-272 0 0,0 0 1 0 0,-1 0-1 0 0,-1-1 1 0 0,0-1 0 0 0,0 0-1 0 0,-1-1 1 0 0,-1 0 0 0 0,-1-1-1 0 0,0 0 1 0 0,0 0-1 0 0,-2-1 1 0 0,1-3 271 0 0,-5 13-590 0 0,9-32-3803 0 0,-8 13-2603 0 0,-7 12 410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9:38.6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 6 8194 0 0,'-22'23'8660'0'0,"18"-18"-8158"0"0,1-2-391 0 0,1 0 1 0 0,-1-1 0 0 0,1 1-1 0 0,0 0 1 0 0,0 0 0 0 0,0 0-1 0 0,0 0 1 0 0,0 0 0 0 0,0 1-1 0 0,1-1 1 0 0,0 1 0 0 0,0-1-1 0 0,0 1 1 0 0,0-1 0 0 0,0 1-1 0 0,1-1 1 0 0,-1 1 0 0 0,1 0-1 0 0,0-1 1 0 0,0 1 0 0 0,1 0-1 0 0,-1-1 1 0 0,1 1 0 0 0,0 0-1 0 0,-1-1 1 0 0,2 1 0 0 0,-1-1-1 0 0,0 1 1 0 0,1-1 0 0 0,-1 0-1 0 0,1 0 1 0 0,0 0 0 0 0,2 3-112 0 0,1-5 83 0 0,0-1 0 0 0,0 1 0 0 0,0-1 0 0 0,0 0 0 0 0,0 0 0 0 0,0-1 0 0 0,0 1 0 0 0,0-1 1 0 0,0-1-1 0 0,0 1 0 0 0,0 0 0 0 0,0-1 0 0 0,-1 0 0 0 0,1 0 0 0 0,-1-1 0 0 0,1 1 0 0 0,-1-1 1 0 0,0 0-1 0 0,0 0 0 0 0,0 0 0 0 0,-1-1 0 0 0,1 1 0 0 0,-1-1 0 0 0,1 0 0 0 0,-1 0 0 0 0,0 0 1 0 0,-1 0-1 0 0,1-1 0 0 0,-1 1 0 0 0,0-1 0 0 0,1-2-83 0 0,-5-43 521 0 0,2 50-516 0 0,0-1 0 0 0,-1 0 0 0 0,1 0 0 0 0,0 0 0 0 0,0 1 0 0 0,-1-1 0 0 0,1 0 0 0 0,0 0 0 0 0,-1 1 0 0 0,1-1 0 0 0,-1 0 1 0 0,1 1-1 0 0,-1-1 0 0 0,1 0 0 0 0,-1 1 0 0 0,1-1 0 0 0,-1 1 0 0 0,0-1 0 0 0,1 1 0 0 0,-1-1 0 0 0,0 1 0 0 0,1 0 0 0 0,-1-1 0 0 0,0 1 0 0 0,0 0 0 0 0,1-1 0 0 0,-1 1 0 0 0,0 0 0 0 0,0 0 0 0 0,0 0 0 0 0,1 0 0 0 0,-1 0 0 0 0,0 0 0 0 0,0 0 0 0 0,0 0 0 0 0,0 0 0 0 0,1 0 0 0 0,-1 0 0 0 0,0 0 0 0 0,0 1 0 0 0,0-1 0 0 0,1 0 0 0 0,-1 0 0 0 0,0 1 0 0 0,1-1 0 0 0,-1 1 0 0 0,0-1 0 0 0,1 1 0 0 0,-1-1 0 0 0,0 1 0 0 0,1-1 0 0 0,-1 1 0 0 0,1 0 0 0 0,-1-1 0 0 0,1 1 0 0 0,-1 0 0 0 0,1 0-5 0 0,-44 58 285 0 0,45-59-277 0 0,0 1-1 0 0,0-1 1 0 0,1 1-1 0 0,-1-1 1 0 0,0 1 0 0 0,1-1-1 0 0,-1 0 1 0 0,1 0-1 0 0,-1 0 1 0 0,0 0-1 0 0,1 0 1 0 0,-1 0-1 0 0,0 0 1 0 0,1 0-1 0 0,-1 0 1 0 0,1 0 0 0 0,-1-1-1 0 0,0 1 1 0 0,0-1-1 0 0,1 1 1 0 0,-1-1-1 0 0,0 0 1 0 0,0 1-1 0 0,1-1 1 0 0,-1 0-1 0 0,0 0 1 0 0,0 0-1 0 0,0 1 1 0 0,0-1 0 0 0,0 0-1 0 0,0-1 1 0 0,-1 1-8 0 0,3-2 16 0 0,-2 3-6 0 0,1-1 1 0 0,-1 0-1 0 0,0 1 1 0 0,1-1-1 0 0,-1 0 1 0 0,0 0-1 0 0,0 0 0 0 0,0 0 1 0 0,0-1-1 0 0,0 1 1 0 0,0 0-1 0 0,0 0 1 0 0,0-1-1 0 0,0 1 1 0 0,-1 0-1 0 0,1-1 1 0 0,0 1-1 0 0,-1 0 1 0 0,1-1-1 0 0,-1 1 1 0 0,1-1-1 0 0,-1 1 0 0 0,0-1 1 0 0,0 0-1 0 0,0 1 1 0 0,0-1-1 0 0,0 1 1 0 0,0-1-1 0 0,0 1 1 0 0,0-1-1 0 0,-1 1 1 0 0,1-1-1 0 0,0 1 1 0 0,-1-1-1 0 0,0 1 1 0 0,1-1-1 0 0,-1 1 1 0 0,0 0-1 0 0,0-1 0 0 0,1 1 1 0 0,-1 0-1 0 0,0 0 1 0 0,0-1-1 0 0,0 1 1 0 0,-1 0-1 0 0,1 0 1 0 0,-1-1-11 0 0,0 2-52 0 0,0-1 0 0 0,0 1 0 0 0,0-1 0 0 0,0 1-1 0 0,0 0 1 0 0,0 0 0 0 0,0 0 0 0 0,0 0 0 0 0,0 0 0 0 0,0 0 0 0 0,0 1 0 0 0,0-1 0 0 0,0 1 0 0 0,0-1 0 0 0,0 1 0 0 0,0 0 0 0 0,0-1 0 0 0,0 1 0 0 0,0 0 0 0 0,1 0 0 0 0,-1 1-1 0 0,0-1 1 0 0,1 0 0 0 0,-1 0 0 0 0,1 1 0 0 0,-1-1 0 0 0,1 1 0 0 0,0 0 0 0 0,0-1 0 0 0,-1 1 0 0 0,1 0 0 0 0,0 0 0 0 0,1-1 0 0 0,-1 1 0 0 0,0 0 0 0 0,0 0 0 0 0,1 0-1 0 0,-1 0 1 0 0,1 0 0 0 0,0 0 0 0 0,-1 2 52 0 0,6 24-4608 0 0,13-2-3712 0 0,-8-20 1461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9:38.6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 72 8474 0 0,'-50'91'10135'0'0,"78"-100"-7169"0"0,-21 4-2809 0 0,0 0 0 0 0,-1 0 0 0 0,1-1 1 0 0,-1 0-1 0 0,0 0 0 0 0,-1 0 0 0 0,0-1 0 0 0,0 1 0 0 0,0-1 0 0 0,-1-1 0 0 0,1 1 0 0 0,-2-1 0 0 0,1 1 0 0 0,-1-1 0 0 0,0 0 0 0 0,-1 0 0 0 0,0 0 1 0 0,1-6-158 0 0,-4 14 12 0 0,1 1 0 0 0,0-1 1 0 0,0 0-1 0 0,0 1 1 0 0,0-1-1 0 0,-1 0 0 0 0,1 0 1 0 0,0 1-1 0 0,0-1 1 0 0,0 0-1 0 0,-1 0 0 0 0,1 1 1 0 0,0-1-1 0 0,-1 0 1 0 0,1 0-1 0 0,0 0 0 0 0,0 1 1 0 0,-1-1-1 0 0,1 0 1 0 0,0 0-1 0 0,-1 0 0 0 0,1 0 1 0 0,0 0-1 0 0,-1 0 1 0 0,1 0-1 0 0,0 0 1 0 0,-1 0-1 0 0,1 0 0 0 0,0 0 1 0 0,-1 0-1 0 0,1 0 1 0 0,0 0-1 0 0,-1 0 0 0 0,1 0 1 0 0,0 0-1 0 0,-1 0 1 0 0,1 0-1 0 0,0-1 0 0 0,0 1 1 0 0,-1 0-1 0 0,1 0 1 0 0,0 0-1 0 0,-1 0 0 0 0,1-1 1 0 0,0 1-1 0 0,0 0 1 0 0,-1 0-1 0 0,1-1 0 0 0,0 1 1 0 0,0 0-1 0 0,0 0 1 0 0,0-1-1 0 0,-1 1 0 0 0,1 0 1 0 0,0-1-1 0 0,0 1 1 0 0,0 0-1 0 0,0-1 0 0 0,0 1 1 0 0,0 0-13 0 0,-17 26 126 0 0,8-5-95 0 0,6-16-20 0 0,1 0 1 0 0,0 0 0 0 0,0 0-1 0 0,0 0 1 0 0,0 0 0 0 0,1 0-1 0 0,0 0 1 0 0,0 1 0 0 0,0-1-1 0 0,1 1 1 0 0,0-1 0 0 0,0 0-1 0 0,0 1 1 0 0,1-1 0 0 0,0 2-12 0 0,29-37 236 0 0,-30-67 21 0 0,0 96-269 0 0,0 0 0 0 0,0 0 0 0 0,0 0-1 0 0,0 0 1 0 0,0 0 0 0 0,-1 0 0 0 0,1 1 0 0 0,0-1-1 0 0,-1 0 1 0 0,1 0 0 0 0,0 0 0 0 0,-1 0 0 0 0,1 1 0 0 0,-1-1-1 0 0,1 0 1 0 0,-1 0 0 0 0,1 1 0 0 0,-1-1 0 0 0,0 0-1 0 0,1 1 1 0 0,-1-1 0 0 0,0 1 0 0 0,0-1 0 0 0,1 1-1 0 0,-1-1 1 0 0,0 1 0 0 0,0-1 0 0 0,0 1 0 0 0,1 0-1 0 0,-1-1 1 0 0,0 1 0 0 0,0 0 0 0 0,0 0 0 0 0,0 0 0 0 0,0 0-1 0 0,0 0 1 0 0,0 0 0 0 0,0 0 0 0 0,1 0 0 0 0,-1 0-1 0 0,0 0 1 0 0,-1 0 12 0 0,-14 22-3294 0 0,16 24-8319 0 0,3-36 4621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9:38.6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 0 10234 0 0,'-6'4'10048'0'0,"3"54"-6454"0"0,-7 31-2666 0 0,-21 214 202 0 0,36-234-494 0 0,-7-103 367 0 0,6-18-870 0 0,1-1 1 0 0,4 2-1 0 0,1-1 1 0 0,3 1 0 0 0,12-28-134 0 0,18 8 168 0 0,-41 71-168 0 0,0 1 0 0 0,0 0-1 0 0,1 0 1 0 0,-1 0 0 0 0,0 0 0 0 0,0 0 0 0 0,-1 1 0 0 0,1-1 0 0 0,0 1 0 0 0,0-1 0 0 0,-1 1 0 0 0,1 0-1 0 0,-1-1 1 0 0,1 1 0 0 0,-1 0 0 0 0,0 0 0 0 0,0 0 0 0 0,0 0 0 0 0,0 0 0 0 0,0 0 0 0 0,0 1 0 0 0,0-1-1 0 0,-1 0 1 0 0,1 0 0 0 0,-1 1 0 0 0,1 0 0 0 0,30 304 11 0 0,-12-276-58 0 0,-9-59 140 0 0,50-254 1 0 0,-39 245-102 0 0,-12 74 405 0 0,10 194-197 0 0,7-118-681 0 0,-17-146-9503 0 0,-3 13 1877 0 0,-3 8 1150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9:38.6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219 321 6121 0 0,'19'-63'8426'0'0,"-7"-34"-832"0"0,-11 94-7486 0 0,0-1 0 0 0,-1 1 1 0 0,0 0-1 0 0,1 0 0 0 0,-1-1 1 0 0,-1 1-1 0 0,1 0 0 0 0,0-1 0 0 0,-1 1 1 0 0,0 0-1 0 0,0 0 0 0 0,0 0 1 0 0,0 0-1 0 0,0-1 0 0 0,0 1 1 0 0,-1 1-1 0 0,0-1 0 0 0,1 0 0 0 0,-1 0 1 0 0,0 1-1 0 0,0-1 0 0 0,-1 1 1 0 0,1-1-1 0 0,0 1 0 0 0,-1 0 1 0 0,0 0-1 0 0,1 0 0 0 0,-1 0 0 0 0,0 1 1 0 0,0-1-1 0 0,0 1 0 0 0,0 0 1 0 0,0-1-1 0 0,0 1 0 0 0,0 1 1 0 0,-1-1-1 0 0,1 0 0 0 0,0 1 0 0 0,0 0 1 0 0,-1 0-1 0 0,1 0 0 0 0,0 0 1 0 0,-1 0-1 0 0,1 0 0 0 0,0 1 1 0 0,0 0-1 0 0,-1 0 0 0 0,-1 1-108 0 0,-9 8 12 0 0,2 2 1 0 0,0 0-1 0 0,0 0 0 0 0,1 1 1 0 0,0 1-1 0 0,1 0 0 0 0,1 0 0 0 0,0 1 1 0 0,1 0-1 0 0,1 0 0 0 0,0 1 1 0 0,1 0-1 0 0,1 0 0 0 0,1 1 0 0 0,0 0 1 0 0,1-1-1 0 0,0 1 0 0 0,2 0 1 0 0,0 2-13 0 0,0-17-2 0 0,1 1 1 0 0,0-1 0 0 0,0 0 0 0 0,0 0-1 0 0,0 1 1 0 0,1-1 0 0 0,-1 0 0 0 0,0 0-1 0 0,1 1 1 0 0,0-1 0 0 0,-1 0 0 0 0,1 0-1 0 0,0 0 1 0 0,0 0 0 0 0,0 0 0 0 0,1 0-1 0 0,-1 0 1 0 0,0 0 0 0 0,1 0 0 0 0,-1-1 0 0 0,1 1-1 0 0,-1 0 1 0 0,1-1 0 0 0,0 1 0 0 0,0-1-1 0 0,0 0 1 0 0,0 0 0 0 0,0 0 0 0 0,0 0-1 0 0,0 0 1 0 0,0 0 0 0 0,0 0 0 0 0,0-1-1 0 0,1 1 1 0 0,-1-1 0 0 0,0 1 0 0 0,0-1-1 0 0,1 0 1 0 0,-1 0 0 0 0,0 0 0 0 0,1 0-1 0 0,-1-1 1 0 0,0 1 0 0 0,0 0 0 0 0,1-1 0 0 0,-1 0-1 0 0,0 1 1 0 0,0-1 0 0 0,0 0 0 0 0,0 0-1 0 0,0 0 1 0 0,0-1 0 0 0,0 1 0 0 0,0 0-1 0 0,0-1 1 0 0,-1 1 0 0 0,2-1 1 0 0,1-2 1 0 0,-1 1 0 0 0,1 0 0 0 0,0-1 0 0 0,-1 0 0 0 0,0 1 0 0 0,0-1 1 0 0,0-1-1 0 0,0 1 0 0 0,0 0 0 0 0,-1-1 0 0 0,0 1 0 0 0,0-1 0 0 0,0 0 0 0 0,-1 1 0 0 0,1-1 0 0 0,-1-3-1 0 0,13-30 267 0 0,-11 38-229 0 0,-1 0 0 0 0,1 1-1 0 0,-1-1 1 0 0,1 0 0 0 0,-1 1 0 0 0,0 0 0 0 0,1-1 0 0 0,-1 1 0 0 0,0 0-1 0 0,1 0 1 0 0,-1 1 0 0 0,0-1 0 0 0,0 0 0 0 0,0 1 0 0 0,0-1-1 0 0,0 1 1 0 0,0 0 0 0 0,-1-1 0 0 0,1 1 0 0 0,0 0 0 0 0,-1 0-1 0 0,1 0 1 0 0,-1 0 0 0 0,0 1 0 0 0,0-1 0 0 0,0 0 0 0 0,1 2-38 0 0,13 13 17 0 0,67 36-927 0 0,-79-53 577 0 0,-1 1 1 0 0,1-1-1 0 0,-1 0 0 0 0,1 0 0 0 0,-1 0 1 0 0,1 0-1 0 0,-1 0 0 0 0,1-1 1 0 0,-1 1-1 0 0,1-1 0 0 0,-1 0 1 0 0,1 1-1 0 0,-1-1 0 0 0,0 0 0 0 0,0 0 1 0 0,1-1-1 0 0,-1 1 0 0 0,0 0 1 0 0,0-1-1 0 0,0 0 0 0 0,0 1 1 0 0,-1-1-1 0 0,1 0 0 0 0,0 0 1 0 0,0 0 332 0 0,25-30-12228 0 0,-17 17 6458 0 0</inkml:trace>
  <inkml:trace contextRef="#ctx0" brushRef="#br0" timeOffset="1">774 1 13155 0 0,'-26'17'5727'0'0,"-9"24"-2539"0"0,13-14-1598 0 0,-14 13-566 0 0,-195 233-673 0 0,224-262-951 0 0,-6 7-1090 0 0,4-10-2207 0 0,9-11-3390 0 0,3-2-249 0 0</inkml:trace>
  <inkml:trace contextRef="#ctx0" brushRef="#br0" timeOffset="2">398 1 11747 0 0,'-11'79'6984'0'0,"54"42"-3584"0"0,106 59-999 0 0,-140-169-2449 0 0,10 17 179 0 0,-24-17-3145 0 0,-17-5-7385 0 0,15-6 3174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9:38.6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765 62 9082 0 0,'-22'62'7530'0'0,"47"-80"-3319"0"0,-22 15-4081 0 0,-1 1-1 0 0,0-1 0 0 0,0 0 1 0 0,-1 0-1 0 0,1 0 1 0 0,-1 0-1 0 0,1 0 1 0 0,-1 0-1 0 0,0 0 1 0 0,0 0-1 0 0,0 0 0 0 0,-1 0 1 0 0,1-1-1 0 0,-1 1 1 0 0,0 0-1 0 0,0 0 1 0 0,0-1-1 0 0,0 1 0 0 0,0 0 1 0 0,-1-1-1 0 0,1 1 1 0 0,-1 0-1 0 0,0 0 1 0 0,0 0-1 0 0,0 0 1 0 0,-1 0-1 0 0,1 0 0 0 0,-1 0 1 0 0,1 0-1 0 0,-1 0 1 0 0,0 0-1 0 0,0 1 1 0 0,0-1-1 0 0,-2 0-129 0 0,-30 38 1060 0 0,31-31-1042 0 0,0 0 0 0 0,1 1-1 0 0,-1 0 1 0 0,1 0 0 0 0,0 0-1 0 0,0 0 1 0 0,0 0 0 0 0,0 0-1 0 0,1 0 1 0 0,0 1 0 0 0,0-1-1 0 0,1 0 1 0 0,0 1-1 0 0,0-1 1 0 0,0 1 0 0 0,0-1-1 0 0,1 0 1 0 0,0 1 0 0 0,0-1-1 0 0,0 0 1 0 0,1 0 0 0 0,-1 0-1 0 0,1 0 1 0 0,1 0 0 0 0,-1 1-18 0 0,0-5-23 0 0,0 0-1 0 0,0-1 1 0 0,0 1 0 0 0,0 0 0 0 0,0-1 0 0 0,0 1 0 0 0,0-1-1 0 0,0 0 1 0 0,0 1 0 0 0,0-1 0 0 0,0 0 0 0 0,0 0 0 0 0,0-1 0 0 0,0 1-1 0 0,0 0 1 0 0,0-1 0 0 0,0 1 0 0 0,0-1 0 0 0,0 1 0 0 0,0-1-1 0 0,0 0 1 0 0,-1 0 0 0 0,1 0 0 0 0,0 0 0 0 0,0 0 0 0 0,-1-1 0 0 0,1 1-1 0 0,-1 0 1 0 0,1-1 0 0 0,-1 1 0 0 0,0-1 0 0 0,1 1 0 0 0,-1-1-1 0 0,0 0 1 0 0,0 1 0 0 0,0-1 0 0 0,0 0 0 0 0,0 0 0 0 0,-1 0-1 0 0,1 0 1 0 0,-1 0 0 0 0,1 0 0 0 0,-1 0 0 0 0,0 0 0 0 0,1 0 0 0 0,-1 0-1 0 0,0 0 1 0 0,0 0 0 0 0,-1 0 0 0 0,1 0 0 0 0,0 0 0 0 0,-1 0-1 0 0,1 0 1 0 0,-1 0 0 0 0,0-1 23 0 0,-21-3-4492 0 0,12 6 92 0 0,5 0 392 0 0,-2 0-4087 0 0</inkml:trace>
  <inkml:trace contextRef="#ctx0" brushRef="#br0" timeOffset="1">1229 1094 8242 0 0,'-72'55'8268'0'0,"58"-40"-7629"0"0,0 1 1 0 0,1 0-1 0 0,1 1 0 0 0,1 0 0 0 0,0 1 0 0 0,1 0 0 0 0,-3 11-639 0 0,6-14 66 0 0,1 0 0 0 0,1 0 0 0 0,0 1 0 0 0,1 0 0 0 0,1 0 0 0 0,1 0 0 0 0,0 0-1 0 0,1 0 1 0 0,0 0 0 0 0,2 1 0 0 0,0-1 0 0 0,1 0 0 0 0,0 0 0 0 0,1 0 0 0 0,4 9-66 0 0,-6-21 15 0 0,1 0 0 0 0,-1-1 0 0 0,1 1 0 0 0,0 0 1 0 0,0-1-1 0 0,1 0 0 0 0,-1 1 0 0 0,1-1 0 0 0,0 0 0 0 0,0 0 0 0 0,0 0 1 0 0,0-1-1 0 0,0 1 0 0 0,0-1 0 0 0,1 0 0 0 0,-1 0 0 0 0,1 0 1 0 0,0 0-1 0 0,0-1 0 0 0,-1 1 0 0 0,1-1 0 0 0,0 0 0 0 0,0 0 1 0 0,0 0-1 0 0,0-1 0 0 0,1 1 0 0 0,-1-1 0 0 0,0 0 0 0 0,0 0 1 0 0,0-1-1 0 0,0 1 0 0 0,0-1 0 0 0,0 0 0 0 0,0 0 0 0 0,0 0 1 0 0,0-1-1 0 0,-1 1 0 0 0,2-2-15 0 0,14-5 99 0 0,-1-1 0 0 0,-1-1 0 0 0,0-1 1 0 0,0 0-1 0 0,-1-1 0 0 0,0-1 0 0 0,-1 0 0 0 0,-1-2 1 0 0,0 1-1 0 0,-1-2 0 0 0,-1 1 0 0 0,0-2 0 0 0,-1 0 0 0 0,0 0 1 0 0,-2-1-1 0 0,7-17-99 0 0,-12 26 43 0 0,0-1 0 0 0,-1 0 0 0 0,0 0 0 0 0,0 0 0 0 0,-1 0 1 0 0,0-1-1 0 0,-1 1 0 0 0,0-1 0 0 0,-1 1 0 0 0,0-1 0 0 0,-1 1 0 0 0,0-1 1 0 0,0 1-1 0 0,-1-1 0 0 0,0 1 0 0 0,-1 0 0 0 0,-1 0 0 0 0,1 0 0 0 0,-2 0 0 0 0,1 1 1 0 0,-1 0-1 0 0,-1-1 0 0 0,1 2 0 0 0,-1-1 0 0 0,-1 1 0 0 0,0 0 0 0 0,0 0 1 0 0,-1 1-1 0 0,1 0 0 0 0,-2 0 0 0 0,1 1 0 0 0,-1 0 0 0 0,0 0 0 0 0,0 1 0 0 0,-7-3-43 0 0,10 7-177 0 0,1 0 0 0 0,0 0-1 0 0,-1 0 1 0 0,1 1 0 0 0,-1-1-1 0 0,1 1 1 0 0,0 0 0 0 0,-1 1-1 0 0,1 0 1 0 0,-1 0-1 0 0,1 0 1 0 0,0 0 0 0 0,0 1-1 0 0,0 0 1 0 0,0 0 0 0 0,0 0-1 0 0,0 0 1 0 0,0 1-1 0 0,1 0 1 0 0,-1 0 0 0 0,1 0-1 0 0,0 1 1 0 0,0 0 0 0 0,0-1-1 0 0,0 1 1 0 0,1 1-1 0 0,-1-1 1 0 0,1 0 0 0 0,0 1-1 0 0,1 0 1 0 0,-1-1 0 0 0,0 4 177 0 0,8 54-11830 0 0,-2-55 6531 0 0</inkml:trace>
  <inkml:trace contextRef="#ctx0" brushRef="#br0" timeOffset="2">1643 903 11138 0 0,'6'58'6221'0'0,"15"28"-3072"0"0,-4-20-1590 0 0,2 20-509 0 0,-4 1 0 0 0,-4 1 0 0 0,0 78-1050 0 0,-10 81 382 0 0,13-191-369 0 0,-13-55-54 0 0,-10-294-638 0 0,8 252 739 0 0,1 1-1 0 0,2-1 1 0 0,2 0 0 0 0,2 1 0 0 0,1-1-1 0 0,2 2 1 0 0,2-1 0 0 0,2 1 0 0 0,1 1-1 0 0,8-12-59 0 0,-21 46 56 0 0,1-1 0 0 0,-1 1 0 0 0,1 0 0 0 0,1 0 0 0 0,-1 0 0 0 0,0 0 0 0 0,1 0-1 0 0,0 1 1 0 0,0-1 0 0 0,0 1 0 0 0,0 0 0 0 0,0 0 0 0 0,1 0 0 0 0,0 0 0 0 0,-1 0 0 0 0,1 1-1 0 0,0-1 1 0 0,0 1 0 0 0,0 0 0 0 0,1 1 0 0 0,-1-1 0 0 0,0 1 0 0 0,1 0 0 0 0,-1 0-1 0 0,1 0 1 0 0,-1 0 0 0 0,1 1 0 0 0,0 0 0 0 0,-1 0 0 0 0,1 0 0 0 0,-1 0 0 0 0,1 1 0 0 0,-1 0-1 0 0,1 0 1 0 0,-1 0 0 0 0,1 0 0 0 0,-1 1 0 0 0,0-1 0 0 0,0 1 0 0 0,0 1 0 0 0,1 0-56 0 0,-2 1 23 0 0,-1 0-1 0 0,0 1 1 0 0,-1 0 0 0 0,1-1 0 0 0,-1 1 0 0 0,0 0 0 0 0,0 0 0 0 0,0-1 0 0 0,-1 1 0 0 0,0 0 0 0 0,0 0 0 0 0,0 0 0 0 0,0 0 0 0 0,-1 0 0 0 0,0 0 0 0 0,0 0 0 0 0,0-1 0 0 0,0 1-1 0 0,-1 0 1 0 0,0-1 0 0 0,0 1 0 0 0,0-1 0 0 0,-1 0 0 0 0,1 0 0 0 0,-1 1 0 0 0,0-2 0 0 0,0 1 0 0 0,-1 0 0 0 0,1-1 0 0 0,-1 1 0 0 0,0-1 0 0 0,-2 1-23 0 0,-3 9 34 0 0,-138 160 102 0 0,147-173-135 0 0,-1 0 0 0 0,0 0 0 0 0,0 1 0 0 0,1-1 0 0 0,-1 0 0 0 0,0 1 0 0 0,1-1 0 0 0,-1 0 0 0 0,1 1 0 0 0,-1-1 0 0 0,1 1-1 0 0,-1-1 1 0 0,0 1 0 0 0,1 0 0 0 0,0-1 0 0 0,-1 1 0 0 0,1 0 0 0 0,-1-1 0 0 0,1 1 0 0 0,0 0 0 0 0,-1-1 0 0 0,1 1 0 0 0,0 0 0 0 0,0-1 0 0 0,0 1 0 0 0,-1 0 0 0 0,1 0 0 0 0,0-1 0 0 0,0 1 0 0 0,0 0 0 0 0,0 0 0 0 0,0-1 0 0 0,1 1 0 0 0,-1 0 0 0 0,0 0 0 0 0,0-1 0 0 0,0 1 0 0 0,1 0 0 0 0,-1-1 0 0 0,0 1 0 0 0,1 0 0 0 0,-1-1 0 0 0,0 1 0 0 0,1 0 0 0 0,-1-1 0 0 0,1 1 0 0 0,-1-1 0 0 0,1 1 0 0 0,-1-1 0 0 0,1 1 0 0 0,0-1-1 0 0,-1 1 1 0 0,1-1 0 0 0,-1 1 0 0 0,1-1 0 0 0,0 0 0 0 0,0 0 0 0 0,-1 1 0 0 0,1-1 0 0 0,0 0 0 0 0,-1 0 0 0 0,1 0 0 0 0,0 1 0 0 0,0-1 0 0 0,-1 0 0 0 0,1 0 0 0 0,0 0-1 0 0,347 141-32 0 0,-201-71 216 0 0,-146-70-180 0 0,-1 1 0 0 0,1 0-1 0 0,0 0 1 0 0,-1 0 0 0 0,1-1-1 0 0,0 1 1 0 0,-1 0 0 0 0,1 0 0 0 0,-1 0-1 0 0,1 0 1 0 0,-1 0 0 0 0,0 0-1 0 0,1 0 1 0 0,-1 0 0 0 0,0 0 0 0 0,0 0-1 0 0,0 0 1 0 0,0 0 0 0 0,0 0-1 0 0,0 0 1 0 0,0 0 0 0 0,0 0-1 0 0,0 0 1 0 0,0 0 0 0 0,0 0 0 0 0,-1 0-1 0 0,1 0 1 0 0,0 0 0 0 0,-1 0-1 0 0,1 0 1 0 0,-1 0 0 0 0,1 0 0 0 0,-1 0-1 0 0,1 0 1 0 0,-1 0 0 0 0,0-1-1 0 0,1 1 1 0 0,-1 0 0 0 0,0 0 0 0 0,0-1-1 0 0,0 1 1 0 0,1 0 0 0 0,-1-1-1 0 0,0 1 1 0 0,0-1 0 0 0,0 0-1 0 0,0 1 1 0 0,0-1 0 0 0,0 1 0 0 0,0-1-1 0 0,0 0 1 0 0,0 0 0 0 0,0 0-1 0 0,0 0 1 0 0,0 0 0 0 0,0 0 0 0 0,0 0-1 0 0,0 0 1 0 0,-1 0 0 0 0,1 0-1 0 0,0 0 1 0 0,0-1 0 0 0,0 1 0 0 0,0 0-4 0 0,-92-33-2855 0 0,58 18-5130 0 0,28 12 2798 0 0,1 0-3381 0 0</inkml:trace>
  <inkml:trace contextRef="#ctx0" brushRef="#br0" timeOffset="3">2474 2035 8098 0 0,'-44'44'7252'0'0,"-60"109"-1926"0"0,82-131-4900 0 0,-1 0 0 0 0,0-2 0 0 0,-2-1 0 0 0,0-1 0 0 0,-1-1-1 0 0,-1-1 1 0 0,-1-1 0 0 0,0-2 0 0 0,-1-1 0 0 0,0-1 0 0 0,-1-1-426 0 0,-128 60 611 0 0,-49 30 51 0 0,6-47 227 0 0,157-47-683 0 0,0-1-1 0 0,0-3 0 0 0,0-1 1 0 0,0-3-1 0 0,0-1 0 0 0,0-2 1 0 0,-27-8-206 0 0,30 8 41 0 0,0-2-1 0 0,1-2 1 0 0,1-2 0 0 0,-1-1 0 0 0,2-2-1 0 0,0-2 1 0 0,1-1 0 0 0,0-2-1 0 0,2-2 1 0 0,0-1 0 0 0,-5-6-41 0 0,-34-41 52 0 0,2-3 1 0 0,4-2-1 0 0,4-4 0 0 0,-34-53-52 0 0,74 98 13 0 0,2-2 0 0 0,1 0 0 0 0,1-2-1 0 0,2 0 1 0 0,2-1 0 0 0,1 0 0 0 0,0-8-13 0 0,-6-30-15 0 0,3-1-1 0 0,3-1 1 0 0,4 0 0 0 0,3-1 0 0 0,4 0 0 0 0,3-24 15 0 0,3 70-14 0 0,2 0 0 0 0,0 1 0 0 0,3-1 1 0 0,0 1-1 0 0,2 1 0 0 0,2 0 0 0 0,1 0 0 0 0,1 1 0 0 0,1 1 0 0 0,10-15 14 0 0,137-194-12 0 0,-119 191 2 0 0,4 1-1 0 0,0 3 0 0 0,3 1 1 0 0,2 3-1 0 0,28-16 11 0 0,-26 27 39 0 0,1 1 1 0 0,0 3-1 0 0,2 3 0 0 0,48-12-39 0 0,-98 31 0 0 0,87-27 1 0 0,1 4-1 0 0,1 4 1 0 0,63-5-1 0 0,122 36 28 0 0,1 25-6 0 0,-12 19-30 0 0,-69 28 116 0 0,-117-40-125 0 0,-58-28 15 0 0,-1 1-1 0 0,-1 1 1 0 0,-1 1-1 0 0,-1 1 1 0 0,0 1-1 0 0,5 7 3 0 0,15 13 15 0 0,167 167 60 0 0,-193-184-40 0 0,-1 1 1 0 0,-1 0-1 0 0,-1 0 1 0 0,-2 1 0 0 0,0 1-1 0 0,-1 0 1 0 0,-2 0-1 0 0,0 1 1 0 0,-2 0-1 0 0,-1 0 1 0 0,-1 0-1 0 0,0 15-35 0 0,0-3 40 0 0,-1 0 0 0 0,-2 0 0 0 0,-2 0-1 0 0,-1 0 1 0 0,-2-1 0 0 0,-1 1-1 0 0,-2-1 1 0 0,-2-1 0 0 0,-8 19-40 0 0,2-11-5 0 0,-1-1 0 0 0,-3-1-1 0 0,-1-1 1 0 0,-2 0 0 0 0,-1-2 0 0 0,-3-1 0 0 0,-1-1 0 0 0,-21 21 5 0 0,-33 15-69 0 0,-2-3 1 0 0,-66 41 68 0 0,89-67-233 0 0,30-19-113 0 0,2 2-1 0 0,0 1 0 0 0,2 2 1 0 0,1 0-1 0 0,-2 7 347 0 0,-27 30-2029 0 0,51-62 1250 0 0,-22 21-2154 0 0,6-23-7949 0 0,17-5 3166 0 0</inkml:trace>
  <inkml:trace contextRef="#ctx0" brushRef="#br0" timeOffset="4">668 2647 7466 0 0,'-1'-1'342'0'0,"0"0"1"0"0,0 0 0 0 0,0-1 0 0 0,0 1-1 0 0,0 0 1 0 0,-1 0 0 0 0,1 0 0 0 0,0 0-1 0 0,-1 1 1 0 0,1-1 0 0 0,-1 0 0 0 0,1 1-1 0 0,-1-1 1 0 0,1 1 0 0 0,-1-1 0 0 0,1 1-1 0 0,-1 0 1 0 0,0-1 0 0 0,1 1 0 0 0,-1 0 0 0 0,1 0-1 0 0,-1 0 1 0 0,0 0 0 0 0,1 1 0 0 0,-1-1-1 0 0,1 0 1 0 0,-1 1 0 0 0,0-1 0 0 0,1 1-1 0 0,-1-1 1 0 0,1 1 0 0 0,0 0 0 0 0,-1 0-1 0 0,1-1 1 0 0,0 1 0 0 0,-1 0 0 0 0,1 0-1 0 0,0 0 1 0 0,-1 1-343 0 0,-29 36 2291 0 0,1 16-1713 0 0,2 1 0 0 0,2 1 0 0 0,3 2-1 0 0,3 0 1 0 0,-2 15-578 0 0,-17 43 339 0 0,-26 26 7 0 0,44-112-1349 0 0,5-8-4197 0 0,2 1-5778 0 0,11-17 4654 0 0</inkml:trace>
  <inkml:trace contextRef="#ctx0" brushRef="#br0" timeOffset="5">148 3052 8354 0 0,'-3'47'6605'0'0,"0"19"-2277"0"0,28 128 463 0 0,-24-193-4755 0 0,1 1-1 0 0,-1-1 1 0 0,1 0-1 0 0,0 1 1 0 0,-1-1-1 0 0,1 0 0 0 0,0 0 1 0 0,0 0-1 0 0,0 0 1 0 0,0-1-1 0 0,0 1 0 0 0,0 0 1 0 0,0-1-1 0 0,0 1 1 0 0,0-1-1 0 0,0 0 0 0 0,0 0 1 0 0,0 0-1 0 0,0 0 1 0 0,0 0-1 0 0,0 0 0 0 0,0 0 1 0 0,0-1-1 0 0,0 1 1 0 0,0-1-1 0 0,0 1 0 0 0,0-1 1 0 0,0 0-1 0 0,0 0 1 0 0,0 0-1 0 0,0 0 0 0 0,-1 0 1 0 0,1 0-1 0 0,0-1 1 0 0,-1 1-1 0 0,1-1 0 0 0,-1 1 1 0 0,1-1-1 0 0,-1 1 1 0 0,0-1-1 0 0,0 0 0 0 0,0 1 1 0 0,0-1-1 0 0,0 0 1 0 0,0 0-1 0 0,0 0 1 0 0,0 0-1 0 0,-1 0 0 0 0,1 0-35 0 0,14-13 89 0 0,29-26 4 0 0,74-50 52 0 0,-68 79-61 0 0,-78 36 16 0 0,-65-40 100 0 0,6-30-101 0 0,84 47-92 0 0,1 0 1 0 0,-1 0-1 0 0,1 0 0 0 0,-1 0 0 0 0,1 1 1 0 0,0-1-1 0 0,0 1 0 0 0,0-1 0 0 0,0 1 1 0 0,0 0-1 0 0,0 0 0 0 0,0 0 0 0 0,1 0 1 0 0,-1 0-1 0 0,1 1 0 0 0,-1-1 0 0 0,1 0 1 0 0,0 1-1 0 0,0-1 0 0 0,0 1 1 0 0,0-1-1 0 0,0 1 0 0 0,1-1 0 0 0,-1 1 1 0 0,1 0-1 0 0,0-1 0 0 0,-1 1 0 0 0,1 0 1 0 0,1-1-1 0 0,-1 1 0 0 0,0 0 0 0 0,1-1 1 0 0,-1 1-1 0 0,1-1 0 0 0,0 1 0 0 0,0 1-7 0 0,12 36 19 0 0,-13-39-15 0 0,0-1 1 0 0,0 1 0 0 0,0-1-1 0 0,0 1 1 0 0,0 0-1 0 0,1-1 1 0 0,-1 1-1 0 0,0-1 1 0 0,0 1 0 0 0,1-1-1 0 0,-1 1 1 0 0,0-1-1 0 0,1 1 1 0 0,-1-1-1 0 0,1 1 1 0 0,-1-1 0 0 0,0 1-1 0 0,1-1 1 0 0,-1 0-1 0 0,1 1 1 0 0,-1-1-1 0 0,1 0 1 0 0,0 1 0 0 0,-1-1-1 0 0,1 0 1 0 0,-1 0-1 0 0,1 1 1 0 0,-1-1-1 0 0,1 0 1 0 0,0 0 0 0 0,-1 0-1 0 0,1 0 1 0 0,0 0-1 0 0,-1 0 1 0 0,1 0-1 0 0,-1 0 1 0 0,1 0 0 0 0,0 0-1 0 0,-1 0 1 0 0,1 0-1 0 0,-1-1 1 0 0,1 1 0 0 0,0 0-1 0 0,-1 0 1 0 0,1-1-1 0 0,-1 1 1 0 0,1 0-1 0 0,-1-1 1 0 0,1 1 0 0 0,-1 0-1 0 0,1-1 1 0 0,-1 1-1 0 0,1-1 1 0 0,-1 1-1 0 0,0-1 1 0 0,1 1 0 0 0,-1-1-1 0 0,0 1 1 0 0,1-1-1 0 0,-1 1 1 0 0,0-1-5 0 0,1-4 18 0 0,-1 0 1 0 0,0 0-1 0 0,0 0 0 0 0,0 0 1 0 0,-1 0-1 0 0,0 0 0 0 0,0 0 1 0 0,0 0-1 0 0,0 0 0 0 0,-1 0 1 0 0,0 1-1 0 0,0-1 0 0 0,0 0 1 0 0,0 1-1 0 0,-1 0 0 0 0,0 0 1 0 0,0 0-1 0 0,0 0 0 0 0,0 0 1 0 0,-1 0-1 0 0,0 1 1 0 0,1-1-1 0 0,-1 1 0 0 0,0 0 1 0 0,-4-2-19 0 0,7 5-2 0 0,-1-1 0 0 0,1 1 0 0 0,0 0 1 0 0,0 0-1 0 0,-1 0 0 0 0,1-1 1 0 0,0 1-1 0 0,0 0 0 0 0,-1 0 0 0 0,1 1 1 0 0,0-1-1 0 0,0 0 0 0 0,-1 0 1 0 0,1 1-1 0 0,0-1 0 0 0,0 0 0 0 0,0 1 1 0 0,0 0-1 0 0,-1-1 0 0 0,1 1 1 0 0,0-1-1 0 0,0 1 0 0 0,0 0 0 0 0,0 0 1 0 0,0 0-1 0 0,1 0 0 0 0,-1-1 1 0 0,0 1-1 0 0,0 0 0 0 0,1 1 0 0 0,-1-1 1 0 0,0 0-1 0 0,1 0 0 0 0,-1 0 0 0 0,1 0 1 0 0,-1 0-1 0 0,1 0 0 0 0,0 1 1 0 0,-1-1-1 0 0,1 0 0 0 0,0 0 0 0 0,0 1 1 0 0,0-1-1 0 0,0 0 0 0 0,0 0 1 0 0,0 1-1 0 0,0-1 0 0 0,1 1 2 0 0,0 67-1155 0 0,2-54-227 0 0,5 15-3621 0 0,-2-13-3058 0 0,-8-10 3954 0 0,2-4-974 0 0</inkml:trace>
  <inkml:trace contextRef="#ctx0" brushRef="#br0" timeOffset="6">2489 2130 7786 0 0,'-3'-4'8795'0'0,"6"17"-7219"0"0,45 157 3416 0 0,208 406-2410 0 0,-134-349-1154 0 0,-112-206-666 0 0,-19-83-4434 0 0,6 32-1697 0 0,2 10-3981 0 0,1 16 3101 0 0</inkml:trace>
  <inkml:trace contextRef="#ctx0" brushRef="#br0" timeOffset="7">2752 3278 8602 0 0,'-8'4'1716'0'0,"8"-4"-1606"0"0,0 0 1 0 0,0-1-1 0 0,0 1 1 0 0,-1 0-1 0 0,1-1 1 0 0,0 1-1 0 0,0-1 0 0 0,0 1 1 0 0,0 0-1 0 0,0-1 1 0 0,-1 1-1 0 0,1 0 1 0 0,0-1-1 0 0,0 1 0 0 0,0 0 1 0 0,-1 0-1 0 0,1-1 1 0 0,0 1-1 0 0,0 0 1 0 0,-1 0-1 0 0,1-1 0 0 0,0 1 1 0 0,-1 0-1 0 0,1 0 1 0 0,0 0-1 0 0,-1-1 1 0 0,1 1-1 0 0,0 0 0 0 0,-1 0 1 0 0,1 0-1 0 0,-1 0 1 0 0,1 0-1 0 0,0 0 1 0 0,-1 0-1 0 0,1 0 1 0 0,0 0-1 0 0,-1 0 0 0 0,1 0 1 0 0,-1 0-1 0 0,1 0 1 0 0,0 0-1 0 0,-1 0 1 0 0,1 0-1 0 0,0 0 0 0 0,-1 1 1 0 0,1-1-1 0 0,0 0 1 0 0,-1 0-1 0 0,1 0 1 0 0,0 1-1 0 0,-1-1 0 0 0,1 0 1 0 0,0 0-1 0 0,0 1 1 0 0,-1-1-1 0 0,1 0-110 0 0,38-52 1850 0 0,-11 15-1234 0 0,2 1 0 0 0,2 2 0 0 0,1 1-1 0 0,2 1 1 0 0,7-4-616 0 0,17-13 1306 0 0,-56 50-1278 0 0,-1 0 1 0 0,0-1-1 0 0,0 1 0 0 0,0 0 1 0 0,0 0-1 0 0,0 0 1 0 0,1 0-1 0 0,-2 0 0 0 0,1 0 1 0 0,0 0-1 0 0,0 0 0 0 0,0 0 1 0 0,0 0-1 0 0,-1 0 1 0 0,1 1-1 0 0,0-1 0 0 0,-1 0 1 0 0,1 0-1 0 0,-1 1 1 0 0,0-1-1 0 0,1 1 0 0 0,-1-1 1 0 0,0 0-1 0 0,0 1 1 0 0,0-1-1 0 0,0 1 0 0 0,0-1 1 0 0,0 0-1 0 0,0 1 0 0 0,-1-1 1 0 0,1 0-1 0 0,0 1 1 0 0,-1-1-1 0 0,1 0 0 0 0,-1 1 1 0 0,1-1-1 0 0,-1 0 1 0 0,0 1-29 0 0,0 4 68 0 0,-30 210 885 0 0,30-209-889 0 0,0 0 0 0 0,0 1 0 0 0,0-1 0 0 0,-1 0 0 0 0,0 0-1 0 0,-1 0 1 0 0,1-1 0 0 0,-1 1 0 0 0,-1-1 0 0 0,1 1 0 0 0,-1-1 0 0 0,0 0-1 0 0,0 0 1 0 0,-1-1 0 0 0,0 1 0 0 0,0-1 0 0 0,-4 4-64 0 0,5-9 28 0 0,0 0 0 0 0,1-1 0 0 0,-1 1 0 0 0,1-1 0 0 0,-1 0 0 0 0,1 0 0 0 0,-1 0-1 0 0,1 0 1 0 0,0 0 0 0 0,0-1 0 0 0,-1 1 0 0 0,1-1 0 0 0,0 0 0 0 0,0 0 0 0 0,1 0 0 0 0,-1-1 0 0 0,0 1 0 0 0,1-1 0 0 0,-1 1 0 0 0,1-1 0 0 0,0 0 0 0 0,0 0 0 0 0,-1-1-28 0 0,-1-2 2 0 0,-1-1 0 0 0,1 0 0 0 0,0 0 0 0 0,1-1 0 0 0,0 1-1 0 0,0-1 1 0 0,0 1 0 0 0,1-1 0 0 0,0 0 0 0 0,1 0 0 0 0,0 0 0 0 0,0 0 0 0 0,0 0 0 0 0,1-1 0 0 0,1 1 0 0 0,-1 0 0 0 0,1 0 0 0 0,0 0 0 0 0,3-6-2 0 0,59-1-27 0 0,36-19 113 0 0,-83 20-67 0 0,-28 14 24 0 0,-33 16 15 0 0,-42 57 35 0 0,66-55-38 0 0,32-24-565 0 0,12-5-2475 0 0,2 4-4181 0 0,-10 3 188 0 0,-3 1 456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9:38.6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76 217 8674 0 0,'-10'-46'12643'0'0,"10"45"-12275"0"0,-6 36 781 0 0,6 39-730 0 0,-2 0 1 0 0,-4-1-1 0 0,-14 63-419 0 0,-3-23 1300 0 0,15-147-620 0 0,98-161-488 0 0,-71 155-202 0 0,-9 18 30 0 0,1 0 0 0 0,0 0 0 0 0,2 1 1 0 0,0 1-1 0 0,2 0 0 0 0,12-13-20 0 0,-27 32-1 0 0,1 1 1 0 0,-1 0-1 0 0,1-1 1 0 0,-1 1-1 0 0,1 0 1 0 0,-1-1-1 0 0,1 1 1 0 0,-1 0-1 0 0,1 0 1 0 0,0-1-1 0 0,-1 1 1 0 0,1 0-1 0 0,-1 0 1 0 0,1 0-1 0 0,0 0 1 0 0,-1 0-1 0 0,1 0 1 0 0,-1 0-1 0 0,1 0 1 0 0,0 0-1 0 0,-1 0 1 0 0,1 0-1 0 0,-1 0 1 0 0,1 0-1 0 0,0 1 1 0 0,-1-1-1 0 0,1 0 0 0 0,-1 0 1 0 0,1 1-1 0 0,-1-1 1 0 0,1 0-1 0 0,-1 1 1 0 0,1-1-1 0 0,-1 0 1 0 0,1 1-1 0 0,-1-1 1 0 0,1 1-1 0 0,-1-1 1 0 0,0 1-1 0 0,1-1 1 0 0,-1 1-1 0 0,0-1 1 0 0,0 1-1 0 0,1-1 1 0 0,-1 1-1 0 0,0-1 1 0 0,0 1-1 0 0,0 0 1 0 0,1-1-1 0 0,-1 1 1 0 0,0-1-1 0 0,0 1 1 0 0,0 0-1 0 0,0-1 1 0 0,0 1-1 0 0,0-1 0 0 0,0 1 1 0 0,0 0-1 0 0,-1-1 1 0 0,1 1 0 0 0,6 49-13 0 0,-6-45 40 0 0,0 251 145 0 0,3-187-30 0 0,-3-68-106 0 0,0-1-32 0 0,7-29 162 0 0,61-259-409 0 0,-46 195 179 0 0,-4 124 239 0 0,-2 256 67 0 0,-12-215-183 0 0,-9-102-3106 0 0,2 10-1180 0 0,1-1-4197 0 0,2 11 1124 0 0</inkml:trace>
  <inkml:trace contextRef="#ctx0" brushRef="#br0" timeOffset="1">449 32 8522 0 0,'-4'11'4475'0'0,"1"10"2929"0"0,20-19-5786 0 0,46-26 51 0 0,-5 1-4256 0 0,-45 14-1391 0 0,-4 2-4015 0 0,-6 5 1936 0 0</inkml:trace>
  <inkml:trace contextRef="#ctx0" brushRef="#br0" timeOffset="2">627 114 8794 0 0,'-32'174'10639'0'0,"-2"-7"-7715"0"0,19-110-4055 0 0,14-53 778 0 0,-6 32-3103 0 0,11-17-3457 0 0,0-22 3597 0 0,2 0-1343 0 0</inkml:trace>
  <inkml:trace contextRef="#ctx0" brushRef="#br0" timeOffset="3">703 258 7114 0 0,'0'-1'155'0'0,"0"0"1"0"0,0 0-1 0 0,1 0 1 0 0,-1 0-1 0 0,0 0 1 0 0,1 1-1 0 0,-1-1 1 0 0,1 0-1 0 0,-1 0 1 0 0,1 1 0 0 0,0-1-1 0 0,-1 0 1 0 0,1 0-1 0 0,0 1 1 0 0,-1-1-1 0 0,1 1 1 0 0,0-1-1 0 0,0 1 1 0 0,0-1 0 0 0,-1 1-1 0 0,1-1 1 0 0,0 1-1 0 0,0 0 1 0 0,0-1-1 0 0,0 1 1 0 0,0 0-1 0 0,0 0 1 0 0,0 0-1 0 0,0 0 1 0 0,0 0 0 0 0,0 0-1 0 0,-1 0 1 0 0,1 0-1 0 0,0 0 1 0 0,0 0-1 0 0,0 0 1 0 0,0 0-1 0 0,0 1 1 0 0,0-1 0 0 0,0 0-1 0 0,0 1 1 0 0,-1-1-1 0 0,1 1 1 0 0,0-1-1 0 0,0 1 1 0 0,0-1-1 0 0,-1 1 1 0 0,1 0 0 0 0,0-1-1 0 0,-1 1 1 0 0,1 0-1 0 0,-1 0 1 0 0,1-1-1 0 0,0 1 1 0 0,-1 0-1 0 0,0 0 1 0 0,1 0-1 0 0,-1 0 1 0 0,0 0 0 0 0,1-1-1 0 0,-1 1 1 0 0,0 0-1 0 0,0 0 1 0 0,0 0-1 0 0,1 0-155 0 0,11 36 3679 0 0,-6-5-3384 0 0,-6-31-304 0 0,4 25 496 0 0,-2 2 1 0 0,0-1 0 0 0,-2 0-1 0 0,-1 0 1 0 0,-1 0-1 0 0,-4 17-487 0 0,6-44 25 0 0,0 0 0 0 0,0-1-1 0 0,1 1 1 0 0,-1 0 0 0 0,0 0-1 0 0,1 0 1 0 0,-1 0-1 0 0,0 0 1 0 0,1-1 0 0 0,-1 1-1 0 0,0 0 1 0 0,1 0 0 0 0,-1 0-1 0 0,0 0 1 0 0,1 0 0 0 0,-1 0-1 0 0,0 0 1 0 0,1 0-1 0 0,-1 0 1 0 0,0 0 0 0 0,1 0-1 0 0,-1 1 1 0 0,0-1 0 0 0,1 0-1 0 0,-1 0 1 0 0,0 0-1 0 0,0 0 1 0 0,1 0-25 0 0,17-40 205 0 0,67-213 287 0 0,-85 253-466 0 0,1 1 0 0 0,-1-1 0 0 0,0 1 0 0 0,0-1 0 0 0,0 1 0 0 0,0-1 0 0 0,1 1-1 0 0,-1-1 1 0 0,0 1 0 0 0,0-1 0 0 0,1 1 0 0 0,-1-1 0 0 0,0 1 0 0 0,1-1 0 0 0,-1 1-1 0 0,0-1 1 0 0,1 0 0 0 0,-1 1 0 0 0,1-1 0 0 0,-1 0 0 0 0,1 1 0 0 0,-1-1 0 0 0,1 0 0 0 0,-1 0-1 0 0,1 1 1 0 0,-1-1 0 0 0,1 0 0 0 0,-1 0 0 0 0,1 0 0 0 0,-1 0 0 0 0,1 0 0 0 0,-1 0-1 0 0,1 0 1 0 0,-1 0 0 0 0,1 0 0 0 0,-1 0 0 0 0,1 0 0 0 0,0 0 0 0 0,-1 0 0 0 0,1 0-1 0 0,-1 0 1 0 0,1-1 0 0 0,-1 1 0 0 0,1 0 0 0 0,-1 0 0 0 0,1-1 0 0 0,-1 1 0 0 0,1 0-1 0 0,-1-1 1 0 0,0 1 0 0 0,1 0 0 0 0,-1-1 0 0 0,1 1 0 0 0,-1 0 0 0 0,0-1 0 0 0,1 0-26 0 0,7 52 668 0 0,0 187-220 0 0,-4-126-325 0 0,-2-112-472 0 0,-1 0-1 0 0,1 0 1 0 0,0 0 0 0 0,-1 0 0 0 0,1 0-1 0 0,-1 0 1 0 0,1-1 0 0 0,-1 1 0 0 0,1-1-1 0 0,-1 1 1 0 0,1-1 0 0 0,-1 1 0 0 0,1-1-1 0 0,-1 0 1 0 0,0 0 0 0 0,1 1 0 0 0,-1-1-1 0 0,0 0 1 0 0,0 0 0 0 0,0-1-1 0 0,1 1 1 0 0,-1 0 0 0 0,0 0 0 0 0,-1 0-1 0 0,1-1 1 0 0,0 1 0 0 0,0 0 0 0 0,0-1-1 0 0,-1 1 1 0 0,1-1 0 0 0,-1 1 0 0 0,1-1 349 0 0,0 0-940 0 0,11-15-4281 0 0,1-2-2279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28:42.7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67 235 6345 0 0,'-66'22'8608'0'0,"77"-14"-4582"0"0,38-4-2579 0 0,229-19 1027 0 0,129-28-1594 0 0,-171 15 140 0 0,-136 15-535 0 0,-100 5-2554 0 0,-27 21-13145 0 0,26-9 9965 0 0</inkml:trace>
  <inkml:trace contextRef="#ctx0" brushRef="#br0" timeOffset="1110.03">835 6 8082 0 0,'-54'-6'3879'0'0,"65"13"-170"0"0,63 4-1391 0 0,-55-9-1998 0 0,-3-1-52 0 0,0 0 0 0 0,0 0 0 0 0,0 2 0 0 0,0 0 0 0 0,-1 1 0 0 0,1 0 0 0 0,-1 1 0 0 0,0 1 0 0 0,0 0 0 0 0,-1 1 1 0 0,11 7-269 0 0,-15-5 281 0 0,-8-9-249 0 0,-1 0 0 0 0,1 1 0 0 0,-1 0 0 0 0,1-1 0 0 0,-1 1 0 0 0,0 0 0 0 0,1-1 0 0 0,-1 1 0 0 0,0 0 0 0 0,1 0 0 0 0,-1 0 0 0 0,0 0 0 0 0,0 0 0 0 0,0 0 1 0 0,0 1-1 0 0,0-1 0 0 0,0 0 0 0 0,0 0 0 0 0,-1 1 0 0 0,1-1 0 0 0,0 1 0 0 0,-1-1 0 0 0,1 0 0 0 0,-1 1 0 0 0,0-1 0 0 0,1 1 0 0 0,-1-1 0 0 0,0 1 0 0 0,0-1 0 0 0,0 1 0 0 0,0 0 0 0 0,0-1 0 0 0,0 1 0 0 0,0-1 0 0 0,0 1 0 0 0,-1-1 0 0 0,1 1 0 0 0,-1-1 0 0 0,1 1 0 0 0,-1-1 0 0 0,0 0 0 0 0,1 1 0 0 0,-1-1 0 0 0,0 0 0 0 0,0 1 0 0 0,0-1 0 0 0,0 0 1 0 0,0 0-1 0 0,0 0 0 0 0,0 0 0 0 0,-1 1-32 0 0,-138 114 449 0 0,-11-41 217 0 0,179-128-436 0 0,97-143-52 0 0,-156 243-33 0 0,12 27-17 0 0,57-101 345 0 0,-37 26-466 0 0,0-1 0 0 0,0 1 0 0 0,0 0 0 0 0,0 0 0 0 0,0 0-1 0 0,0-1 1 0 0,0 1 0 0 0,-1 0 0 0 0,1-1 0 0 0,0 1 0 0 0,-1-1 0 0 0,1 1-1 0 0,-1-1 1 0 0,1 1 0 0 0,-1-1 0 0 0,0 1 0 0 0,0-1 0 0 0,0 0-1 0 0,0 1 1 0 0,0-1 0 0 0,0 1 0 0 0,0-1 0 0 0,0 1 0 0 0,-1-1-1 0 0,1 0 1 0 0,0 1 0 0 0,-1-1 0 0 0,0 1 0 0 0,1 0 0 0 0,-1-1-1 0 0,0 0-6 0 0,-24 14-24 0 0,55-43 62 0 0,-28 25 22 0 0,-16 27-67 0 0,-5 39 46 0 0,20-60-36 0 0,-1 1-1 0 0,1-1 1 0 0,0 1 0 0 0,0-1-1 0 0,-1 1 1 0 0,1-1 0 0 0,0 1-1 0 0,0-1 1 0 0,0 0 0 0 0,0 1 0 0 0,0-1-1 0 0,0 0 1 0 0,-1 0 0 0 0,1 0-1 0 0,0 1 1 0 0,0-1 0 0 0,0 0-1 0 0,0 0 1 0 0,0-1 0 0 0,0 1 0 0 0,0 0-1 0 0,0 0 1 0 0,0 0 0 0 0,0-1-1 0 0,-1 1 1 0 0,1 0 0 0 0,0-1-1 0 0,0 1 1 0 0,0 0 0 0 0,0-1 0 0 0,-1 1-1 0 0,1-1 1 0 0,0 0 0 0 0,0 1-1 0 0,-1-1 1 0 0,1 0 0 0 0,-1 1-1 0 0,1-1 1 0 0,0 0 0 0 0,-1 0 0 0 0,1 1-1 0 0,-1-1 1 0 0,0 0-3 0 0,31-77 111 0 0,-48 166 26 0 0,20-87-133 0 0,0 0 0 0 0,0-1 0 0 0,0 1 0 0 0,0-1 0 0 0,1 1 0 0 0,-1-1 0 0 0,0 0 0 0 0,1 0 1 0 0,-1 0-1 0 0,0-1 0 0 0,0 1 0 0 0,1-1 0 0 0,-1 0 0 0 0,0 0 0 0 0,0 0 0 0 0,0 0 0 0 0,0 0 0 0 0,0-1 0 0 0,0 0 0 0 0,0 1 0 0 0,-1-1 0 0 0,1 0 1 0 0,-1 0-1 0 0,1 0 0 0 0,-1-1 0 0 0,0 1 0 0 0,1-1 0 0 0,-1 1 0 0 0,0-1 0 0 0,-1 0 0 0 0,1 1 0 0 0,0-1 0 0 0,-1 0 0 0 0,0 0 0 0 0,0 0 0 0 0,0 0 1 0 0,0-1-1 0 0,0 0-4 0 0,-3 3 4 0 0,-1 0 1 0 0,0 1 0 0 0,1-1 0 0 0,-1 1 0 0 0,0-1 0 0 0,0 1 0 0 0,0 0-1 0 0,1 0 1 0 0,-1 0 0 0 0,0 1 0 0 0,0-1 0 0 0,1 1 0 0 0,-1-1 0 0 0,0 1-1 0 0,1 0 1 0 0,-1 0 0 0 0,0 0 0 0 0,1 0 0 0 0,-1 0 0 0 0,1 1 0 0 0,0-1-1 0 0,0 1 1 0 0,-1 0 0 0 0,1 0 0 0 0,0 0 0 0 0,0 0 0 0 0,0 0 0 0 0,0 1-5 0 0,-42 31 74 0 0,65-53-238 0 0,4-5-3124 0 0,-18 21-2412 0 0,-3 3-711 0 0,1 3-521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0:06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7274 0 0,'13'17'5038'0'0,"-19"237"76"0"0,-1 2-2321 0 0,27-289-1443 0 0,87-408-1572 0 0,-106 436 203 0 0,-1 2 14 0 0,1 0-1 0 0,-1 0 0 0 0,1 0 1 0 0,-1 0-1 0 0,1 0 1 0 0,0 0-1 0 0,0 0 0 0 0,0 0 1 0 0,0 0-1 0 0,1 1 1 0 0,-1-1-1 0 0,1 1 0 0 0,0-1 1 0 0,-1 1-1 0 0,1-1 0 0 0,0 1 1 0 0,0 0-1 0 0,1 0 1 0 0,-1 0-1 0 0,0 0 0 0 0,1 0 1 0 0,-1 1-1 0 0,2-2 6 0 0,16 56 58 0 0,6 204 113 0 0,-19-131 38 0 0,-6-68 1 0 0,18-84 174 0 0,68-282-1170 0 0,-86 306 783 0 0,-1 1 1 0 0,0 0 0 0 0,0-1-1 0 0,1 1 1 0 0,-1 0 0 0 0,1-1 0 0 0,-1 1-1 0 0,1 0 1 0 0,0 0 0 0 0,-1-1-1 0 0,1 1 1 0 0,0 0 0 0 0,0 0 0 0 0,0 0-1 0 0,0 0 1 0 0,0 0 0 0 0,0 0 0 0 0,0 0-1 0 0,0 0 1 0 0,0 0 0 0 0,1 1-1 0 0,-1-1 1 0 0,0 0 0 0 0,0 1 0 0 0,1-1-1 0 0,-1 1 1 0 0,0 0 0 0 0,1-1-1 0 0,-1 1 1 0 0,1 0 0 0 0,-1 0 0 0 0,0 0-1 0 0,1 0 1 0 0,-1 0 0 0 0,1 0-1 0 0,-1 0 1 0 0,0 0 0 0 0,1 0 0 0 0,-1 1-1 0 0,1-1 1 0 0,-1 1 0 0 0,0-1-1 0 0,1 1 1 0 0,-1-1 0 0 0,0 1 0 0 0,0 0-1 0 0,0 0 1 0 0,1-1 0 0 0,-1 1 0 0 0,0 0-1 0 0,0 0 1 0 0,0 0 0 0 0,0 0-1 0 0,-1 0 1 0 0,1 0 0 0 0,0 1 0 0 0,0-1-1 0 0,-1 0 1 0 0,1 0 0 0 0,0 1-1 0 0,-1-1 1 0 0,1 0 0 0 0,-1 1 0 0 0,0-1-1 0 0,1 0 1 0 0,-1 1 0 0 0,0-1-1 0 0,0 1 1 0 0,0-1 2 0 0,15 42 59 0 0,-2 0 0 0 0,-1 0 1 0 0,-3 1-1 0 0,-2 1 0 0 0,-1-1 0 0 0,-2 3-59 0 0,-4-35-227 0 0,0 10 585 0 0,0-17-4385 0 0,9-54-5952 0 0,-5 33 4797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0:06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46 9050 0 0,'-2'1'8330'0'0,"79"-20"-7022"0"0,-52 7-4129 0 0,-5-3-3505 0 0,-19 14 898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0:06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5465 0 0,'-8'125'8639'0'0,"-17"93"-5966"0"0,22-199-2708 0 0,-9 29-4308 0 0,11-47 2596 0 0,1-2-730 0 0,-3-1-2881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0:06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13 153 9506 0 0,'5'102'4896'0'0,"-2"-70"-3870"0"0,-2 0 0 0 0,0 1 0 0 0,-3-1 0 0 0,0 0 0 0 0,-7 30-1026 0 0,-1-5 1179 0 0,44-233-990 0 0,37-97-907 0 0,-69 267 720 0 0,0 0 0 0 0,0 1 1 0 0,1-1-1 0 0,0 1 0 0 0,0 0 0 0 0,0 0 1 0 0,1 0-1 0 0,-1 1 0 0 0,1-1 1 0 0,0 1-1 0 0,1-1 0 0 0,-1 2 1 0 0,1-1-1 0 0,-1 0 0 0 0,1 1 0 0 0,1 0 1 0 0,-1 0-1 0 0,2-1-2 0 0,-3 5 40 0 0,-1 1 0 0 0,0-1 0 0 0,0 1-1 0 0,0 0 1 0 0,0-1 0 0 0,0 2 0 0 0,0-1 0 0 0,0 0 0 0 0,-1 0 0 0 0,1 1-1 0 0,-1 0 1 0 0,0-1 0 0 0,0 1 0 0 0,0 0 0 0 0,0 0 0 0 0,0 0 0 0 0,-1 0 0 0 0,1 0-1 0 0,-1 1 1 0 0,0-1 0 0 0,0 0 0 0 0,0 1 0 0 0,0-1 0 0 0,0 1 0 0 0,-1-1-1 0 0,0 4-39 0 0,2-1 60 0 0,13 44 180 0 0,6 16 411 0 0,-4 1 0 0 0,-2 0 0 0 0,5 56-651 0 0,-15-72 220 0 0,-2-26 51 0 0,0 0-1 0 0,-2 0 0 0 0,-1 0 0 0 0,-1 0 0 0 0,-1 0 0 0 0,-5 25-270 0 0,7-50-4 0 0,0 0 0 0 0,0-1-1 0 0,0 1 1 0 0,0-1 0 0 0,0 1-1 0 0,0 0 1 0 0,0-1 0 0 0,0 1-1 0 0,0 0 1 0 0,0-1 0 0 0,0 1-1 0 0,-1 0 1 0 0,1 0 0 0 0,0-1-1 0 0,0 1 1 0 0,0 0-1 0 0,-1-1 1 0 0,1 1 0 0 0,0 0-1 0 0,0 0 1 0 0,-1-1 0 0 0,1 1-1 0 0,0 0 1 0 0,0 0 0 0 0,-1 0-1 0 0,1-1 1 0 0,0 1 0 0 0,-1 0-1 0 0,1 0 1 0 0,0 0 0 0 0,-1 0-1 0 0,1 0 1 0 0,0 0 0 0 0,-1 0-1 0 0,1 0 1 0 0,0 0-1 0 0,-1 0 1 0 0,1 0 0 0 0,-1 0-1 0 0,1 0 1 0 0,0 0 0 0 0,-1 0-1 0 0,1 0 1 0 0,0 0 0 0 0,-1 0-1 0 0,1 0 1 0 0,0 0 0 0 0,0 1-1 0 0,-1-1 1 0 0,1 0 0 0 0,0 0-1 0 0,-1 0 1 0 0,1 1 0 0 0,0-1-1 0 0,0 0 1 0 0,-1 0-1 0 0,1 1 1 0 0,0-1 0 0 0,0 0 4 0 0,-11-33-1511 0 0,14-38-4640 0 0,7 24-2475 0 0,-4 32 2778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15:25.5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45 312 8402 0 0,'-1'-1'81'0'0,"0"1"-1"0"0,0-1 1 0 0,0 0 0 0 0,1 1-1 0 0,-1-1 1 0 0,0 0 0 0 0,0 1-1 0 0,0-1 1 0 0,0 1 0 0 0,0-1 0 0 0,0 1-1 0 0,0 0 1 0 0,0-1 0 0 0,0 1-1 0 0,0 0 1 0 0,0 0 0 0 0,-1 0-1 0 0,1 0 1 0 0,0 0 0 0 0,0 0 0 0 0,0 0-1 0 0,0 0 1 0 0,0 0 0 0 0,0 0-1 0 0,0 0 1 0 0,0 1 0 0 0,0-1 0 0 0,0 1-1 0 0,0-1 1 0 0,0 0 0 0 0,0 1-1 0 0,0 0 1 0 0,0-1 0 0 0,0 1-1 0 0,0 0 1 0 0,0-1 0 0 0,1 1 0 0 0,-1 0-1 0 0,0 0 1 0 0,1 0 0 0 0,-1-1-1 0 0,0 1 1 0 0,1 0 0 0 0,-1 0 0 0 0,1 0-1 0 0,-1 0 1 0 0,1 0 0 0 0,0 0-1 0 0,-1 0 1 0 0,1 0 0 0 0,0 0-1 0 0,0 1 1 0 0,0-1 0 0 0,0 0 0 0 0,0 0-1 0 0,0 0 1 0 0,0 0 0 0 0,0 0-1 0 0,0 0 1 0 0,0 0 0 0 0,0 0-1 0 0,1 0 1 0 0,-1 0 0 0 0,1 1-81 0 0,50 167 883 0 0,-22-69-865 0 0,-10-25 37 0 0,4-2 0 0 0,3-1 1 0 0,34 67-56 0 0,-60-137 33 0 0,0 0 1 0 0,0 0 0 0 0,1 1-1 0 0,0-1 1 0 0,-1 0 0 0 0,1 0-1 0 0,0 1 1 0 0,0-1 0 0 0,0 0-1 0 0,0 0 1 0 0,1 0 0 0 0,-1 0-1 0 0,0 0 1 0 0,1-1 0 0 0,-1 1-1 0 0,1 0 1 0 0,0-1 0 0 0,0 1-1 0 0,-1-1 1 0 0,1 1-1 0 0,0-1 1 0 0,0 0 0 0 0,0 0-1 0 0,1 0 1 0 0,-1 0 0 0 0,0 0-1 0 0,0-1 1 0 0,0 1 0 0 0,1-1-1 0 0,-1 1 1 0 0,0-1 0 0 0,1 0-1 0 0,-1 0 1 0 0,0 0 0 0 0,1 0-1 0 0,-1 0 1 0 0,0 0 0 0 0,1-1-1 0 0,-1 1 1 0 0,0-1 0 0 0,0 1-1 0 0,1-1 1 0 0,-1 0-1 0 0,0 0 1 0 0,0 0 0 0 0,0 0-1 0 0,2-2-33 0 0,18-27 311 0 0,-1-1 0 0 0,-2-1 0 0 0,0-1 0 0 0,-3 0 0 0 0,-1-1 0 0 0,8-25-311 0 0,7-15 132 0 0,195-485-444 0 0,-211 524-54 0 0,30-50-3891 0 0,-27 85-1526 0 0,-11 8 697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16:25.2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325 81 6801 0 0,'-6'12'6494'0'0,"9"31"-5594"0"0,0-16-548 0 0,-7 5-369 0 0,-1 0 0 0 0,-2 0 0 0 0,-1 0 0 0 0,-2-1 0 0 0,-1 0 0 0 0,-1-1 0 0 0,-1 0 0 0 0,-2-1-1 0 0,-1-1 1 0 0,-7 9 17 0 0,3-3 64 0 0,-2-1-1 0 0,-1-1 0 0 0,-1-1 0 0 0,-1-1 0 0 0,-23 19-63 0 0,9-7 355 0 0,42-68-89 0 0,6 5-294 0 0,1 0 1 0 0,1 0-1 0 0,0 1 1 0 0,2 1 0 0 0,0 0-1 0 0,15-16 28 0 0,7-11-43 0 0,258-432 495 0 0,-292 477-445 0 0,31-40 442 0 0,-32 41-444 0 0,0-1 1 0 0,1 1-1 0 0,-1-1 0 0 0,1 0 1 0 0,-1 1-1 0 0,1-1 1 0 0,-1 1-1 0 0,1-1 0 0 0,-1 1 1 0 0,1-1-1 0 0,-1 1 0 0 0,1-1 1 0 0,0 1-1 0 0,-1 0 1 0 0,1-1-1 0 0,0 1 0 0 0,-1 0 1 0 0,1 0-1 0 0,0-1 0 0 0,0 1 1 0 0,-1 0-1 0 0,1 0 1 0 0,0 0-1 0 0,-1 0 0 0 0,1 0 1 0 0,0 0-1 0 0,0 0 0 0 0,-1 0 1 0 0,1 0-1 0 0,0 0 1 0 0,0 1-1 0 0,-1-1 0 0 0,1 0 1 0 0,0 0-1 0 0,-1 1 0 0 0,1-1 1 0 0,0 0-1 0 0,-1 1 1 0 0,1-1-1 0 0,0 1 0 0 0,-1-1 1 0 0,1 1-1 0 0,-1-1 0 0 0,1 1 1 0 0,-1-1-1 0 0,1 1 1 0 0,-1 0-1 0 0,0-1 0 0 0,1 1 1 0 0,-1-1-1 0 0,0 1 0 0 0,1 0 1 0 0,-1 0-1 0 0,0-1 0 0 0,0 1 1 0 0,1 0-1 0 0,-1-1 1 0 0,0 1-1 0 0,0 0 0 0 0,0 0 1 0 0,0-1-1 0 0,0 1 0 0 0,0 0-4 0 0,3 30-16 0 0,0-1 0 0 0,-2 1 1 0 0,-2 0-1 0 0,0-1 0 0 0,-2 1 1 0 0,-2-1-1 0 0,-3 11 15 0 0,-1 22 61 0 0,-11 73 130 0 0,22-135-175 0 0,0 0 0 0 0,-1-1 0 0 0,1 1 0 0 0,0-1 0 0 0,0 0 0 0 0,0 1 0 0 0,-1-1-1 0 0,1 0 1 0 0,0 0 0 0 0,0 0 0 0 0,0 0 0 0 0,0 0 0 0 0,-1-1 0 0 0,1 1 0 0 0,0-1 0 0 0,0 1 0 0 0,0-1 0 0 0,-1 1 0 0 0,1-1 0 0 0,0 0 0 0 0,-1 0 0 0 0,1 0 0 0 0,-1 0 0 0 0,1 0 0 0 0,-1 0 0 0 0,1-1 0 0 0,-1 1 0 0 0,0 0-1 0 0,0-1 1 0 0,0 1 0 0 0,1-1 0 0 0,-1 1 0 0 0,-1-1 0 0 0,1 1 0 0 0,0-1 0 0 0,0 0 0 0 0,-1 1 0 0 0,1-2-16 0 0,4-2 23 0 0,147-182 1446 0 0,-151 186-1454 0 0,-1 0 0 0 0,1 0 1 0 0,-1 0-1 0 0,1 0 1 0 0,-1 0-1 0 0,1 1 1 0 0,0-1-1 0 0,-1 0 0 0 0,1 0 1 0 0,0 0-1 0 0,0 1 1 0 0,-1-1-1 0 0,1 0 1 0 0,0 1-1 0 0,0-1 0 0 0,0 1 1 0 0,0-1-1 0 0,0 1 1 0 0,0-1-1 0 0,0 1 1 0 0,0 0-1 0 0,0 0 0 0 0,0-1 1 0 0,0 1-1 0 0,0 0 1 0 0,0 0-1 0 0,0 0 0 0 0,0 0 1 0 0,0 0-1 0 0,0 0 1 0 0,0 0-1 0 0,0 1 1 0 0,0-1-1 0 0,0 0 0 0 0,0 0 1 0 0,0 1-1 0 0,0-1 1 0 0,0 1-1 0 0,0-1 1 0 0,0 1-1 0 0,0-1 0 0 0,0 1 1 0 0,0 0-1 0 0,0-1 1 0 0,-1 1-1 0 0,1 0 1 0 0,0 0-1 0 0,-1-1 0 0 0,1 1 1 0 0,0 0-1 0 0,-1 0 1 0 0,1 0-1 0 0,-1 0 1 0 0,1 0-1 0 0,-1 0 0 0 0,0 0 1 0 0,1 0-1 0 0,-1 0 1 0 0,0 1-16 0 0,2 64 290 0 0,-9-10-459 0 0,-4 0 0 0 0,-1 0-1 0 0,-3-1 1 0 0,-9 19 169 0 0,-56 112-4623 0 0,66-165 2276 0 0,12-19-4285 0 0,5-14 2504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16:25.6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179 309 7146 0 0,'-5'-14'5831'0'0,"0"-31"-5627"0"0,3 26 297 0 0,-51-157 460 0 0,18 121-609 0 0,14 91-1217 0 0,8 1 771 0 0,1 1 1 0 0,3 0-1 0 0,0 1 0 0 0,3 0 1 0 0,1 0-1 0 0,1 30 94 0 0,4-68 21 0 0,1 1 0 0 0,-1-1 0 0 0,0 1 0 0 0,0-1 0 0 0,1 1 0 0 0,-1-1 0 0 0,1 1 0 0 0,-1-1 0 0 0,1 0 0 0 0,0 1 0 0 0,0-1 0 0 0,-1 0 0 0 0,1 1 0 0 0,0-1 0 0 0,0 0 0 0 0,0 0 0 0 0,0 0 0 0 0,0 0 0 0 0,1 0 0 0 0,-1 0 0 0 0,0 0 0 0 0,0 0 0 0 0,1 0 0 0 0,-1 0 0 0 0,1-1 0 0 0,-1 1 0 0 0,0-1 0 0 0,1 1 0 0 0,-1-1 0 0 0,1 0 0 0 0,-1 1 0 0 0,1-1 0 0 0,0 0 0 0 0,-1 0 0 0 0,1 0 0 0 0,-1 0 0 0 0,1 0 0 0 0,-1 0 0 0 0,1-1 0 0 0,-1 1 0 0 0,1 0 0 0 0,-1-1 0 0 0,1 1 0 0 0,-1-1 0 0 0,1 0 0 0 0,-1 1 0 0 0,0-1 0 0 0,1 0 0 0 0,-1 0 0 0 0,0 0 0 0 0,0 0 0 0 0,0 0 0 0 0,0 0 0 0 0,0 0 0 0 0,0 0 0 0 0,0 0 0 0 0,0-1 0 0 0,0 1 0 0 0,0 0 0 0 0,0-2-20 0 0,22-16 775 0 0,-21 14-682 0 0,1 1-1 0 0,1 0 1 0 0,-1 0-1 0 0,0 0 1 0 0,1 1-1 0 0,0-1 1 0 0,0 1-1 0 0,0 0 1 0 0,0 0 0 0 0,1 0-1 0 0,-1 0 1 0 0,1 1-1 0 0,0 0 1 0 0,-1 0-1 0 0,1 0 1 0 0,0 0-1 0 0,0 1 1 0 0,0 0-1 0 0,1 0 1 0 0,-1 0 0 0 0,0 1-1 0 0,0 0 1 0 0,0 0-1 0 0,0 0 1 0 0,1 1-1 0 0,-1-1 1 0 0,0 1-1 0 0,0 0 1 0 0,0 1 0 0 0,0-1-1 0 0,0 1 1 0 0,4 2-94 0 0,167 193-1093 0 0,-174-193 843 0 0,1-1-1 0 0,0 1 0 0 0,0-1 0 0 0,0 0 1 0 0,0 0-1 0 0,1-1 0 0 0,-1 1 0 0 0,1 0 1 0 0,0-1-1 0 0,0 0 0 0 0,0 0 0 0 0,0 0 1 0 0,0-1-1 0 0,0 1 0 0 0,0-1 0 0 0,0 0 0 0 0,3 0 251 0 0,-3-1-408 0 0,0 0-1 0 0,0 0 0 0 0,0-1 1 0 0,0 1-1 0 0,0-1 0 0 0,0 0 1 0 0,0-1-1 0 0,-1 1 0 0 0,1-1 1 0 0,0 1-1 0 0,-1-1 0 0 0,1 0 1 0 0,-1-1-1 0 0,1 1 0 0 0,-1 0 1 0 0,0-1-1 0 0,0 0 0 0 0,0 0 0 0 0,0-1 409 0 0,17-17-4142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16:27.5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0 15635 0 0,'-29'10'2065'0'0,"3"3"-1281"0"0,-7 3-496 0 0,7-3-200 0 0,4-3-152 0 0,5 3-208 0 0,1 0-448 0 0,3 0-344 0 0,-3 0-417 0 0,3 3-359 0 0,-4 1-273 0 0,1 5-279 0 0,-3-2-3801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16:27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179 198 8746 0 0,'-36'71'3214'0'0,"9"51"-2886"0"0,14-54-464 0 0,-77 260-1819 0 0,77-293 1675 0 0,21-47-276 0 0,-6 9 554 0 0,290-543 2132 0 0,-280 524-1994 0 0,-3 5-62 0 0,0-1 1 0 0,1 1 0 0 0,1 0 0 0 0,1 1 0 0 0,0 1 0 0 0,1 0 0 0 0,1 0 0 0 0,4-2-75 0 0,-15 14-4 0 0,0 1 0 0 0,0 0 0 0 0,-1 0 0 0 0,1 1 0 0 0,1-1 0 0 0,-1 1 0 0 0,0-1-1 0 0,0 1 1 0 0,0 0 0 0 0,1 0 0 0 0,-1 0 0 0 0,1 1 0 0 0,-1-1 0 0 0,0 1 0 0 0,1 0 0 0 0,-1 0 0 0 0,1 0 0 0 0,-1 0 0 0 0,1 1 0 0 0,-1-1 0 0 0,1 1 0 0 0,-1 0 0 0 0,0 0 0 0 0,0 0-1 0 0,1 1 1 0 0,-1-1 0 0 0,0 1 0 0 0,0-1 0 0 0,0 1 0 0 0,0 0 0 0 0,-1 0 0 0 0,1 0 0 0 0,0 1 0 0 0,-1-1 0 0 0,0 1 0 0 0,1-1 0 0 0,-1 1 0 0 0,1 1 4 0 0,60 121 331 0 0,-59-107-221 0 0,-1 0 1 0 0,0 0-1 0 0,-1 1 0 0 0,-1-1 0 0 0,0 0 0 0 0,-2 1 1 0 0,0-1-1 0 0,-1 0 0 0 0,-1 0 0 0 0,-1 0 0 0 0,0 0 0 0 0,-1 0 1 0 0,-5 10-111 0 0,-4 3 325 0 0,14-31-298 0 0,-1-1-1 0 0,1 1 1 0 0,0 0 0 0 0,0 0-1 0 0,0 0 1 0 0,-1 0 0 0 0,1 0-1 0 0,0 0 1 0 0,0 0 0 0 0,-1 0-1 0 0,1 0-26 0 0,7-58 1422 0 0,-6 60-1406 0 0,1 0 0 0 0,0 0 0 0 0,-1-1 0 0 0,1 1 0 0 0,0 0 0 0 0,0-1 0 0 0,0 1 0 0 0,0-1 0 0 0,0 0 1 0 0,0 1-1 0 0,0-1 0 0 0,0 0 0 0 0,0-1 0 0 0,1 1 0 0 0,-1 0 0 0 0,0 0 0 0 0,1-1 0 0 0,-1 0 0 0 0,0 1 0 0 0,1-1 0 0 0,-1 0 0 0 0,1 0 0 0 0,-1 0 0 0 0,0 0 0 0 0,1-1 0 0 0,-1 1 0 0 0,0-1 0 0 0,1 1 0 0 0,-1-1 1 0 0,2-1-18 0 0,-2 1 29 0 0,0 0-1 0 0,-1 0 0 0 0,1 0 1 0 0,-1 0-1 0 0,0-1 0 0 0,1 1 1 0 0,-1 0-1 0 0,0-1 0 0 0,0 1 1 0 0,0-1-1 0 0,0 1 0 0 0,0-1 1 0 0,0 0-1 0 0,0 1 0 0 0,0-1 1 0 0,-1 0-1 0 0,1 0 0 0 0,-1 0 1 0 0,1 1-1 0 0,-1-1 0 0 0,0 0 0 0 0,0 0 1 0 0,1 0-1 0 0,-1 0 0 0 0,-1 0 1 0 0,1 0-1 0 0,0-1-27 0 0,4-30 296 0 0,6 28-523 0 0,0 11 143 0 0,-8-5 95 0 0,1 0 0 0 0,-1-1 0 0 0,0 1-1 0 0,1-1 1 0 0,-1 0 0 0 0,0 0 0 0 0,1 0-1 0 0,-1 0 1 0 0,0 0 0 0 0,1-1 0 0 0,-1 1-1 0 0,0-1 1 0 0,1 1 0 0 0,-1-1 0 0 0,0 0-1 0 0,0 0 1 0 0,1 0 0 0 0,-1 0 0 0 0,0 0-1 0 0,0-1 1 0 0,0 1 0 0 0,0 0 0 0 0,-1-1-1 0 0,1 0 1 0 0,0 1 0 0 0,-1-1 0 0 0,1 0-1 0 0,-1 0 1 0 0,1 0 0 0 0,-1 0 0 0 0,0 0-1 0 0,0 0 1 0 0,0 0 0 0 0,0 0 0 0 0,0-1-11 0 0,18-21 430 0 0,23-34-3 0 0,-41 57-394 0 0,1 1 0 0 0,-1 0 0 0 0,0-1 0 0 0,1 1 0 0 0,-1 0 0 0 0,0 0 0 0 0,1 0 0 0 0,-1 0 0 0 0,0 0 0 0 0,1 1 0 0 0,-1-1 0 0 0,0 0 0 0 0,1 1 0 0 0,-1-1 0 0 0,0 0 0 0 0,0 1 0 0 0,1 0 0 0 0,-1-1 0 0 0,0 1 0 0 0,0 0 0 0 0,0-1 0 0 0,0 1 0 0 0,0 0 0 0 0,0 0 0 0 0,0 0 0 0 0,0 0 0 0 0,0 0 0 0 0,-1 0 0 0 0,1 0 0 0 0,0 0 0 0 0,0 1 0 0 0,-1-1 0 0 0,1 0 0 0 0,-1 0 0 0 0,1 0 0 0 0,-1 1 0 0 0,0-1 0 0 0,1 0 0 0 0,-1 1 0 0 0,0-1 0 0 0,0 0 0 0 0,0 1 0 0 0,0-1 0 0 0,0 1-33 0 0,3 15-10 0 0,0-1-1 0 0,-1 1 0 0 0,-1-1 1 0 0,0 1-1 0 0,-2 0 0 0 0,0-1 1 0 0,0 1-1 0 0,-2-1 0 0 0,0 1 1 0 0,-1-1-1 0 0,0 1 11 0 0,-51 128-419 0 0,53-145 213 0 0,1-1-1 0 0,-1 0 1 0 0,1-1-1 0 0,-1 1 1 0 0,1 0-1 0 0,-1 0 1 0 0,1-1-1 0 0,0 1 1 0 0,0 0-1 0 0,0-1 1 0 0,-1 1-1 0 0,1-1 1 0 0,1 0 0 0 0,-1 1-1 0 0,0-1 1 0 0,0 0-1 0 0,1 1 1 0 0,-1-1-1 0 0,1 0 1 0 0,-1 0-1 0 0,1 0 1 0 0,0 0-1 0 0,0 1 1 0 0,0-1-1 0 0,0 0 1 0 0,0 0-1 0 0,0 0 1 0 0,0 0 0 0 0,0 0-1 0 0,1 1 1 0 0,-1-1-1 0 0,1 0 1 0 0,0 0 206 0 0,-8-76-7574 0 0,4 62 3997 0 0</inkml:trace>
  <inkml:trace contextRef="#ctx0" brushRef="#br0" timeOffset="514.154">1178 208 10506 0 0,'-13'29'1745'0'0,"3"4"-809"0"0,-3 6-456 0 0,7-7-200 0 0,-1-2-168 0 0,4-4-48 0 0,0 0-96 0 0,-1-3-40 0 0,4 0-232 0 0,-6-4-256 0 0,3 1-176 0 0,-1-4-369 0 0,1-3-167 0 0,0 0-168 0 0,3-3-8 0 0,-3-4-921 0 0,3-6-1432 0 0</inkml:trace>
  <inkml:trace contextRef="#ctx0" brushRef="#br0" timeOffset="773.742">1588 335 8482 0 0,'-65'143'5237'0'0,"-39"67"-4923"0"0,52-108-291 0 0,16-50-2099 0 0,40-88-767 0 0,113-269 1830 0 0,-49 146 1878 0 0,-47 105-508 0 0,-9 19 197 0 0,0 1 0 0 0,3 1 0 0 0,1 0 0 0 0,1 1 0 0 0,2 1 0 0 0,1 0 0 0 0,4-2-554 0 0,-22 31 61 0 0,0 0 0 0 0,-1 0 0 0 0,1 0 1 0 0,0 0-1 0 0,1 0 0 0 0,-1 1 0 0 0,0-1 0 0 0,1 1 0 0 0,-1-1 0 0 0,0 1 0 0 0,1 0 0 0 0,0 0 0 0 0,-1 0 0 0 0,1 0 1 0 0,0 0-1 0 0,-1 1 0 0 0,1-1 0 0 0,0 1 0 0 0,0 0 0 0 0,-1 0 0 0 0,1 0 0 0 0,0 0 0 0 0,0 0 0 0 0,-1 1 1 0 0,1-1-1 0 0,0 1 0 0 0,0 0 0 0 0,-1 0 0 0 0,1 0 0 0 0,-1 0 0 0 0,1 0 0 0 0,-1 0 0 0 0,1 1 0 0 0,-1-1 0 0 0,0 1 1 0 0,0 0-1 0 0,1-1 0 0 0,-1 1 0 0 0,-1 0 0 0 0,3 2-61 0 0,73 97 948 0 0,-70-88-844 0 0,14 18 49 0 0,-3 1 0 0 0,0 0 0 0 0,-2 2 0 0 0,-2 0 0 0 0,-1 0 0 0 0,-2 1 0 0 0,-1 1 0 0 0,-1 0 0 0 0,-3 0 0 0 0,0 1 0 0 0,-3-1 0 0 0,-1 37-153 0 0,-2-44-437 0 0,-2-1 0 0 0,-1 1 0 0 0,-1-1 0 0 0,-1 0-1 0 0,-2 0 1 0 0,-1-1 0 0 0,-1 1 0 0 0,-1-2 0 0 0,-2 1 0 0 0,0-2 0 0 0,-2 1 0 0 0,-4 4 437 0 0,9-17-833 0 0,6-7 364 0 0,0 0 1 0 0,0 0 0 0 0,-1 0-1 0 0,0-1 1 0 0,0 1 0 0 0,0-1 0 0 0,-1 0-1 0 0,0-1 1 0 0,0 1 0 0 0,0-1-1 0 0,0 0 1 0 0,-1 0 0 0 0,0-1-1 0 0,1 1 1 0 0,-4 0 468 0 0,-1-4-3813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16:25.8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488 0 9066 0 0,'-90'113'4652'0'0,"-16"76"-3960"0"0,45-73-504 0 0,-72 129-1143 0 0,51-78-2843 0 0,69-134 590 0 0,10-19-1317 0 0</inkml:trace>
  <inkml:trace contextRef="#ctx0" brushRef="#br0" timeOffset="183.285">23 91 10138 0 0,'-8'68'4288'0'0,"24"30"-3097"0"0,103 124 332 0 0,-85-164-1350 0 0,-15-30-357 0 0,-1 2-1 0 0,-2 0 1 0 0,-1 1 0 0 0,-2 0 0 0 0,-1 1-1 0 0,4 17 185 0 0,-3 112-8069 0 0,-16-153 6216 0 0,0-3-2464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27:45.7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34 5577 0 0,'-6'3'569'0'0,"0"0"0"0"0,0 0 0 0 0,0 0 0 0 0,0 1 0 0 0,0-1 0 0 0,1 1 0 0 0,-1 1 0 0 0,1-1 0 0 0,0 1 0 0 0,1 0 0 0 0,-1 0-1 0 0,1 1 1 0 0,-4 5-569 0 0,8-10 60 0 0,-1 0 0 0 0,0 0 0 0 0,0 0-1 0 0,1 1 1 0 0,-1-1 0 0 0,1 0-1 0 0,-1 0 1 0 0,1 1 0 0 0,-1-1 0 0 0,1 1-1 0 0,0-1 1 0 0,0 0 0 0 0,-1 1 0 0 0,1-1-1 0 0,0 1 1 0 0,0-1 0 0 0,1 0-1 0 0,-1 1 1 0 0,0-1 0 0 0,0 0 0 0 0,1 1-1 0 0,-1-1 1 0 0,1 1 0 0 0,-1-1-1 0 0,1 0 1 0 0,-1 0 0 0 0,1 1 0 0 0,0-1-1 0 0,0 0 1 0 0,0 0 0 0 0,-1 0 0 0 0,1 0-1 0 0,0 0 1 0 0,0 0 0 0 0,1 0-1 0 0,-1 0 1 0 0,0 0 0 0 0,0-1 0 0 0,0 1-1 0 0,1 0 1 0 0,-1-1 0 0 0,0 1-1 0 0,0-1 1 0 0,1 1 0 0 0,-1-1 0 0 0,1 0-1 0 0,-1 1 1 0 0,0-1 0 0 0,1 0-1 0 0,-1 0 1 0 0,1 0 0 0 0,-1 0 0 0 0,0 0-1 0 0,1 0 1 0 0,-1-1 0 0 0,1 1 0 0 0,-1 0-1 0 0,0-1 1 0 0,1 1 0 0 0,-1-1-1 0 0,0 1 1 0 0,0-1 0 0 0,1 0 0 0 0,-1 0-60 0 0,8-1 133 0 0,-1-1 1 0 0,0 0 0 0 0,0 0 0 0 0,0-1 0 0 0,-1 0 0 0 0,1 0-1 0 0,-1-1 1 0 0,0 0 0 0 0,0 0 0 0 0,-1-1 0 0 0,1 0 0 0 0,-1 0-1 0 0,-1-1 1 0 0,1 1 0 0 0,-1-1 0 0 0,0 0 0 0 0,0-1-134 0 0,-5 6 30 0 0,0-1 1 0 0,0 1 0 0 0,0 0 0 0 0,0 0-1 0 0,0 0 1 0 0,-1 0 0 0 0,1 0-1 0 0,-1 0 1 0 0,1 0 0 0 0,-1 0-1 0 0,0 1 1 0 0,0-1 0 0 0,0 0-1 0 0,0 0 1 0 0,0 0 0 0 0,0 1 0 0 0,0-1-1 0 0,0 0 1 0 0,-1 1 0 0 0,1-1-1 0 0,-1 1 1 0 0,1 0 0 0 0,-1 0-1 0 0,0-1 1 0 0,1 1 0 0 0,-1 0-1 0 0,0 0 1 0 0,0 0 0 0 0,0 1 0 0 0,0-1-1 0 0,0 0 1 0 0,0 1 0 0 0,0-1-1 0 0,0 1 1 0 0,0 0 0 0 0,0-1-1 0 0,0 1 1 0 0,0 0 0 0 0,0 0 0 0 0,0 1-1 0 0,0-1 1 0 0,0 0 0 0 0,0 1-1 0 0,0-1 1 0 0,0 1 0 0 0,0 0-1 0 0,0-1 1 0 0,0 1 0 0 0,1 0-1 0 0,-1 0 1 0 0,0 0 0 0 0,0 0 0 0 0,1 1-1 0 0,-1-1 1 0 0,1 0 0 0 0,-1 1-1 0 0,1-1 1 0 0,0 1 0 0 0,-1 0-1 0 0,1-1 1 0 0,0 1 0 0 0,0 0-1 0 0,0 0 1 0 0,0-1 0 0 0,0 2-31 0 0,-1 0 9 0 0,-1-1 1 0 0,1 1-1 0 0,0 0 0 0 0,0 0 1 0 0,0 0-1 0 0,1 0 0 0 0,-1 1 1 0 0,1-1-1 0 0,0 0 0 0 0,0 1 1 0 0,0-1-1 0 0,0 0 0 0 0,0 1 1 0 0,1-1-1 0 0,-1 1 0 0 0,1-1 1 0 0,0 1-1 0 0,0 0 0 0 0,1-1 1 0 0,-1 1-1 0 0,1-1 0 0 0,0 1 1 0 0,0 2-10 0 0,2-7 21 0 0,0 1 0 0 0,-1 0 0 0 0,1-1 0 0 0,-1 0 1 0 0,1 1-1 0 0,-1-1 0 0 0,1 0 0 0 0,-1 0 0 0 0,1-1 1 0 0,-1 1-1 0 0,0 0 0 0 0,0-1 0 0 0,0 0 0 0 0,0 1 1 0 0,0-1-1 0 0,0 0 0 0 0,0 0 0 0 0,0 0 0 0 0,-1 0 1 0 0,1 0-1 0 0,-1 0 0 0 0,1-1 0 0 0,-1 1 0 0 0,0 0 1 0 0,0-1-1 0 0,0 1 0 0 0,0-1 0 0 0,-1 1 0 0 0,1-2-21 0 0,0 3 7 0 0,-1-1-1 0 0,1 1 1 0 0,-1 0-1 0 0,1 0 1 0 0,-1 0-1 0 0,1 0 0 0 0,-1 0 1 0 0,0 0-1 0 0,0-1 1 0 0,1 1-1 0 0,-1 0 1 0 0,0 0-1 0 0,0 0 0 0 0,0-1 1 0 0,0 1-1 0 0,-1 0 1 0 0,1 0-1 0 0,0 0 1 0 0,0 0-1 0 0,-1-1 1 0 0,1 1-1 0 0,-1 0 0 0 0,1 0 1 0 0,-1 0-1 0 0,1 0 1 0 0,-1 0-1 0 0,0 0 1 0 0,1 0-1 0 0,-1 0 0 0 0,0 0 1 0 0,0 0-1 0 0,0 1 1 0 0,0-1-1 0 0,0 0 1 0 0,1 0-1 0 0,-1 1 1 0 0,-1-1-1 0 0,1 1 0 0 0,0-1 1 0 0,0 1-1 0 0,0-1 1 0 0,0 1-1 0 0,0 0 1 0 0,0-1-1 0 0,-1 1 0 0 0,1 0 1 0 0,0 0-1 0 0,0 0 1 0 0,0 0-1 0 0,-1 0 1 0 0,1 0-1 0 0,0 0 1 0 0,0 0-1 0 0,0 1 0 0 0,0-1 1 0 0,-1 0-1 0 0,1 1 1 0 0,0-1-7 0 0,-2 3 58 0 0,-1 0 1 0 0,1 0-1 0 0,0 1 1 0 0,0-1-1 0 0,0 0 1 0 0,0 1 0 0 0,1 0-1 0 0,0 0 1 0 0,-1 0-1 0 0,2 0 1 0 0,-1 0-1 0 0,0 0 1 0 0,1 0-1 0 0,-1 1 1 0 0,1-1-1 0 0,0 1 1 0 0,1-1-1 0 0,-1 1 1 0 0,1 2-59 0 0,0-6 5 0 0,0-1-1 0 0,0 1 1 0 0,0-1-1 0 0,0 1 1 0 0,0 0-1 0 0,0-1 1 0 0,0 1 0 0 0,1-1-1 0 0,-1 1 1 0 0,0-1-1 0 0,0 1 1 0 0,0-1 0 0 0,1 1-1 0 0,-1-1 1 0 0,0 1-1 0 0,1-1 1 0 0,-1 0-1 0 0,0 1 1 0 0,1-1 0 0 0,-1 1-1 0 0,1-1 1 0 0,-1 0-1 0 0,1 1 1 0 0,-1-1 0 0 0,0 0-1 0 0,1 0 1 0 0,-1 1-1 0 0,1-1 1 0 0,-1 0-1 0 0,1 0 1 0 0,0 0 0 0 0,-1 1-1 0 0,1-1 1 0 0,-1 0-1 0 0,1 0 1 0 0,-1 0 0 0 0,1 0-1 0 0,-1 0 1 0 0,1 0-1 0 0,-1 0 1 0 0,1 0-1 0 0,-1-1 1 0 0,1 1 0 0 0,0 0-1 0 0,-1 0 1 0 0,1 0-1 0 0,-1 0 1 0 0,1-1 0 0 0,-1 1-1 0 0,1 0 1 0 0,-1-1-1 0 0,0 1 1 0 0,1 0-1 0 0,-1-1 1 0 0,1 1 0 0 0,-1-1-5 0 0,-3 4-6530 0 0,3-2 2730 0 0,2 2 973 0 0,-2 0-4045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1:59.7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2787 599 4689 0 0,'-1'-41'10145'0'0,"8"29"-4987"0"0,-41 15-3212 0 0,-38 88-706 0 0,-7 41-913 0 0,59-100-148 0 0,1 1 0 0 0,2 1 0 0 0,1 0 1 0 0,2 1-1 0 0,1 1 0 0 0,2 0 0 0 0,1 0 0 0 0,2 1 0 0 0,-2 33-179 0 0,9-52 27 0 0,2 0 1 0 0,0 1-1 0 0,1-1 0 0 0,1 0 0 0 0,1 0 0 0 0,0-1 0 0 0,1 1 0 0 0,1-1 0 0 0,1 0 1 0 0,0 0-1 0 0,2-1 0 0 0,0 0 0 0 0,0-1 0 0 0,1 0 0 0 0,1 0 0 0 0,1-1 0 0 0,0 0 0 0 0,13 11-27 0 0,96 28 365 0 0,-108-50-320 0 0,1-2 0 0 0,-1 0 0 0 0,0-1 0 0 0,0 0 0 0 0,1-1 1 0 0,-1 0-1 0 0,0-1 0 0 0,0-1 0 0 0,5-1-45 0 0,30-5 11 0 0,-31 4 10 0 0,-1 0 0 0 0,0-1-1 0 0,0-1 1 0 0,0-1 0 0 0,-1 0 0 0 0,-1-1 0 0 0,1-1-1 0 0,-1 0 1 0 0,2-3-21 0 0,14-9 101 0 0,-15 12-69 0 0,-1-1 0 0 0,-1 0-1 0 0,0-1 1 0 0,0 0 0 0 0,-1-1 0 0 0,0-1-1 0 0,-2 0 1 0 0,1 0 0 0 0,-2-1 0 0 0,0-1-1 0 0,-1 1 1 0 0,0-1 0 0 0,-1-1 0 0 0,-1 1-1 0 0,-1-1 1 0 0,0 0 0 0 0,-1-1 0 0 0,-1 1-1 0 0,-1-1 1 0 0,0 1 0 0 0,-1-18-32 0 0,-1 4 23 0 0,-2 0 0 0 0,-1-1 0 0 0,-1 1 0 0 0,-1 1 0 0 0,-2-1 0 0 0,-1 1 0 0 0,-2 0 0 0 0,-1 1 0 0 0,-1 0 0 0 0,-1 0 0 0 0,-2 2 0 0 0,0 0 0 0 0,-9-10-23 0 0,9 20 19 0 0,0 0 1 0 0,-1 1-1 0 0,0 1 1 0 0,-1 1 0 0 0,-1 0-1 0 0,-1 1 1 0 0,-11-6-20 0 0,-92-9-8 0 0,84 25 59 0 0,31 4-190 0 0,1 0 1 0 0,0 1 0 0 0,-1 0 0 0 0,1 0 0 0 0,0 0 0 0 0,0 1 0 0 0,0 0-1 0 0,1 0 1 0 0,-1 1 0 0 0,1-1 0 0 0,0 1 0 0 0,0 0 0 0 0,0 1 0 0 0,0-1-1 0 0,1 1 1 0 0,-1 0 0 0 0,1 0 0 0 0,1 0 0 0 0,-1 1 0 0 0,1-1-1 0 0,0 1 1 0 0,-2 4 138 0 0,-19 66-4552 0 0,18-27-2293 0 0,12-30 1939 0 0,-1-12-635 0 0</inkml:trace>
  <inkml:trace contextRef="#ctx0" brushRef="#br0" timeOffset="1">3429 580 6745 0 0,'7'-40'5090'0'0,"-1"52"-1188"0"0,10 164-495 0 0,-7-89-2804 0 0,-4-1-1 0 0,-4 1 0 0 0,-3 0 1 0 0,-11 65-603 0 0,10-128 177 0 0,1 0 0 0 0,1 0 0 0 0,2 0 0 0 0,0 0 0 0 0,2 0-1 0 0,0-1 1 0 0,2 1 0 0 0,0-1 0 0 0,8 20-177 0 0,-10-37 58 0 0,0 0 0 0 0,0 0 1 0 0,0 0-1 0 0,1-1 0 0 0,0 1 0 0 0,0-1 0 0 0,0 0 0 0 0,1 0 0 0 0,-1 0 0 0 0,1-1 0 0 0,1 1 1 0 0,-1-1-1 0 0,0-1 0 0 0,6 4-58 0 0,-8-47 98 0 0,-35-171-260 0 0,22 99-20 0 0,4 0 1 0 0,4-1 0 0 0,8-23 181 0 0,-5 115 13 0 0,1 0 0 0 0,1 0 0 0 0,0 0 1 0 0,2 1-1 0 0,1 0 0 0 0,0 0 0 0 0,2 0 1 0 0,0 0-1 0 0,1 1 0 0 0,1 1 0 0 0,0 0 1 0 0,2 0-1 0 0,0 1 0 0 0,9-10-13 0 0,-14 23 36 0 0,0 0 0 0 0,0 0-1 0 0,0 1 1 0 0,0 0 0 0 0,0 0 0 0 0,1 0 0 0 0,-1 1 0 0 0,1 1-1 0 0,0-1 1 0 0,0 1 0 0 0,-1 0 0 0 0,1 1 0 0 0,0 0-1 0 0,0 0 1 0 0,0 1 0 0 0,0 0 0 0 0,-1 0 0 0 0,1 1 0 0 0,0 0-1 0 0,-1 0 1 0 0,1 1 0 0 0,-1 0 0 0 0,0 0 0 0 0,0 0-1 0 0,0 1 1 0 0,-1 0 0 0 0,1 1 0 0 0,-1 0 0 0 0,0 0 0 0 0,0 0-1 0 0,0 0 1 0 0,-1 1 0 0 0,0 0 0 0 0,0 0 0 0 0,3 6-36 0 0,113 141 649 0 0,-117-146-632 0 0,-1-1 0 0 0,0 1 0 0 0,0 0 0 0 0,0 0 0 0 0,-1 0 0 0 0,0 0 0 0 0,-1 1 0 0 0,0-1 0 0 0,0 1 0 0 0,0-1 0 0 0,-1 0 1 0 0,0 1-1 0 0,-1-1 0 0 0,1 1 0 0 0,-1-1 0 0 0,-1 1 0 0 0,0-1 0 0 0,0 0 0 0 0,0 0 0 0 0,-1 0 0 0 0,0 0 0 0 0,0 0 0 0 0,0-1 1 0 0,-4 5-18 0 0,-3 0 15 0 0,0-1 0 0 0,0 0 0 0 0,-1-1 0 0 0,0 0 0 0 0,-1 0 0 0 0,1-1 0 0 0,-2-1 0 0 0,1 0 0 0 0,-1-1 0 0 0,0 0 0 0 0,0-1 0 0 0,-6 1-15 0 0,6-2 5 0 0,-1-1 1 0 0,0 0-1 0 0,0-1 1 0 0,-1 0-1 0 0,1-1 1 0 0,0-1-1 0 0,-1 0 1 0 0,1-1-1 0 0,0 0 1 0 0,0-2-1 0 0,-6-1-5 0 0,11 3 32 0 0,-125-13 41 0 0,131 15-76 0 0,1 0 1 0 0,-1-1-1 0 0,0 1 0 0 0,1 0 1 0 0,0 0-1 0 0,-1 1 0 0 0,1-1 1 0 0,0 0-1 0 0,-1 1 0 0 0,1 0 1 0 0,0-1-1 0 0,0 1 0 0 0,0 0 1 0 0,1 0-1 0 0,-1 0 0 0 0,0 0 1 0 0,1 0-1 0 0,-1 0 0 0 0,1 1 1 0 0,0-1-1 0 0,-1 0 0 0 0,1 1 1 0 0,0-1-1 0 0,1 1 0 0 0,-1-1 1 0 0,0 1-1 0 0,1 0 0 0 0,-1-1 1 0 0,1 1-1 0 0,0 0 0 0 0,0-1 1 0 0,0 1-1 0 0,0 0 0 0 0,1-1 1 0 0,-1 1-1 0 0,1 0 0 0 0,-1-1 1 0 0,1 1-1 0 0,0-1 0 0 0,0 1 1 0 0,0-1-1 0 0,0 1 0 0 0,1-1 1 0 0,-1 0-1 0 0,0 0 0 0 0,1 0 1 0 0,0 0-1 0 0,0 0 0 0 0,-1 0 1 0 0,3 2 2 0 0,15 12 45 0 0,0-1 1 0 0,1-1 0 0 0,0-1 0 0 0,1 0-1 0 0,1-2 1 0 0,0 0 0 0 0,0-1 0 0 0,1-2 0 0 0,0 0-1 0 0,1-1 1 0 0,-1-2 0 0 0,13 2-46 0 0,55 17 199 0 0,178 42 856 0 0,-50 0-330 0 0,-218-66-715 0 0,0 0 0 0 0,0 0 0 0 0,0 0 0 0 0,-1 0 0 0 0,1 0 1 0 0,0 1-1 0 0,-1-1 0 0 0,1 0 0 0 0,0 0 0 0 0,0 1 0 0 0,-1-1 0 0 0,1 0 0 0 0,0 1 0 0 0,-1-1 0 0 0,1 0 0 0 0,-1 1 0 0 0,1-1 0 0 0,0 1 1 0 0,-1 0-1 0 0,1-1 0 0 0,-1 1 0 0 0,1-1 0 0 0,-1 1 0 0 0,0 0 0 0 0,1-1 0 0 0,-1 1 0 0 0,0 0 0 0 0,1-1 0 0 0,-1 1 0 0 0,0 0 0 0 0,0 0 0 0 0,1-1 1 0 0,-1 1-1 0 0,0 0 0 0 0,0 0 0 0 0,0-1 0 0 0,0 1 0 0 0,0 0 0 0 0,0 0 0 0 0,0-1 0 0 0,-1 1 0 0 0,1 0 0 0 0,0 0 0 0 0,0-1 0 0 0,0 1 1 0 0,-1 0-1 0 0,1-1 0 0 0,0 1 0 0 0,-1 0 0 0 0,1-1 0 0 0,-1 1 0 0 0,1 0 0 0 0,-1-1 0 0 0,1 1 0 0 0,-1-1 0 0 0,0 1-10 0 0,-46-19 99 0 0,1 9-767 0 0,19 5-2925 0 0,1-3-8419 0 0,23 5 3737 0 0</inkml:trace>
  <inkml:trace contextRef="#ctx0" brushRef="#br0" timeOffset="2">2263 1779 3673 0 0,'1'10'7605'0'0,"58"-1"-1679"0"0,81 7-1676 0 0,52 83-2235 0 0,-82-67-993 0 0,141-10 156 0 0,-145-6-669 0 0,4-23 224 0 0,78-37-255 0 0,-85 26-401 0 0,7-2 303 0 0,-54 2-172 0 0,10-10-47 0 0,75 2-42 0 0,-87 10 10 0 0,58-33-122 0 0,-53 27 93 0 0,-8-9-29 0 0,-20 18-206 0 0,32-47 374 0 0,75-62-310 0 0,-51 6 112 0 0,-54 53 43 0 0,-8-69 102 0 0,-25 128-186 0 0,5-11 4 0 0,-2-1 1 0 0,0 0-1 0 0,-1 0 0 0 0,-1 0 1 0 0,0 0-1 0 0,-1 0 1 0 0,-1 0-1 0 0,0 0 0 0 0,-2 0 1 0 0,-1-9-5 0 0,-21-63 89 0 0,3-16-217 0 0,-13-70 150 0 0,27 156-15 0 0,0 1 0 0 0,-1 1 0 0 0,-1 0 0 0 0,0 0 0 0 0,-1 1 1 0 0,-1 0-1 0 0,0 1 0 0 0,-1 1 0 0 0,-1 0 0 0 0,0 0 1 0 0,-1 2-1 0 0,-5-4-7 0 0,-6-7-14 0 0,-105-81 20 0 0,46 71-98 0 0,-128-28 108 0 0,96 16 86 0 0,40 14-97 0 0,-78-37-21 0 0,6 41-43 0 0,-52-24-15 0 0,92 34 164 0 0,76 15-87 0 0,-1 1 0 0 0,1 1 1 0 0,0 2-1 0 0,0 1 0 0 0,0 2 0 0 0,-11 4-3 0 0,-49 15-128 0 0,-117 35 239 0 0,107-20-34 0 0,-54 63-330 0 0,65-20 390 0 0,-46 90-468 0 0,44-20 543 0 0,24 78-601 0 0,68-220 447 0 0,-2 7-15 0 0,0-1-1 0 0,1 1 1 0 0,1 0 0 0 0,1 1 0 0 0,1-1 0 0 0,0 0 0 0 0,1 0 0 0 0,1 0 0 0 0,4 14-43 0 0,62 98-77 0 0,5-2 113 0 0,-4-35-167 0 0,15 17 136 0 0,20-38 78 0 0,-92-66-78 0 0,-1 2 1 0 0,1 0-1 0 0,-1 0 0 0 0,-1 1 1 0 0,0 0-1 0 0,0 0 0 0 0,0 2 1 0 0,-1-1-1 0 0,-1 1 0 0 0,0 0 1 0 0,6 12-6 0 0,42-2 242 0 0,-28-8-247 0 0,7-22 26 0 0,-34 9-45 0 0,0 0 0 0 0,0-1 1 0 0,0 1-1 0 0,0 0 0 0 0,0 0 0 0 0,0 0 0 0 0,0-1 0 0 0,0 1 0 0 0,0-1 0 0 0,0 1 1 0 0,0 0-1 0 0,0-1 0 0 0,0 0 0 0 0,0 1 0 0 0,-1-1 0 0 0,1 1 0 0 0,0-1 0 0 0,0 0 0 0 0,-1 0 1 0 0,1 1-1 0 0,0-1 0 0 0,-1 0 0 0 0,1 0 0 0 0,-1 0 0 0 0,1 0 0 0 0,-1 0 0 0 0,0 0 1 0 0,1 0-1 0 0,-1 0 0 0 0,0 0 0 0 0,1 0 0 0 0,-1 0 0 0 0,0 0 0 0 0,0 0 0 0 0,0 0 0 0 0,0 0 1 0 0,0 0 23 0 0,3 6-3645 0 0,2 10 1408 0 0,10 4-4338 0 0,1-10-1532 0 0,-7-6 2584 0 0</inkml:trace>
  <inkml:trace contextRef="#ctx0" brushRef="#br0" timeOffset="3">2339 1760 3265 0 0,'0'-2'278'0'0,"0"1"-1"0"0,1 0 1 0 0,-1-1 0 0 0,1 1 0 0 0,-1 0 0 0 0,1 0-1 0 0,0-1 1 0 0,0 1 0 0 0,-1 0 0 0 0,1 0 0 0 0,0 0 0 0 0,0 0-1 0 0,0 0 1 0 0,0 0 0 0 0,0 0 0 0 0,0 0 0 0 0,0 0 0 0 0,1 1-1 0 0,-1-1 1 0 0,0 0 0 0 0,0 1 0 0 0,1-1 0 0 0,-1 1-1 0 0,0-1 1 0 0,1 1 0 0 0,-1 0 0 0 0,1-1 0 0 0,-1 1 0 0 0,0 0-1 0 0,1 0 1 0 0,1 0-278 0 0,-5 13 3494 0 0,-12 11-2595 0 0,11-19-375 0 0,-41 77 1649 0 0,4 2 0 0 0,-27 84-2173 0 0,-8 18 967 0 0,-106 132 76 0 0,-164 277 630 0 0,207-331-812 0 0,82-189-645 0 0,47-47-3011 0 0,9-25-1903 0 0,2-4-3674 0 0,2-4 1842 0 0</inkml:trace>
  <inkml:trace contextRef="#ctx0" brushRef="#br0" timeOffset="4">1395 3146 5825 0 0,'1'0'237'0'0,"-1"1"0"0"0,1-1 0 0 0,-1 0 0 0 0,1 0-1 0 0,-1 0 1 0 0,1 0 0 0 0,-1 0 0 0 0,0-1 0 0 0,1 1 0 0 0,-1 0 0 0 0,1 0-1 0 0,-1 0 1 0 0,1 0 0 0 0,-1 0 0 0 0,1-1 0 0 0,-1 1 0 0 0,0 0 0 0 0,1 0-1 0 0,-1-1 1 0 0,1 1 0 0 0,-1 0 0 0 0,0-1 0 0 0,1 1 0 0 0,-1 0 0 0 0,0-1-1 0 0,1 1 1 0 0,-1-1 0 0 0,0 1 0 0 0,0 0 0 0 0,0-1 0 0 0,1 1-1 0 0,-1-1 1 0 0,0 1 0 0 0,0-1 0 0 0,0 1-237 0 0,7 11 277 0 0,-2 1 0 0 0,1 0-1 0 0,-2 1 1 0 0,1-1 0 0 0,-2 1 0 0 0,0 0 0 0 0,0 0 0 0 0,-1 0-1 0 0,-1 1 1 0 0,0-1 0 0 0,-1 0 0 0 0,0 1 0 0 0,-1-1 0 0 0,-1 0-1 0 0,0 0 1 0 0,-1 0 0 0 0,-1 2-277 0 0,4-11 76 0 0,-22 147 2204 0 0,20-136-1960 0 0,11 1 889 0 0,-2-18-1179 0 0,0 0-1 0 0,-1-1 1 0 0,1 0 0 0 0,-1 0-1 0 0,1 0 1 0 0,-1-1-1 0 0,-1 0 1 0 0,1 0-1 0 0,0-1 1 0 0,-1 1 0 0 0,0-1-1 0 0,0-1 1 0 0,0 1-1 0 0,2-5-29 0 0,18-14-7 0 0,204-230 83 0 0,-179 191-43 0 0,-50 63-58 0 0,0 0 22 0 0,0 0-3 0 0,-22 12 116 0 0,13-5-84 0 0,0-1 0 0 0,-1-1 0 0 0,0 0 0 0 0,0 0 0 0 0,0-1-1 0 0,-1 0 1 0 0,0-1 0 0 0,1 0 0 0 0,-1-1 0 0 0,0 0 0 0 0,0 0 0 0 0,-1-1-1 0 0,1-1 1 0 0,0 0 0 0 0,0 0 0 0 0,0-1 0 0 0,0-1 0 0 0,0 0 0 0 0,0 0 0 0 0,0-1-1 0 0,0-1 1 0 0,1 1 0 0 0,-3-3-26 0 0,13 6 2 0 0,1 1-1 0 0,-1-1 1 0 0,1 1-1 0 0,-1-1 0 0 0,1 1 1 0 0,-1-1-1 0 0,0 1 1 0 0,1-1-1 0 0,-1 1 1 0 0,0 0-1 0 0,1-1 1 0 0,-1 1-1 0 0,0 0 1 0 0,0-1-1 0 0,1 1 1 0 0,-1-1-1 0 0,0 1 1 0 0,0 0-1 0 0,0 0 1 0 0,0-1-1 0 0,0 1 1 0 0,0 0-1 0 0,0-1 0 0 0,0 1 1 0 0,0 0-1 0 0,0-1 1 0 0,-1 1-1 0 0,1 0 1 0 0,0-1-1 0 0,0 1 1 0 0,-1 0-1 0 0,1-1 1 0 0,0 1-1 0 0,-1-1 1 0 0,1 1-1 0 0,0-1 1 0 0,-1 1-1 0 0,1-1 1 0 0,-1 1-1 0 0,1-1 0 0 0,-1 1 1 0 0,1-1-1 0 0,-1 1 1 0 0,0-1-1 0 0,1 0 1 0 0,-1 1-1 0 0,1-1 1 0 0,-1 0-1 0 0,0 0 1 0 0,1 1-1 0 0,-1-1 1 0 0,0 0-1 0 0,1 0 1 0 0,-1 0-1 0 0,0 0 1 0 0,0 0-2 0 0,14 28-39 0 0,13 94 325 0 0,-25-122-282 0 0,-1 0 1 0 0,1 0-1 0 0,0 0 1 0 0,-1 0-1 0 0,1 0 1 0 0,0 0-1 0 0,-1 0 1 0 0,1 0-1 0 0,0 0 1 0 0,-1 0-1 0 0,1 0 1 0 0,0 0 0 0 0,-1-1-1 0 0,1 1 1 0 0,0 0-1 0 0,-1 0 1 0 0,1-1-1 0 0,-1 1 1 0 0,1 0-1 0 0,0-1 1 0 0,-1 1-1 0 0,1-1 1 0 0,-1 1-1 0 0,1-1 1 0 0,-1 1 0 0 0,0-1-1 0 0,1 1 1 0 0,-1-1-1 0 0,1 1 1 0 0,-1-1-1 0 0,0 1 1 0 0,1-1-1 0 0,-1 0 1 0 0,0 1-1 0 0,0-1 1 0 0,0 0-1 0 0,1 1 1 0 0,-1-1 0 0 0,0 0-1 0 0,0 1 1 0 0,0-1-1 0 0,0 0 1 0 0,0 1-1 0 0,0-1 1 0 0,0 0-1 0 0,0 1 1 0 0,-1-1-1 0 0,1 0 1 0 0,0 1-1 0 0,0-1 1 0 0,0 0 0 0 0,-1 1-5 0 0,2-15 43 0 0,-1 0 0 0 0,-1 0 0 0 0,0 0 0 0 0,-1 0 0 0 0,0 0 1 0 0,-1 1-1 0 0,-1-1 0 0 0,-5-12-43 0 0,8 60-100 0 0,4-32 108 0 0,0-1-1 0 0,0 0 1 0 0,0 1 0 0 0,0-1-1 0 0,0 0 1 0 0,0-1 0 0 0,1 1-1 0 0,-1-1 1 0 0,0 1 0 0 0,0-1-1 0 0,0 0 1 0 0,0 0 0 0 0,-1 0-1 0 0,1-1 1 0 0,0 1 0 0 0,0-1-1 0 0,-1 1 1 0 0,1-1 0 0 0,-1 0-1 0 0,1 0 1 0 0,-1 0 0 0 0,0 0-1 0 0,0 0 1 0 0,0-1 0 0 0,0 1-1 0 0,0-1 1 0 0,0 1 0 0 0,-1-1-1 0 0,1 0 1 0 0,-1 0 0 0 0,1-1-8 0 0,8-7-27 0 0,-35 36 120 0 0,-34 60-313 0 0,65-59-3405 0 0,3-8-2277 0 0,-6 7-781 0 0,-3-16 1106 0 0</inkml:trace>
  <inkml:trace contextRef="#ctx0" brushRef="#br0" timeOffset="5">4100 1797 3961 0 0,'-16'10'4341'0'0,"4"40"-662"0"0,59 28 1577 0 0,-29-30-3296 0 0,-7 11-1342 0 0,-5-20-339 0 0,2 0 1 0 0,1 0-1 0 0,2-1 0 0 0,2 0 0 0 0,1-1 0 0 0,18 31-279 0 0,56 108 816 0 0,47 81 100 0 0,-38-57-130 0 0,-26-102-343 0 0,-35-57-141 0 0,-24-30-199 0 0,-11-11-97 0 0,-1 1-1 0 0,0-1 0 0 0,1 1 0 0 0,-1-1 0 0 0,0 0 1 0 0,1 1-1 0 0,-1-1 0 0 0,1 0 0 0 0,-1 1 0 0 0,0-1 1 0 0,1 0-1 0 0,-1 0 0 0 0,1 1 0 0 0,-1-1 0 0 0,1 0 0 0 0,-1 0 1 0 0,1 0-1 0 0,-1 0 0 0 0,1 0 0 0 0,-1 1 0 0 0,1-1 1 0 0,-1 0-1 0 0,1 0 0 0 0,-1 0 0 0 0,1 0 0 0 0,-1-1 0 0 0,1 1 1 0 0,-1 0-1 0 0,1 0 0 0 0,-1 0 0 0 0,1 0 0 0 0,-1 0 1 0 0,1-1-1 0 0,-1 1 0 0 0,1 0 0 0 0,-1 0 0 0 0,1-1 1 0 0,-1 1-1 0 0,0 0 0 0 0,1-1 0 0 0,-1 1 0 0 0,0-1 0 0 0,1 1 1 0 0,-1 0-1 0 0,0-1 0 0 0,1 1 0 0 0,-1-1 0 0 0,0 1 1 0 0,0-1-1 0 0,1 1 0 0 0,-1-1 0 0 0,0 1 0 0 0,0-1 1 0 0,0 1-1 0 0,0-1 0 0 0,0 1 0 0 0,0-1 0 0 0,0 1 0 0 0,0-1 1 0 0,0 1-1 0 0,0-1 0 0 0,0 1 0 0 0,0-1 0 0 0,0 1 1 0 0,0-1-1 0 0,0 1 0 0 0,-1-1-5 0 0,8-33-87 0 0,-7 33 19 0 0,4 26-4579 0 0,0-20 2990 0 0,-12-15-8075 0 0,5 6 3960 0 0</inkml:trace>
  <inkml:trace contextRef="#ctx0" brushRef="#br0" timeOffset="6">4341 3159 7434 0 0,'-34'22'6761'0'0,"350"-257"-1821"0"0,-228 185-4468 0 0,-46 24-345 0 0,14-5 89 0 0,-56 31-208 0 0,0-1 0 0 0,1 1 1 0 0,-1-1-1 0 0,0 1 1 0 0,1 0-1 0 0,-1-1 1 0 0,0 1-1 0 0,1 0 1 0 0,-1-1-1 0 0,0 1 0 0 0,1 0 1 0 0,-1 0-1 0 0,0-1 1 0 0,1 1-1 0 0,-1 0 1 0 0,1 0-1 0 0,-1 0 0 0 0,1 0 1 0 0,-1 0-1 0 0,1-1 1 0 0,-1 1-1 0 0,0 0 1 0 0,1 0-1 0 0,-1 0 1 0 0,1 0-1 0 0,-1 0 0 0 0,1 0 1 0 0,-1 1-1 0 0,1-1 1 0 0,-1 0-1 0 0,1 0 1 0 0,-1 0-1 0 0,0 0 0 0 0,1 0 1 0 0,-1 1-1 0 0,1-1 1 0 0,-1 0-1 0 0,0 0 1 0 0,1 1-1 0 0,-1-1 1 0 0,1 0-1 0 0,-1 1 0 0 0,0-1 1 0 0,0 0-1 0 0,1 1 1 0 0,-1-1-1 0 0,0 0 1 0 0,1 1-1 0 0,-1-1 0 0 0,0 1 1 0 0,0-1-1 0 0,0 0 1 0 0,0 1-1 0 0,1-1 1 0 0,-1 1-1 0 0,0-1 1 0 0,0 1-1 0 0,0-1 0 0 0,0 1 1 0 0,0-1-1 0 0,0 0 1 0 0,0 1-1 0 0,0-1 1 0 0,0 1-1 0 0,0-1 0 0 0,0 1 1 0 0,-1 0-9 0 0,-6 42 647 0 0,3-29-572 0 0,3-1-17 0 0,-4 18 41 0 0,1 0 0 0 0,2-1-1 0 0,1 1 1 0 0,2 0 0 0 0,1 0-1 0 0,3 10-98 0 0,16 69 636 0 0,-22-109-614 0 0,0 1 0 0 0,0 0 0 0 0,-1 0-1 0 0,1-1 1 0 0,-1 1 0 0 0,0-1-1 0 0,1 0 1 0 0,-1 1 0 0 0,0-1-1 0 0,0 0 1 0 0,0 0 0 0 0,0 0-1 0 0,0 0 1 0 0,0 0 0 0 0,0 0 0 0 0,0-1-1 0 0,0 1 1 0 0,0-1 0 0 0,0 0-1 0 0,0 1 1 0 0,0-1 0 0 0,-1 0-1 0 0,1 0 1 0 0,0 0 0 0 0,0-1-1 0 0,0 1 1 0 0,-1 0 0 0 0,1-1 0 0 0,0 1-1 0 0,0-1 1 0 0,0 0 0 0 0,0 0-1 0 0,0 0 1 0 0,0 0 0 0 0,0 0-1 0 0,1 0 1 0 0,-1 0 0 0 0,0-1-1 0 0,0 1 1 0 0,1-1 0 0 0,-1 1 0 0 0,1-1-1 0 0,0 0 1 0 0,-1 1 0 0 0,1-1-22 0 0,-56-39-11 0 0,-114-88 103 0 0,169 128-99 0 0,0-1 1 0 0,1 1-1 0 0,-1-1 1 0 0,0 1-1 0 0,0 0 0 0 0,0 0 1 0 0,0 0-1 0 0,0 0 0 0 0,0 0 1 0 0,0 1-1 0 0,0-1 1 0 0,0 0-1 0 0,0 1 0 0 0,0 0 1 0 0,-1-1-1 0 0,1 1 1 0 0,0 0-1 0 0,0 0 0 0 0,-1 0 1 0 0,1 0-1 0 0,0 1 0 0 0,0-1 1 0 0,0 1-1 0 0,0-1 1 0 0,0 1-1 0 0,-1 0 0 0 0,1 0 7 0 0,50 2-69 0 0,61-56 68 0 0,-30 0 74 0 0,-211 151-132 0 0,54-59 86 0 0,78-39-26 0 0,0 0 0 0 0,0 0 0 0 0,0-1 0 0 0,0 1 0 0 0,0 0 0 0 0,0 0 0 0 0,0-1 0 0 0,1 1 0 0 0,-1 0 0 0 0,0-1 0 0 0,0 1 0 0 0,0 0 0 0 0,0 0 0 0 0,0-1 0 0 0,0 1 0 0 0,-1 0 0 0 0,1 0 0 0 0,0-1 0 0 0,0 1 1 0 0,0 0-1 0 0,0 0 0 0 0,0-1 0 0 0,0 1 0 0 0,0 0 0 0 0,0 0 0 0 0,-1-1 0 0 0,1 1 0 0 0,0 0 0 0 0,0 0 0 0 0,0 0 0 0 0,0 0 0 0 0,-1-1 0 0 0,1 1 0 0 0,0 0 0 0 0,0 0 0 0 0,-1 0 0 0 0,1 0 0 0 0,0 0 0 0 0,0-1 0 0 0,-1 1 0 0 0,1 0 0 0 0,0 0 0 0 0,0 0 0 0 0,-1 0 0 0 0,1 0 0 0 0,0 0 0 0 0,0 0 0 0 0,-1 0 0 0 0,1 0 0 0 0,0 0 0 0 0,0 0 0 0 0,-1 0 0 0 0,1 0-1 0 0,22-21-25 0 0,-19 18 37 0 0,92-70-57 0 0,-43 38 80 0 0,-52 35-39 0 0,0 1 0 0 0,0-1 1 0 0,0 0-1 0 0,0 0 1 0 0,0 1-1 0 0,0-1 0 0 0,0 0 1 0 0,0 1-1 0 0,0-1 1 0 0,0 0-1 0 0,0 1 0 0 0,0-1 1 0 0,0 0-1 0 0,0 0 1 0 0,0 1-1 0 0,0-1 1 0 0,0 0-1 0 0,0 1 0 0 0,0-1 1 0 0,1 0-1 0 0,-1 0 1 0 0,0 1-1 0 0,0-1 0 0 0,0 0 1 0 0,0 0-1 0 0,1 1 1 0 0,-1-1-1 0 0,0 0 0 0 0,0 0 1 0 0,0 0-1 0 0,1 0 1 0 0,-1 1-1 0 0,0-1 0 0 0,0 0 1 0 0,1 0-1 0 0,-1 0 1 0 0,0 0-1 0 0,1 0 4 0 0,-12 14 70 0 0,-86 83-82 0 0,63-69 53 0 0,124-94-34 0 0,-73 57 34 0 0,67-57-70 0 0,-85 65 30 0 0,1 1 1 0 0,0-1-1 0 0,0 0 1 0 0,-1 1-1 0 0,1-1 1 0 0,0 0-1 0 0,-1 1 1 0 0,1-1-1 0 0,0 1 0 0 0,-1-1 1 0 0,1 1-1 0 0,-1-1 1 0 0,1 1-1 0 0,-1-1 1 0 0,1 1-1 0 0,-1-1 0 0 0,1 1 1 0 0,-1 0-1 0 0,0-1 1 0 0,1 1-1 0 0,-1 0 1 0 0,0-1-1 0 0,1 1 1 0 0,-1 0-1 0 0,0 0 0 0 0,1 0 1 0 0,-1 0-1 0 0,0-1 1 0 0,1 1-1 0 0,-1 0 1 0 0,0 0-1 0 0,1 0 1 0 0,-1 1-1 0 0,0-1 0 0 0,0 0 1 0 0,1 0-1 0 0,-1 0 1 0 0,0 0-1 0 0,1 1 1 0 0,-1-1-1 0 0,1 0 0 0 0,-1 1 1 0 0,0-1-1 0 0,1 0 1 0 0,-1 1-1 0 0,1-1 1 0 0,-1 1-1 0 0,1-1 1 0 0,-1 1-1 0 0,0 0-1 0 0,-117 127-4 0 0,110-122 22 0 0,-18 16-24 0 0,33-38 82 0 0,129-177-185 0 0,-132 177 95 0 0,-80 97-34 0 0,51-51 82 0 0,-1-2 0 0 0,-1-1 0 0 0,-2-1 0 0 0,-1-1 0 0 0,-27 17-34 0 0,7-28 113 0 0,50-15-113 0 0,-18-1 3 0 0,8 11 5 0 0,-31 41 12 0 0,76-56-115 0 0,37-26 190 0 0,-61 30-92 0 0,0 1 1 0 0,0 0 0 0 0,1 1 0 0 0,-1 0 0 0 0,1 1-1 0 0,-1 0 1 0 0,0 1 0 0 0,0 0 0 0 0,0 1-1 0 0,0 0 1 0 0,0 1 0 0 0,0 0 0 0 0,-1 0-1 0 0,0 1 1 0 0,0 1 0 0 0,0 0 0 0 0,5 4-4 0 0,-14-9 9 0 0,0 0 0 0 0,1 0 0 0 0,-1 0 0 0 0,1 0 0 0 0,-1-1 0 0 0,1 1 0 0 0,-1 0 1 0 0,1-1-1 0 0,-1 1 0 0 0,1-1 0 0 0,0 1 0 0 0,-1-1 0 0 0,1 0 0 0 0,0 0 0 0 0,-1 0 0 0 0,1 0 0 0 0,0 0 1 0 0,0 0-1 0 0,-1 0 0 0 0,1 0 0 0 0,0-1 0 0 0,-1 1 0 0 0,1-1 0 0 0,-1 1 0 0 0,1-1 0 0 0,-1 0 0 0 0,1 0 1 0 0,-1 1-1 0 0,1-1 0 0 0,-1 0 0 0 0,1 0 0 0 0,-1 0 0 0 0,0-1 0 0 0,0 1 0 0 0,0 0 0 0 0,1 0 0 0 0,-1-1 1 0 0,0 1-1 0 0,-1-1 0 0 0,1 1 0 0 0,0-1 0 0 0,0 1 0 0 0,-1-1 0 0 0,1 1 0 0 0,-1-1 0 0 0,1 0 0 0 0,-1 1 1 0 0,1-1-1 0 0,-1 0 0 0 0,0 1 0 0 0,0-1 0 0 0,0 0 0 0 0,0 1 0 0 0,0-1 0 0 0,-1 0 0 0 0,1 1 0 0 0,0-1 1 0 0,-1 0-1 0 0,1 1 0 0 0,-1-1 0 0 0,1 1 0 0 0,-1-1 0 0 0,0 1 0 0 0,0-1 0 0 0,0 1 0 0 0,0-1 0 0 0,0 1 0 0 0,0-1-8 0 0,16-139 165 0 0,4 82-234 0 0,-20 96 56 0 0,-51 179 338 0 0,77-250 250 0 0,12-79-342 0 0,-37 113-235 0 0,0 0 0 0 0,0 1 0 0 0,-1-1 0 0 0,1 0 0 0 0,0 1 0 0 0,0-1 0 0 0,-1 0 0 0 0,1 0 0 0 0,0 1 0 0 0,-1-1 0 0 0,1 0 0 0 0,0 0 0 0 0,-1 0 0 0 0,1 1 0 0 0,0-1 0 0 0,-1 0 0 0 0,1 0 0 0 0,-1 0 0 0 0,1 0 0 0 0,0 0 0 0 0,-1 0-1 0 0,1 0 1 0 0,0 0 0 0 0,-1 0 0 0 0,1 0 0 0 0,-1 0 0 0 0,1 0 0 0 0,0 0 0 0 0,-1 0 0 0 0,1 0 0 0 0,-1 0 0 0 0,1 0 0 0 0,0-1 0 0 0,-1 1 0 0 0,1 0 0 0 0,0 0 0 0 0,-1 0 1 0 0,-14 44-47 0 0,6 15 115 0 0,34-78-43 0 0,-24 18-18 0 0,3-5 4 0 0,0 1 0 0 0,-1 0 0 0 0,1-1 1 0 0,-1 0-1 0 0,-1 0 0 0 0,1 0 0 0 0,-1 0 0 0 0,0 0 0 0 0,0-1 1 0 0,-1 1-1 0 0,0 0 0 0 0,0-1 0 0 0,0 1 0 0 0,-1-1 1 0 0,0 0-1 0 0,0 1-11 0 0,0 6 1 0 0,0 0 0 0 0,-1 1 0 0 0,1-1 0 0 0,0 1 0 0 0,0-1 0 0 0,0 1 1 0 0,-1-1-1 0 0,1 1 0 0 0,0-1 0 0 0,0 0 0 0 0,-1 1 0 0 0,1-1 0 0 0,0 1 0 0 0,-1-1 0 0 0,1 0 1 0 0,0 0-1 0 0,-1 1 0 0 0,1-1 0 0 0,-1 0 0 0 0,1 1 0 0 0,0-1 0 0 0,-1 0 0 0 0,1 0 0 0 0,-1 0 1 0 0,1 0-1 0 0,-1 1 0 0 0,1-1 0 0 0,-1 0 0 0 0,1 0 0 0 0,-1 0 0 0 0,1 0 0 0 0,-1 0 0 0 0,1 0 1 0 0,-1 0-1 0 0,1 0 0 0 0,-1 0 0 0 0,1 0 0 0 0,-1-1 0 0 0,1 1 0 0 0,0 0 0 0 0,-1 0 0 0 0,1 0 1 0 0,-1-1-1 0 0,1 1 0 0 0,-1 0 0 0 0,1 0 0 0 0,0-1 0 0 0,-1 1 0 0 0,1 0 0 0 0,0-1 0 0 0,-1 1 1 0 0,1 0-1 0 0,0-1 0 0 0,-1 1 0 0 0,1-1 0 0 0,0 1 0 0 0,0 0 0 0 0,-1-1 0 0 0,1 1 0 0 0,0-1 1 0 0,0 1-1 0 0,0-1 0 0 0,0 1 0 0 0,0-1 0 0 0,0 1 0 0 0,0-1 0 0 0,-1 0-1 0 0,-13 38 61 0 0,8 56-104 0 0,25-108 151 0 0,-20-1 101 0 0,-10 15-3454 0 0,6 30-9747 0 0,9-25 6462 0 0</inkml:trace>
  <inkml:trace contextRef="#ctx0" brushRef="#br0" timeOffset="7">245 3896 4473 0 0,'-33'52'5738'0'0,"6"-20"-4192"0"0,-101 119 5784 0 0,71-56-5682 0 0,59-94-1630 0 0,-1 0 0 0 0,1 0 0 0 0,0 0 0 0 0,-1 0 0 0 0,1 0 0 0 0,0 0 0 0 0,-1 0 0 0 0,1 0 0 0 0,0-1 0 0 0,0 1 0 0 0,0 0 0 0 0,0-1 0 0 0,-1 0 0 0 0,1 0 0 0 0,0 1 0 0 0,0-1 0 0 0,0 0 0 0 0,0 0 0 0 0,0-1 0 0 0,0 1 0 0 0,0 0 0 0 0,0-1 0 0 0,0 1 0 0 0,-1-1 0 0 0,1 1 0 0 0,0-1 0 0 0,0 0 0 0 0,-1 0 0 0 0,1 0 0 0 0,0 0 0 0 0,-1 0 0 0 0,1 0 0 0 0,1-2-18 0 0,4 0 45 0 0,118-31 420 0 0,-123 35-436 0 0,0 0-1 0 0,0 1 0 0 0,-1-1 1 0 0,1 0-1 0 0,-1 1 0 0 0,1-1 1 0 0,-1 1-1 0 0,0 0 0 0 0,1-1 1 0 0,-1 1-1 0 0,0 0 0 0 0,0 0 1 0 0,0 0-1 0 0,0 0 0 0 0,-1 0 1 0 0,1 0-1 0 0,0 0 0 0 0,-1 0 1 0 0,1 0-1 0 0,-1 0 0 0 0,0 0 1 0 0,0 0-1 0 0,0 0 0 0 0,0 0 1 0 0,0 1-1 0 0,0-1 0 0 0,-1 0 1 0 0,1 0-1 0 0,-1 0 1 0 0,1 0-1 0 0,-1 0 0 0 0,0 0 1 0 0,0 0-1 0 0,0 0 0 0 0,0 0 1 0 0,0 0-29 0 0,-7 14 104 0 0,0-1 0 0 0,-1 0 1 0 0,0-1-1 0 0,-2 1 0 0 0,1-2 1 0 0,-2 0-1 0 0,0 0 0 0 0,-6 4-104 0 0,-68 33 247 0 0,67-49-1189 0 0,24-16-6800 0 0,14 2 817 0 0,-10 10 1450 0 0</inkml:trace>
  <inkml:trace contextRef="#ctx0" brushRef="#br0" timeOffset="8">471 4012 5097 0 0,'-24'9'4955'0'0,"-12"23"-2303"0"0,20-16-1118 0 0,7-6-1201 0 0,1 1 1 0 0,0 0 0 0 0,1 1-1 0 0,0-1 1 0 0,1 1 0 0 0,1 1-1 0 0,0-1 1 0 0,0 1-1 0 0,1 0 1 0 0,1 0 0 0 0,0 0-1 0 0,1 1 1 0 0,0-1 0 0 0,1 1-1 0 0,0-1 1 0 0,1 1 0 0 0,2 5-334 0 0,-2-16 46 0 0,0 0 1 0 0,0 0 0 0 0,0 0 0 0 0,0 0 0 0 0,1 0 0 0 0,0 0 0 0 0,-1 0-1 0 0,1 0 1 0 0,0-1 0 0 0,1 1 0 0 0,-1 0 0 0 0,0-1 0 0 0,1 1 0 0 0,-1 0-1 0 0,1-1 1 0 0,0 0 0 0 0,0 1 0 0 0,0-1 0 0 0,0 0 0 0 0,0 0 0 0 0,1 0-1 0 0,-1-1 1 0 0,0 1 0 0 0,1 0 0 0 0,0-1 0 0 0,-1 1 0 0 0,1-1 0 0 0,0 0-1 0 0,-1 0 1 0 0,1 0 0 0 0,0-1 0 0 0,0 1 0 0 0,0 0 0 0 0,0-1-1 0 0,0 0 1 0 0,0 0 0 0 0,0 0 0 0 0,0 0 0 0 0,0 0 0 0 0,0-1 0 0 0,0 1-1 0 0,0-1 1 0 0,-1 0 0 0 0,1 0 0 0 0,3-1-47 0 0,4-2 108 0 0,0 0 0 0 0,0-1 1 0 0,0-1-1 0 0,0 0 0 0 0,-1 0 0 0 0,0-1 1 0 0,-1 0-1 0 0,1 0 0 0 0,-1-1 0 0 0,-1 0 1 0 0,1 0-1 0 0,-1-1 0 0 0,-1 0 0 0 0,0 0 0 0 0,0-1 1 0 0,-1 0-1 0 0,0 0 0 0 0,0 0 0 0 0,-1-1 1 0 0,-1 1-1 0 0,0-1 0 0 0,0 0 0 0 0,-1 0 1 0 0,0 0-1 0 0,-1 0 0 0 0,-1-1-108 0 0,1 10 3 0 0,-1 0 1 0 0,-1 1-1 0 0,1-1 1 0 0,0 0-1 0 0,0 0 1 0 0,-1 0-1 0 0,1 1 1 0 0,-1-1-1 0 0,1 0 1 0 0,-1 1-1 0 0,0-1 1 0 0,1 0-1 0 0,-1 1 1 0 0,0-1-1 0 0,0 1 1 0 0,0-1-1 0 0,-1 1 1 0 0,1 0-1 0 0,0-1 1 0 0,0 1-1 0 0,-1 0 1 0 0,1 0-1 0 0,-1 0 1 0 0,1 0-1 0 0,-1 0 1 0 0,1 0-1 0 0,-1 0 1 0 0,0 0-1 0 0,1 1 1 0 0,-1-1-1 0 0,0 1 1 0 0,0-1-1 0 0,1 1 1 0 0,-1 0-1 0 0,0 0 1 0 0,0-1-1 0 0,0 1 1 0 0,0 1-1 0 0,1-1 1 0 0,-2 0-4 0 0,-37 5-1473 0 0,7 5-3483 0 0,25-19-4289 0 0,6 6 3228 0 0</inkml:trace>
  <inkml:trace contextRef="#ctx0" brushRef="#br0" timeOffset="9">790 3906 9018 0 0,'1'129'9303'0'0,"-3"-97"-8404"0"0,-1 0-1 0 0,-2 0 0 0 0,-1 0 1 0 0,-1-1-1 0 0,-11 28-898 0 0,-1-15 881 0 0,21-110 102 0 0,5 42-970 0 0,-3 5-1 0 0,1-1 0 0 0,1 1 0 0 0,0 0 0 0 0,1 0 0 0 0,1 1 0 0 0,1 0 0 0 0,1 1 0 0 0,0 0 0 0 0,1 0-1 0 0,1 1 1 0 0,1 0 0 0 0,0 1 0 0 0,12-10-12 0 0,-22 23 0 0 0,0 0 0 0 0,1 1 0 0 0,0-1 0 0 0,-1 1 1 0 0,1-1-1 0 0,0 1 0 0 0,0 0 0 0 0,-1 1 0 0 0,1-1 0 0 0,0 1 0 0 0,0 0 0 0 0,0-1 0 0 0,0 2 0 0 0,0-1 0 0 0,0 0 0 0 0,0 1 0 0 0,0 0 0 0 0,-1 0 0 0 0,1 0 0 0 0,0 0 0 0 0,0 1 0 0 0,-1-1 0 0 0,1 1 0 0 0,-1 0 0 0 0,0 0 0 0 0,1 0 1 0 0,-1 1-1 0 0,0-1 0 0 0,0 1 0 0 0,0 0 0 0 0,1 27-371 0 0,-4-17-3094 0 0,3 0-6020 0 0,-1-10 2144 0 0</inkml:trace>
  <inkml:trace contextRef="#ctx0" brushRef="#br0" timeOffset="10">1276 3830 7858 0 0,'-27'27'9988'0'0,"20"47"-7624"0"0,7-68-1939 0 0,37 298 2889 0 0,-51-268-3144 0 0,-3-31-3626 0 0,14-15-10559 0 0,6 7 9375 0 0</inkml:trace>
  <inkml:trace contextRef="#ctx0" brushRef="#br0" timeOffset="11">1050 4157 8962 0 0,'1'-1'182'0'0,"-1"1"1"0"0,1 0-1 0 0,-1 0 1 0 0,0 0-1 0 0,1-1 0 0 0,-1 1 1 0 0,0 0-1 0 0,1 0 1 0 0,-1-1-1 0 0,0 1 0 0 0,1 0 1 0 0,-1-1-1 0 0,0 1 1 0 0,0 0-1 0 0,0-1 1 0 0,1 1-1 0 0,-1 0 0 0 0,0-1 1 0 0,0 1-1 0 0,0 0 1 0 0,0-1-1 0 0,1 1 0 0 0,-1-1 1 0 0,0 1-1 0 0,0 0 1 0 0,0-1-1 0 0,0 1 1 0 0,0-1-1 0 0,0 1 0 0 0,0-1 1 0 0,0 1-1 0 0,0 0 1 0 0,0-1-1 0 0,-1 1 0 0 0,1-1 1 0 0,0 1-1 0 0,0 0 1 0 0,0-1-1 0 0,0 1 1 0 0,-1 0-1 0 0,1-1 0 0 0,0 1 1 0 0,0 0-1 0 0,-1-1 1 0 0,1 1-1 0 0,0-1-182 0 0,169-67 3350 0 0,-19 12-2326 0 0,-80 31-1392 0 0,-96 27-11965 0 0,20-2 6468 0 0</inkml:trace>
  <inkml:trace contextRef="#ctx0" brushRef="#br0" timeOffset="12">3962 3724 6457 0 0,'-6'9'6379'0'0,"19"217"-770"0"0,-26-48-2904 0 0,10-153-1737 0 0,8-44-350 0 0,59-337-161 0 0,-36 269-417 0 0,-9 107 96 0 0,-9 21-82 0 0,-2 0 0 0 0,-1 0 0 0 0,-2 0 0 0 0,-2 1-1 0 0,-3 41-53 0 0,5 27 198 0 0,19-146 2 0 0,43-257-270 0 0,-68 292 66 0 0,1-1-1 0 0,-1 1 1 0 0,1-1-1 0 0,0 1 1 0 0,0-1-1 0 0,0 1 0 0 0,0-1 1 0 0,0 0-1 0 0,0 1 1 0 0,0-1-1 0 0,0 1 0 0 0,0-1 1 0 0,1 1-1 0 0,-1-1 1 0 0,1 1-1 0 0,-1-1 1 0 0,1 1-1 0 0,-1 0 0 0 0,1-1 1 0 0,0 1-1 0 0,0 0 1 0 0,0-1-1 0 0,0 1 0 0 0,0 0 1 0 0,0 0-1 0 0,0 0 1 0 0,0 0-1 0 0,0 0 1 0 0,1 0-1 0 0,-1 0 0 0 0,0 0 1 0 0,0 1-1 0 0,1-1 1 0 0,-1 0-1 0 0,1 1 1 0 0,-1-1-1 0 0,1 1 0 0 0,-1-1 1 0 0,1 1 4 0 0,11 103 173 0 0,-1 9-78 0 0,-18-89-346 0 0,-3-20-2200 0 0,9-3 1392 0 0,6-13-9337 0 0,-6 7 4010 0 0</inkml:trace>
  <inkml:trace contextRef="#ctx0" brushRef="#br0" timeOffset="13">4294 3589 6713 0 0,'-28'24'13230'0'0,"28"-23"-12722"0"0,26-4 1103 0 0,83-26-3502 0 0,-91 48-9379 0 0,-20-12 5386 0 0</inkml:trace>
  <inkml:trace contextRef="#ctx0" brushRef="#br0" timeOffset="14">4360 3805 7194 0 0,'-13'33'5462'0'0,"15"32"-1976"0"0,0-34-2651 0 0,-1 15-1071 0 0,0-24-2558 0 0,0 1-5068 0 0,-1-20 3433 0 0</inkml:trace>
  <inkml:trace contextRef="#ctx0" brushRef="#br0" timeOffset="15">4539 3746 6129 0 0,'-14'79'7162'0'0,"6"1"-3612"0"0,-5 32-1134 0 0,8-49-1978 0 0,5-62-426 0 0,1-1-1 0 0,-1 0 1 0 0,1 0 0 0 0,0 0-1 0 0,-1 1 1 0 0,1-1 0 0 0,-1 0 0 0 0,1 0-1 0 0,0 0 1 0 0,-1 0 0 0 0,1 0-1 0 0,0 0 1 0 0,-1 0 0 0 0,1 0 0 0 0,0 0-1 0 0,-1 0 1 0 0,1-1 0 0 0,-1 1-1 0 0,1 0 1 0 0,0 0 0 0 0,-1-1-1 0 0,1 1 1 0 0,-1 0 0 0 0,1-1 0 0 0,-1 1-1 0 0,1 0 1 0 0,-1-1 0 0 0,1 1-1 0 0,-1-1 1 0 0,1 1 0 0 0,-1-1 0 0 0,1 1-1 0 0,-1-1 1 0 0,0 1 0 0 0,1-1-1 0 0,-1 1 1 0 0,0-1 0 0 0,0 1 0 0 0,1-1-1 0 0,-1 0 1 0 0,0 1 0 0 0,0-1-1 0 0,0 0 1 0 0,0 1 0 0 0,0-1-1 0 0,0 1 1 0 0,0-1 0 0 0,0 0 0 0 0,0 1-1 0 0,0-1-11 0 0,69-349-26 0 0,-68 349 41 0 0,0 0 0 0 0,-1 0 1 0 0,1 1-1 0 0,0-1 1 0 0,0 0-1 0 0,0 1 1 0 0,0-1-1 0 0,0 1 0 0 0,0-1 1 0 0,0 1-1 0 0,1-1 1 0 0,-1 1-1 0 0,0 0 0 0 0,0-1 1 0 0,0 1-1 0 0,0 0 1 0 0,0 0-1 0 0,1 0 0 0 0,-1 0 1 0 0,0 0-1 0 0,0 0 1 0 0,0 0-1 0 0,0 0 1 0 0,1 1-1 0 0,-1-1 0 0 0,0 0 1 0 0,0 1-1 0 0,0-1 1 0 0,0 1-1 0 0,0-1 0 0 0,0 1 1 0 0,0 0-1 0 0,0-1 1 0 0,0 1-1 0 0,0 0 0 0 0,0 0 1 0 0,-1-1-1 0 0,1 1 1 0 0,0 0-1 0 0,0 0 1 0 0,-1 0-1 0 0,1 0 0 0 0,-1 0 1 0 0,1 0-1 0 0,-1 0 1 0 0,1 0-1 0 0,-1 0 0 0 0,1 0 1 0 0,-1 1-1 0 0,0-1 1 0 0,0 0-1 0 0,0 0 0 0 0,0 0 1 0 0,1 0-1 0 0,-2 1 1 0 0,1-1-1 0 0,0 0 1 0 0,0 0-1 0 0,0 0 0 0 0,0 0 1 0 0,-1 0-1 0 0,1 0 1 0 0,-1 1-16 0 0,67 207 1637 0 0,-66-209-1637 0 0,0-1 0 0 0,0 1 0 0 0,1-1 0 0 0,-1 1 0 0 0,0 0 0 0 0,0-1 0 0 0,1 1 0 0 0,-1-1 0 0 0,0 1 0 0 0,1 0 0 0 0,-1 0 0 0 0,1-1 0 0 0,-1 1 0 0 0,0 0 0 0 0,1-1 0 0 0,-1 1 0 0 0,1 0 0 0 0,-1 0 0 0 0,1 0 0 0 0,-1 0 0 0 0,1-1 0 0 0,-1 1 0 0 0,0 0 0 0 0,1 0 0 0 0,-1 0 0 0 0,1 0 0 0 0,-1 0 0 0 0,1 0 0 0 0,-1 0 0 0 0,1 0 0 0 0,-1 0 0 0 0,1 0 0 0 0,-1 1 0 0 0,1-1 0 0 0,-1 0 1 0 0,1 0-1 0 0,-1 0 0 0 0,1 1 0 0 0,-1-1 0 0 0,0 0 0 0 0,1 0 0 0 0,-1 1 0 0 0,0-1 0 0 0,1 0 0 0 0,-1 1 0 0 0,0-1 0 0 0,1 0 0 0 0,-1 1 0 0 0,0-1 0 0 0,1 1 0 0 0,-1-1 0 0 0,0 0 0 0 0,0 1 0 0 0,4-10-4306 0 0,0 3-4420 0 0,-4 6 2352 0 0</inkml:trace>
  <inkml:trace contextRef="#ctx0" brushRef="#br0" timeOffset="16">5072 3557 10050 0 0,'-64'104'7639'0'0,"-67"162"-2547"0"0,-15 154-3530 0 0,111-265-1389 0 0,57-190-3930 0 0,15-65-8360 0 0,-31 81 6420 0 0</inkml:trace>
  <inkml:trace contextRef="#ctx0" brushRef="#br0" timeOffset="17">5116 3796 7602 0 0,'8'29'6053'0'0,"-9"43"-2581"0"0,0-38-2276 0 0,0-5-753 0 0,-1 0 1 0 0,-1-1 0 0 0,-2 0 0 0 0,0 1 0 0 0,-2-2 0 0 0,-2 1 0 0 0,-10 24-444 0 0,19-50-6 0 0,-13 22 516 0 0,8-40 89 0 0,45-170-261 0 0,-17 111-249 0 0,-22 66-89 0 0,1 0 0 0 0,1 0 0 0 0,-1 0 1 0 0,1 1-1 0 0,1-1 0 0 0,0 1 0 0 0,0-1 0 0 0,1 1 1 0 0,0 1-1 0 0,0-1 0 0 0,1 1 0 0 0,0 0 1 0 0,0 0-1 0 0,0 0 0 0 0,1 1 0 0 0,0 0 1 0 0,2 0-1 0 0,-6 7 17 0 0,0 0 0 0 0,0 1 1 0 0,1 0-1 0 0,-1 0 1 0 0,0 0-1 0 0,-1 0 0 0 0,1 0 1 0 0,0 0-1 0 0,-1 1 0 0 0,1-1 1 0 0,-1 1-1 0 0,0 0 1 0 0,0 0-1 0 0,0 0 0 0 0,0 0 1 0 0,0 0-1 0 0,-1 0 1 0 0,1 0-1 0 0,-1 1 0 0 0,0-1 1 0 0,0 1-1 0 0,0-1 1 0 0,0 1-1 0 0,-1 1-17 0 0,63 248 1390 0 0,-63-254-1380 0 0,0 1 1 0 0,0 0-1 0 0,1 0 1 0 0,-1-1 0 0 0,0 1-1 0 0,1 0 1 0 0,-1 0-1 0 0,0-1 1 0 0,1 1 0 0 0,-1 0-1 0 0,1 0 1 0 0,-1 0 0 0 0,0 0-1 0 0,1 0 1 0 0,-1 0-1 0 0,0 0 1 0 0,1 0 0 0 0,-1 0-1 0 0,1 0 1 0 0,-1 0-1 0 0,0 0 1 0 0,1 0 0 0 0,-1 0-1 0 0,1 0 1 0 0,-1 0-1 0 0,0 0 1 0 0,1 0 0 0 0,-1 0-1 0 0,0 0 1 0 0,1 1-1 0 0,-1-1 1 0 0,1 0 0 0 0,-1 0-1 0 0,0 1 1 0 0,0-1-1 0 0,1 0 1 0 0,-1 0 0 0 0,0 1-1 0 0,1-1 1 0 0,-1 0 0 0 0,0 1-1 0 0,0-1 1 0 0,0 0-1 0 0,1 1 1 0 0,-1-1 0 0 0,0 0-1 0 0,0 1 1 0 0,0-1-1 0 0,0 1 1 0 0,0-1 0 0 0,0 0-11 0 0,15-41 208 0 0,-14 37-197 0 0,15-70 89 0 0,28-64-87 0 0,-42 139-4 0 0,1 0-1 0 0,-1 0 1 0 0,0 1 0 0 0,1-1-1 0 0,-1 1 1 0 0,0-1 0 0 0,0 1-1 0 0,0 0 1 0 0,0 0 0 0 0,0 0-1 0 0,-1 0 1 0 0,1 0 0 0 0,-1 0-1 0 0,1 0 1 0 0,-1 1-1 0 0,0-1 1 0 0,0 0 0 0 0,0 1-1 0 0,0-1 1 0 0,0 1 0 0 0,0-1-1 0 0,-1 1 1 0 0,1 0 0 0 0,-1-1-1 0 0,0 1 1 0 0,0 0 0 0 0,0 1-9 0 0,1-2 8 0 0,60 145 376 0 0,-61-147-439 0 0,1 1 0 0 0,-1-1 1 0 0,1 1-1 0 0,-1 0 0 0 0,1-1 1 0 0,-1 1-1 0 0,1-1 1 0 0,-1 1-1 0 0,1-1 0 0 0,0 0 1 0 0,-1 1-1 0 0,1-1 0 0 0,0 0 1 0 0,-1 1-1 0 0,1-1 0 0 0,0 0 1 0 0,-1 0-1 0 0,1 0 1 0 0,0 1-1 0 0,0-1 0 0 0,-1 0 1 0 0,1 0-1 0 0,0 0 0 0 0,0 0 1 0 0,-1 0-1 0 0,1-1 1 0 0,0 1-1 0 0,0 0 0 0 0,-1 0 1 0 0,1 0-1 0 0,0-1 0 0 0,-1 1 1 0 0,1 0-1 0 0,0-1 0 0 0,-1 1 1 0 0,1 0-1 0 0,0-1 1 0 0,-1 1-1 0 0,1-1 0 0 0,-1 1 1 0 0,1-1-1 0 0,-1 1 0 0 0,1-1 1 0 0,-1 1-1 0 0,1-1 0 0 0,-1 0 1 0 0,0 1-1 0 0,1-1 1 0 0,-1 0-1 0 0,0 1 0 0 0,1-1 1 0 0,-1 0-1 0 0,0 0 0 0 0,0 1 1 0 0,0-1-1 0 0,0 0 55 0 0,16-40-8351 0 0,-13 31 4713 0 0,1-2-2734 0 0</inkml:trace>
  <inkml:trace contextRef="#ctx0" brushRef="#br0" timeOffset="18">5855 3893 5681 0 0,'28'-88'9224'0'0,"-27"86"-9055"0"0,0-1 0 0 0,-1 0 0 0 0,0 1 0 0 0,0-1 0 0 0,0 1 0 0 0,0-1 0 0 0,0 0 0 0 0,0 1 1 0 0,-1-1-1 0 0,1 1 0 0 0,-1-1 0 0 0,0 1 0 0 0,1-1 0 0 0,-1 1 0 0 0,0-1 0 0 0,-1 1 1 0 0,1 0-1 0 0,0-1 0 0 0,-1 1 0 0 0,1 0 0 0 0,-1 0 0 0 0,0 0 0 0 0,1 0 0 0 0,-1 1 1 0 0,0-1-1 0 0,0 0 0 0 0,-1 1 0 0 0,1-1 0 0 0,0 1 0 0 0,0 0 0 0 0,-1-1 0 0 0,1 1 0 0 0,0 1 1 0 0,-1-1-1 0 0,1 0 0 0 0,-1 0 0 0 0,0 1 0 0 0,1 0 0 0 0,-1-1 0 0 0,1 1 0 0 0,-1 0 1 0 0,0 0-1 0 0,1 0 0 0 0,-1 1 0 0 0,1-1 0 0 0,-1 1 0 0 0,0-1 0 0 0,-1 2-169 0 0,-6 4 53 0 0,0 0-1 0 0,0 2 1 0 0,0-1-1 0 0,1 1 1 0 0,0 0-1 0 0,1 1 1 0 0,0 0-1 0 0,0 1 1 0 0,1-1-1 0 0,0 1 0 0 0,0 1 1 0 0,1-1-1 0 0,1 1 1 0 0,0 0-1 0 0,1 0 1 0 0,0 1-1 0 0,0 0 1 0 0,1-1-1 0 0,1 1 1 0 0,0 0-1 0 0,0 0 1 0 0,1 0-1 0 0,1 2-52 0 0,0-12 8 0 0,0 1 0 0 0,1-1 0 0 0,-1 1 0 0 0,0-1 0 0 0,1 1 0 0 0,0-1 0 0 0,0 1 0 0 0,-1-1 0 0 0,1 0 0 0 0,1 1 0 0 0,-1-1 0 0 0,0 0 0 0 0,1 0 0 0 0,-1 0 0 0 0,1 0 0 0 0,-1 0 0 0 0,1 0 0 0 0,0 0 0 0 0,0 0 0 0 0,0-1 0 0 0,0 1 0 0 0,0-1 0 0 0,0 1 0 0 0,0-1 0 0 0,1 0 0 0 0,-1 0 0 0 0,0 0 0 0 0,1 0 0 0 0,-1-1 0 0 0,1 1 0 0 0,-1 0 0 0 0,1-1 0 0 0,-1 0 0 0 0,1 0 0 0 0,0 1 0 0 0,-1-1 0 0 0,1-1 0 0 0,-1 1 0 0 0,1 0 0 0 0,-1-1 0 0 0,1 1 0 0 0,-1-1 0 0 0,1 0 0 0 0,-1 0 0 0 0,0 0 0 0 0,1 0 0 0 0,-1 0 0 0 0,0-1 0 0 0,0 1 0 0 0,0 0 0 0 0,0-1 0 0 0,0 0 0 0 0,0 1 0 0 0,0-1 0 0 0,0-1-8 0 0,8-3 25 0 0,0-1 1 0 0,0 0-1 0 0,-1 0 0 0 0,0-1 0 0 0,-1 0 1 0 0,1-1-1 0 0,-2 0 0 0 0,1 0 0 0 0,-1-1 1 0 0,0 0-1 0 0,-1 0 0 0 0,4-9-25 0 0,33-37 292 0 0,-12 84 118 0 0,-27-22-314 0 0,71 110 325 0 0,-53-94-242 0 0,-16-48-2293 0 0,-9 9-2186 0 0,0-3-3900 0 0,3 14 757 0 0</inkml:trace>
  <inkml:trace contextRef="#ctx0" brushRef="#br0" timeOffset="19">6419 3504 9442 0 0,'-26'15'6246'0'0,"-7"29"-2164"0"0,30-40-3745 0 0,-128 222 2965 0 0,54-61-4477 0 0,97-205-14704 0 0,-14 28 11196 0 0</inkml:trace>
  <inkml:trace contextRef="#ctx0" brushRef="#br0" timeOffset="20">6137 3482 11618 0 0,'-11'12'4631'0'0,"25"26"-2581"0"0,-8-25-1281 0 0,3 8-459 0 0,1-1 0 0 0,1 0 0 0 0,1-1 0 0 0,0 0 0 0 0,2 0 0 0 0,0-1 0 0 0,1-1 0 0 0,0-1 0 0 0,2 0 0 0 0,0-1 0 0 0,0-1 0 0 0,2 0 0 0 0,0-2 0 0 0,0 0 0 0 0,1-1 0 0 0,16 7-310 0 0,-18-7 70 0 0,36 23 35 0 0,-48-14-3537 0 0,-24-6-7917 0 0,12-13 5136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16:16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2199 2459 12323 0 0,'20'98'3862'0'0,"0"13"-4969"0"0,-27-60-45 0 0,6 73-2458 0 0,2-124 3707 0 0,0 1 1 0 0,0-1 0 0 0,0 0 0 0 0,0 0 0 0 0,0 0 0 0 0,0 0 0 0 0,0 0 0 0 0,0 0 0 0 0,0-1 0 0 0,0 1 0 0 0,-1 0 0 0 0,1 0 0 0 0,0-1 0 0 0,0 1-1 0 0,0 0 1 0 0,0-1 0 0 0,0 1 0 0 0,-1-1 0 0 0,1 1 0 0 0,0-1 0 0 0,0 0 0 0 0,-1 1 0 0 0,1-1 0 0 0,0 0 0 0 0,-1 1 0 0 0,1-1 0 0 0,-1 0-1 0 0,1 0 1 0 0,-1 0 0 0 0,1 1 0 0 0,-1-1 0 0 0,1 0 0 0 0,-1 0 0 0 0,0 0 0 0 0,0 0 0 0 0,1 0 0 0 0,-1 0 0 0 0,0 0 0 0 0,0 0 0 0 0,0 0-1 0 0,0 0 1 0 0,0 0-98 0 0,65-98 3840 0 0,-62 99-3955 0 0,0 1 0 0 0,0 0 1 0 0,0 0-1 0 0,0 0 0 0 0,0 0 1 0 0,-1 0-1 0 0,1 1 0 0 0,0-1 1 0 0,-1 1-1 0 0,1 0 0 0 0,-1 0 0 0 0,1 0 1 0 0,-1 0-1 0 0,0 0 0 0 0,0 1 1 0 0,0-1-1 0 0,0 0 0 0 0,0 1 1 0 0,-1 0-1 0 0,1-1 0 0 0,-1 1 0 0 0,0 0 1 0 0,0 0-1 0 0,0 0 0 0 0,0 0 1 0 0,0 0-1 0 0,0 2 115 0 0,0-4-28 0 0,1 6-512 0 0,-1-2 89 0 0,1-1 1 0 0,-1 1-1 0 0,1-1 0 0 0,0 1 1 0 0,0-1-1 0 0,0 0 0 0 0,0 1 1 0 0,1-1-1 0 0,0 0 1 0 0,0 0-1 0 0,0-1 0 0 0,0 1 1 0 0,1-1-1 0 0,-1 0 0 0 0,1 1 1 0 0,0-2-1 0 0,0 1 1 0 0,0 0-1 0 0,0-1 0 0 0,0 0 1 0 0,1 0-1 0 0,-1 0 451 0 0,6-4-3425 0 0</inkml:trace>
  <inkml:trace contextRef="#ctx0" brushRef="#br0" timeOffset="382.883">2674 2238 7642 0 0,'53'7'6852'0'0,"-6"13"-4765"0"0,-42-17-2253 0 0,0 1 0 0 0,-1-1 0 0 0,1 1 0 0 0,-1 0 0 0 0,1 0 0 0 0,-1 0 1 0 0,0 1-1 0 0,-1-1 0 0 0,1 1 0 0 0,-1 0 0 0 0,0 0 0 0 0,0 1 0 0 0,-1-1 0 0 0,1 0 0 0 0,-1 1 0 0 0,0-1 0 0 0,-1 1 0 0 0,1 0 0 0 0,-1 0 0 0 0,-1 0 0 0 0,1 0 1 0 0,-1-1-1 0 0,0 1 0 0 0,0 6 166 0 0,-5 9 24 0 0,0 0-1 0 0,-1 1 1 0 0,-1-2 0 0 0,-1 1 0 0 0,-1-1 0 0 0,-1-1 0 0 0,-1 0 0 0 0,-1 0 0 0 0,0-1 0 0 0,-1 0 0 0 0,-10 10-24 0 0,-25 38 1728 0 0,-13 9-836 0 0,77-91-10223 0 0,-7 3 5068 0 0</inkml:trace>
  <inkml:trace contextRef="#ctx0" brushRef="#br0" timeOffset="650.202">3166 2078 5265 0 0,'-21'-19'6120'0'0,"-38"40"-4411"0"0,48-16-1339 0 0,-14 10-336 0 0,0 1 0 0 0,1 0 1 0 0,1 2-1 0 0,1 1 0 0 0,1 1 0 0 0,0 0 0 0 0,1 2 0 0 0,2 0 0 0 0,0 2 0 0 0,1-1 1 0 0,2 2-1 0 0,-12 25-34 0 0,17-37 88 0 0,1 1 0 0 0,1 1 0 0 0,0 0 0 0 0,1 0 0 0 0,0 0 0 0 0,1 1 0 0 0,1 0 0 0 0,1 0 0 0 0,0 1 0 0 0,1-1 0 0 0,1 1 0 0 0,1-1 0 0 0,0 1 0 0 0,1 0 0 0 0,0 0 0 0 0,2-1 0 0 0,0 1 0 0 0,1-1 0 0 0,2 8-88 0 0,-1-17 24 0 0,0 0 1 0 0,1 0-1 0 0,0 0 0 0 0,0 0 1 0 0,0-1-1 0 0,1 0 0 0 0,0 0 1 0 0,0-1-1 0 0,0 1 0 0 0,1-1 0 0 0,0-1 1 0 0,0 1-1 0 0,0-1 0 0 0,0 0 1 0 0,1-1-1 0 0,0 0 0 0 0,6 2-24 0 0,-5-4-208 0 0,0 0 0 0 0,0 0 0 0 0,0-1 0 0 0,0-1 0 0 0,0 0 0 0 0,-1 0-1 0 0,1 0 1 0 0,0-1 0 0 0,-1 0 0 0 0,1-1 0 0 0,-1 0 0 0 0,0 0 0 0 0,1-1 0 0 0,-2 0-1 0 0,7-4 209 0 0,103-66-8431 0 0,-106 62 5161 0 0</inkml:trace>
  <inkml:trace contextRef="#ctx0" brushRef="#br0" timeOffset="938.033">3280 2303 8850 0 0,'10'-17'4980'0'0,"13"23"-3279"0"0,19 25-867 0 0,-37-24-827 0 0,1 0 1 0 0,-1 0-1 0 0,0 0 1 0 0,-1 1-1 0 0,1 0 1 0 0,-2 0-1 0 0,1 0 1 0 0,-1 0 0 0 0,0 0-1 0 0,-1 1 1 0 0,0 0-1 0 0,0-1 1 0 0,-1 1-1 0 0,0 0 1 0 0,-1 0-1 0 0,0-1 1 0 0,0 1-1 0 0,-1 0 1 0 0,0 0-1 0 0,0 0 1 0 0,-1-1-1 0 0,0 1 1 0 0,-2 3-8 0 0,-6 14-154 0 0,0-1 1 0 0,-2 0 0 0 0,0-1 0 0 0,-2 0-1 0 0,0-1 1 0 0,-2-1 0 0 0,-1 0 153 0 0,30-40 448 0 0,0 1 1 0 0,1 0 0 0 0,1 1 0 0 0,0 1-1 0 0,1 0 1 0 0,1 1 0 0 0,0 1 0 0 0,2 0-449 0 0,-17 11-15 0 0,0 1 0 0 0,1-1 1 0 0,-1 1-1 0 0,0 0 0 0 0,1 0 1 0 0,-1 0-1 0 0,1 0 0 0 0,-1 1 0 0 0,1-1 1 0 0,-1 1-1 0 0,1-1 0 0 0,-1 1 1 0 0,1 0-1 0 0,-1 0 0 0 0,1 0 1 0 0,0 0-1 0 0,-1 1 0 0 0,1-1 0 0 0,-1 0 1 0 0,1 1-1 0 0,-1 0 0 0 0,1 0 1 0 0,-1 0-1 0 0,1 0 0 0 0,-1 0 1 0 0,0 0-1 0 0,0 1 0 0 0,1-1 0 0 0,-1 1 1 0 0,0-1-1 0 0,0 1 0 0 0,-1 0 1 0 0,1 0-1 0 0,0 0 0 0 0,-1 0 1 0 0,1 0-1 0 0,-1 0 0 0 0,1 0 0 0 0,-1 1 1 0 0,0-1-1 0 0,0 0 0 0 0,0 1 1 0 0,0-1-1 0 0,-1 1 0 0 0,1-1 1 0 0,-1 1-1 0 0,1 1 15 0 0,-3 12-206 0 0,-1 1-1 0 0,-1-1 1 0 0,0 1 0 0 0,-1-1-1 0 0,-1-1 1 0 0,0 1 0 0 0,-1-1-1 0 0,-1 0 1 0 0,0 0 0 0 0,-2 0 206 0 0,-8 19-444 0 0,-18 28-1545 0 0,-3-2 0 0 0,-2-2 0 0 0,-48 51 1989 0 0,76-98-3675 0 0,6-11-708 0 0</inkml:trace>
  <inkml:trace contextRef="#ctx0" brushRef="#br0" timeOffset="-591.176">1496 2257 8946 0 0,'37'-33'3940'0'0,"31"5"-2238"0"0,-65 27-1718 0 0,1-1-1 0 0,-1 1 0 0 0,1 0 1 0 0,-1 0-1 0 0,1 1 0 0 0,0-1 0 0 0,-1 1 1 0 0,1 0-1 0 0,0 0 0 0 0,0 0 1 0 0,-1 0-1 0 0,1 0 0 0 0,0 1 0 0 0,-1 0 1 0 0,1 0-1 0 0,-1 0 0 0 0,1 0 1 0 0,-1 1-1 0 0,1-1 0 0 0,-1 1 0 0 0,0 0 1 0 0,0 0-1 0 0,0 0 0 0 0,0 0 1 0 0,0 0-1 0 0,0 1 0 0 0,-1-1 0 0 0,1 1 1 0 0,-1 0-1 0 0,1 0 0 0 0,-1 0 1 0 0,0 0-1 0 0,0 0 0 0 0,-1 0 0 0 0,1 1 1 0 0,-1-1-1 0 0,1 1 0 0 0,-1-1 1 0 0,0 1-1 0 0,0-1 0 0 0,-1 1 0 0 0,1 0 1 0 0,-1 0 16 0 0,-6 30 15 0 0,-2-1 1 0 0,-2 1-1 0 0,-1-2 1 0 0,-1 1-1 0 0,-2-1 1 0 0,-14 23-16 0 0,11-19 299 0 0,12-25-161 0 0,-5 12 115 0 0,-1-1 1 0 0,-1 0-1 0 0,0 0 0 0 0,-2-2 0 0 0,-1 0 0 0 0,-10 12-253 0 0,18-23-410 0 0,-17 18-2300 0 0,11-30-5185 0 0,11 0 4263 0 0</inkml:trace>
  <inkml:trace contextRef="#ctx0" brushRef="#br0" timeOffset="-301.179">1991 2143 6993 0 0,'-112'103'5107'0'0,"22"-29"-5026"0"0,-62 131 1010 0 0,147-200-1098 0 0,1 1-1 0 0,1 0 0 0 0,-1 0 0 0 0,1 0 1 0 0,0 1-1 0 0,0-1 0 0 0,1 1 1 0 0,0-1-1 0 0,0 1 0 0 0,1 0 1 0 0,-1 0-1 0 0,2 0 0 0 0,-1 0 1 0 0,1 0-1 0 0,0 0 0 0 0,0 0 1 0 0,1 0-1 0 0,0 0 0 0 0,0 0 1 0 0,1 0-1 0 0,-1 0 0 0 0,2-1 1 0 0,-1 1-1 0 0,1-1 0 0 0,0 1 1 0 0,0-1-1 0 0,1 0 0 0 0,-1 0 1 0 0,1 0-1 0 0,1-1 0 0 0,-1 1 1 0 0,1-1-1 0 0,0 0 0 0 0,0 0 1 0 0,1-1-1 0 0,-1 0 0 0 0,1 0 1 0 0,0 0-1 0 0,0 0 0 0 0,7 2 8 0 0,95 11-3842 0 0,-34-27-1559 0 0,-49 5 2319 0 0</inkml:trace>
  <inkml:trace contextRef="#ctx0" brushRef="#br0" timeOffset="-1734.058">250 2404 6481 0 0,'-36'-23'5944'0'0,"34"17"-5838"0"0,1 0-1 0 0,-1 0 0 0 0,1 0 1 0 0,1 0-1 0 0,-1-1 0 0 0,1 1 1 0 0,0 0-1 0 0,1 0 1 0 0,0-1-1 0 0,0 1 0 0 0,0 0 1 0 0,0 0-1 0 0,1 0 0 0 0,0 0 1 0 0,0 0-1 0 0,1 1 0 0 0,0-1 1 0 0,0 1-1 0 0,0-1 0 0 0,0 1 1 0 0,1 0-1 0 0,0 0 1 0 0,0 1-1 0 0,0-1 0 0 0,1 1 1 0 0,0 0-1 0 0,-1 0 0 0 0,5-2-105 0 0,-7 6 8 0 0,-1-1-1 0 0,1 1 1 0 0,0 0-1 0 0,0 0 0 0 0,-1 0 1 0 0,1 1-1 0 0,0-1 1 0 0,0 0-1 0 0,-1 1 1 0 0,1-1-1 0 0,0 1 0 0 0,-1-1 1 0 0,1 1-1 0 0,-1 0 1 0 0,1 0-1 0 0,-1 0 1 0 0,1 0-1 0 0,-1 0 1 0 0,1 0-1 0 0,-1 0 0 0 0,0 0 1 0 0,0 0-1 0 0,1 1 1 0 0,-1-1-1 0 0,0 1 1 0 0,0-1-1 0 0,0 1 0 0 0,-1-1 1 0 0,1 1-1 0 0,0-1 1 0 0,-1 1-1 0 0,1 0 1 0 0,0-1-1 0 0,-1 1 0 0 0,0 0 1 0 0,1-1-1 0 0,-1 1 1 0 0,0 0-1 0 0,0 0 1 0 0,0-1-1 0 0,0 1 1 0 0,-1 0-1 0 0,1 0 0 0 0,0 0-7 0 0,0-2 12 0 0,1 16 76 0 0,-1 0 0 0 0,-1-1 1 0 0,-1 1-1 0 0,0-1 0 0 0,0 1 0 0 0,-2-1 1 0 0,0 0-1 0 0,-1 0 0 0 0,0 0 0 0 0,-1 0 0 0 0,-3 3-88 0 0,9-17 8 0 0,-11 20 69 0 0,-1 1 0 0 0,-1-1 0 0 0,-1-1 0 0 0,-1-1 0 0 0,-1 0 0 0 0,0-1 0 0 0,-1 0 0 0 0,-1-1 0 0 0,-1-2 0 0 0,0 1 0 0 0,-1-2 0 0 0,-1-1 0 0 0,0-1 0 0 0,-17 8-77 0 0,29-11-3709 0 0,28-13 1210 0 0,33-12-246 0 0,65-43-1344 0 0,-91 40 777 0 0</inkml:trace>
  <inkml:trace contextRef="#ctx0" brushRef="#br0" timeOffset="-1399.378">780 2101 4281 0 0,'-51'24'6402'0'0,"-5"1"-4244"0"0,-175 47-640 0 0,226-71-1458 0 0,-1 1-1 0 0,0 0 1 0 0,1 0-1 0 0,0 1 0 0 0,-1-1 1 0 0,1 1-1 0 0,0 0 1 0 0,1 1-1 0 0,-1-1 1 0 0,0 1-1 0 0,1 0 1 0 0,0 0-1 0 0,0 1 1 0 0,0-1-1 0 0,1 1 1 0 0,-1 0-1 0 0,1 0 1 0 0,0 0-1 0 0,1 0 1 0 0,-1 0-1 0 0,1 1 1 0 0,0-1-1 0 0,0 1 1 0 0,1 0-1 0 0,-1-1 1 0 0,1 1-1 0 0,1 0 0 0 0,-1 0 1 0 0,1 0-1 0 0,0 0 1 0 0,0-1-1 0 0,1 1 1 0 0,-1 0-1 0 0,1 0 1 0 0,2 3-60 0 0,1 4 71 0 0,2 0 1 0 0,0 0-1 0 0,0 0 1 0 0,1-1-1 0 0,0 0 1 0 0,2 0-1 0 0,-1-1 1 0 0,1 0-1 0 0,1 0 1 0 0,0-1-1 0 0,0-1 1 0 0,1 1-1 0 0,0-2 1 0 0,0 1-1 0 0,13 5-71 0 0,-12-9 10 0 0,0 0 1 0 0,1-1-1 0 0,-1 0 0 0 0,1-1 1 0 0,0-1-1 0 0,0 0 0 0 0,0 0 1 0 0,1-2-1 0 0,-1 1 0 0 0,0-2 1 0 0,1 0-11 0 0,0 1-55 0 0,1-2-546 0 0,-11-11-9123 0 0,-7 6 5550 0 0</inkml:trace>
  <inkml:trace contextRef="#ctx0" brushRef="#br0" timeOffset="-1112.989">943 2388 10106 0 0,'0'8'5230'0'0,"0"13"-4204"0"0,0-5-1092 0 0,0-1 1 0 0,-1 1-1 0 0,0 0 0 0 0,-1-1 0 0 0,-1 0 0 0 0,-1 1 1 0 0,0-1-1 0 0,-1 0 0 0 0,-4 8 66 0 0,-18 45-2681 0 0,-11 24-5647 0 0,31-82 4671 0 0</inkml:trace>
  <inkml:trace contextRef="#ctx0" brushRef="#br0" timeOffset="34150.048">87 2016 4337 0 0,'10'-43'501'0'0,"-7"28"-3249"0"0,-3 11 914 0 0</inkml:trace>
  <inkml:trace contextRef="#ctx0" brushRef="#br0" timeOffset="34422.349">35 1902 1848 0 0,'0'0'1977'0'0,"0"4"-1289"0"0,3-8-456 0 0,-3 11-144 0 0,-3-7-40 0 0,3 3-32 0 0,0 0-40 0 0,0-3 16 0 0,0 4 8 0 0,0-4-72 0 0,3 0 16 0 0,-6 3-128 0 0,3 0-104 0 0,0 0-392 0 0,-3-3-1145 0 0,6 0 185 0 0</inkml:trace>
  <inkml:trace contextRef="#ctx0" brushRef="#br0" timeOffset="35572.251">38 1886 3921 0 0,'1'-13'1005'0'0,"0"12"-943"0"0,-1-1 1 0 0,1 1-1 0 0,0-1 1 0 0,-1 1-1 0 0,0-1 1 0 0,1 1-1 0 0,-1-1 1 0 0,0 1-1 0 0,0-1 1 0 0,0 1-1 0 0,0-1 1 0 0,0 0-1 0 0,0 1 1 0 0,0-1-1 0 0,-1 1 1 0 0,1-1-1 0 0,0 1 1 0 0,-1-1-1 0 0,0 1 1 0 0,1 0-1 0 0,-1-1 1 0 0,0 1-1 0 0,1 0 1 0 0,-1-1-1 0 0,0 1 1 0 0,0 0-1 0 0,0 0 1 0 0,0 0-1 0 0,0-1 1 0 0,-1 1-1 0 0,1 0 0 0 0,0 0-62 0 0,21 44 141 0 0,-12-37-50 0 0,0-1 0 0 0,1 1 0 0 0,-1-2 1 0 0,1 1-1 0 0,0-1 0 0 0,0 0 1 0 0,0-1-1 0 0,1 0 0 0 0,-1 0 1 0 0,1-1-1 0 0,-1-1 0 0 0,1 1 1 0 0,0-2-1 0 0,0 1 0 0 0,0-1 1 0 0,0-1-1 0 0,-1 0 0 0 0,1 0 1 0 0,0-1-1 0 0,-1 0 0 0 0,4-1-91 0 0,134-30 1582 0 0,-115 28-1510 0 0,-13 1-60 0 0,0 1-1 0 0,0 1 1 0 0,0 1-1 0 0,0 0 1 0 0,0 1-1 0 0,1 1 1 0 0,-1 1-1 0 0,0 1 1 0 0,1 1-12 0 0,120 44-200 0 0,-104-32 139 0 0,1-3 1 0 0,0-1-1 0 0,1-2 0 0 0,0-1 1 0 0,0-3-1 0 0,12 1 61 0 0,-3-5 64 0 0,1-2 0 0 0,0-1 0 0 0,-1-3 0 0 0,32-7-64 0 0,126-21 61 0 0,46 75-167 0 0,-104-34 142 0 0,27-35-18 0 0,81-32-361 0 0,-89 47 225 0 0,-77 15 143 0 0,89-17-106 0 0,99-15-342 0 0,-159 16 286 0 0,-44 2 206 0 0,20-15 155 0 0,-58 21-92 0 0,-3-28 247 0 0,-24 10-301 0 0,0 0 0 0 0,-1 0 0 0 0,-1 0 0 0 0,-1-1 0 0 0,-2 0 0 0 0,0-1 0 0 0,-1 1 0 0 0,-1-18-78 0 0,-1-14-197 0 0,-4 1 0 0 0,-1-1 1 0 0,-4 1-1 0 0,-1 0 0 0 0,-10-28 197 0 0,-13-85-167 0 0,26 132 176 0 0,-5-29 145 0 0,2 0 0 0 0,3 0 0 0 0,3-1 0 0 0,2 0 0 0 0,4 1 1 0 0,3-11-155 0 0,23-68 144 0 0,-29 142-151 0 0,1 0 0 0 0,0 0 1 0 0,-1 0-1 0 0,1 0 0 0 0,-1 0 1 0 0,0 0-1 0 0,1 0 1 0 0,-1 0-1 0 0,0-1 0 0 0,0 1 1 0 0,0 0-1 0 0,0 0 0 0 0,0 0 1 0 0,0-1-1 0 0,0 1 0 0 0,0 0 1 0 0,0 0-1 0 0,0 0 0 0 0,-1-1 1 0 0,1 1-1 0 0,0 0 1 0 0,-1 0-1 0 0,1 0 0 0 0,-1 0 1 0 0,0 0-1 0 0,1 0 0 0 0,-1 0 1 0 0,0 0-1 0 0,1 0 0 0 0,-1 0 1 0 0,0 0-1 0 0,0 0 1 0 0,0 1-1 0 0,0-1 0 0 0,0 0 1 0 0,0 0-1 0 0,0 1 0 0 0,0-1 1 0 0,0 1-1 0 0,0-1 0 0 0,0 1 1 0 0,0 0-1 0 0,-1-1 0 0 0,1 1 1 0 0,0 0-1 0 0,0 0 7 0 0,-102 33 174 0 0,98-33-122 0 0,0 1 1 0 0,-1-1 0 0 0,1 0 0 0 0,0 0 0 0 0,-1-1 0 0 0,1 1 0 0 0,0-1 0 0 0,0 0 0 0 0,0-1 0 0 0,-1 1-1 0 0,2-1 1 0 0,-1 0 0 0 0,0 0 0 0 0,0-1 0 0 0,0 1 0 0 0,1-1 0 0 0,0 0 0 0 0,-2-1-53 0 0,-32-16 172 0 0,-24 3-134 0 0,0 2 0 0 0,-1 3 0 0 0,-1 3 0 0 0,1 3 0 0 0,-7 2-38 0 0,44 2-14 0 0,-209-4-92 0 0,-96-11 404 0 0,310 14-286 0 0,-109-16 67 0 0,2-5 1 0 0,1-6 0 0 0,-28-14-80 0 0,-157-50 253 0 0,241 79-263 0 0,0 3-1 0 0,0 4 1 0 0,-1 3-1 0 0,0 2 1 0 0,-45 7 10 0 0,69 0-10 0 0,1 3-1 0 0,0 2 1 0 0,0 2-1 0 0,0 2 1 0 0,-30 13 10 0 0,8-8 895 0 0,67-15-887 0 0,-1 1 1 0 0,1 1-1 0 0,0-1 0 0 0,0 0 1 0 0,0 1-1 0 0,1-1 0 0 0,-1 1 1 0 0,1-1-1 0 0,0 1 0 0 0,0 0 1 0 0,1-1-1 0 0,-1 1 1 0 0,1 0-1 0 0,0 0 0 0 0,1-1 1 0 0,-1 1-1 0 0,1 0 0 0 0,0-1 1 0 0,0 1-1 0 0,1 3-8 0 0,0 8 42 0 0,27 257-320 0 0,-9-105 333 0 0,-7 0-1 0 0,-7 52-54 0 0,-13 295 1208 0 0,-1-412-1335 0 0,0-16-4234 0 0,25-56-1874 0 0,-8-27 3071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16:53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131 173 2377 0 0,'-12'-27'2890'0'0,"10"20"-2540"0"0,0 0 1 0 0,-1 0-1 0 0,1 1 0 0 0,-1 0 0 0 0,-1-1 1 0 0,1 1-1 0 0,-1 0 0 0 0,0 1 0 0 0,-1-1 1 0 0,1 1-1 0 0,-1-1 0 0 0,0 2 0 0 0,-1-1 1 0 0,1 0-1 0 0,-6-3-350 0 0,8 9 55 0 0,1 0 0 0 0,0-1 1 0 0,0 1-1 0 0,0 0 0 0 0,0 0 0 0 0,0 1 0 0 0,0-1 1 0 0,0 0-1 0 0,1 1 0 0 0,-1-1 0 0 0,0 1 1 0 0,1-1-1 0 0,-1 1 0 0 0,1 0 0 0 0,-1 0 0 0 0,1 0 1 0 0,0 0-1 0 0,0 0 0 0 0,0 0 0 0 0,0 0 1 0 0,0 0-1 0 0,1 0 0 0 0,-1 0 0 0 0,0 0 0 0 0,1 1 1 0 0,0-1-1 0 0,-1 0 0 0 0,1 0 0 0 0,0 1 1 0 0,0-1-56 0 0,0 1 34 0 0,-5 28 0 0 0,1 0-1 0 0,2 1 1 0 0,1-1 0 0 0,2 1-1 0 0,1-1 1 0 0,4 24-34 0 0,0 2-22 0 0,36 801-503 0 0,-39-509 1139 0 0,-5-329-549 0 0,1-19-58 0 0,1 0 0 0 0,-1 1 0 0 0,1-1 0 0 0,0 1 0 0 0,-1-1 0 0 0,1 1 0 0 0,0-1 0 0 0,0 0 0 0 0,0 1 0 0 0,0-1 0 0 0,0 1 0 0 0,0-1 0 0 0,1 1 0 0 0,-1-1 0 0 0,0 1 0 0 0,1-1 0 0 0,-1 0 0 0 0,1 1-1 0 0,-1-1 1 0 0,1 0 0 0 0,0 1 0 0 0,0-1 0 0 0,-1 0 0 0 0,1 0 0 0 0,0 0 0 0 0,0 0 0 0 0,0 0 0 0 0,0 0 0 0 0,1 0 0 0 0,-1 0 0 0 0,0 0 0 0 0,0 0 0 0 0,1 0-7 0 0,44 22-187 0 0,139 25-177 0 0,277 37 112 0 0,16-27 98 0 0,-314-50 396 0 0,1-8 1 0 0,66-11-243 0 0,127-3 303 0 0,-188-14-451 0 0,90-31 149 0 0,-103 30 602 0 0,-108-33-970 0 0,-42 54 358 0 0,0 0-1 0 0,-1 0 1 0 0,0 0-1 0 0,0-1 1 0 0,0 0 0 0 0,-1 0-1 0 0,-1-1 1 0 0,0 1-1 0 0,0-1 1 0 0,-1 0 0 0 0,0 0-1 0 0,0 0 1 0 0,-1-1-1 0 0,-1 1 1 0 0,0-1 0 0 0,0 1-1 0 0,-1 0 1 0 0,0-1-1 0 0,-1 0 10 0 0,-17-273 1286 0 0,13-81-1286 0 0,24-185 319 0 0,-18 547-300 0 0,0 0 0 0 0,0-1-1 0 0,0 1 1 0 0,-1-1 0 0 0,1 1 0 0 0,-1 0 0 0 0,0-1 0 0 0,0 1 0 0 0,-1-1 0 0 0,1 1 0 0 0,-1-1 0 0 0,1 1 0 0 0,-1 0-1 0 0,0-1 1 0 0,0 1 0 0 0,-1 0 0 0 0,1 0 0 0 0,-1 0 0 0 0,1 0 0 0 0,-1 0 0 0 0,0 0 0 0 0,0 0 0 0 0,0 0 0 0 0,-1 1-1 0 0,1-1 1 0 0,0 1 0 0 0,-1 0 0 0 0,0 0 0 0 0,0-1 0 0 0,1 2 0 0 0,-1-1 0 0 0,-1 0 0 0 0,1 1 0 0 0,0-1 0 0 0,0 1-1 0 0,0 0 1 0 0,-1 0 0 0 0,1 0 0 0 0,-1 0-19 0 0,-240 5-841 0 0,-206-79 1117 0 0,31 17-356 0 0,-397-8 145 0 0,711 63-193 0 0,0 4 0 0 0,0 5 0 0 0,-40 10 128 0 0,-48 10-2922 0 0,129-13-709 0 0,28-7-958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16:18.1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1078 3874 10018 0 0,'-34'73'3484'0'0,"13"46"-3100"0"0,17-72-586 0 0,2-36 0 0 0,0 1-1 0 0,0 0 0 0 0,1 0 1 0 0,1 0-1 0 0,0 0 0 0 0,1 0 0 0 0,0 0 1 0 0,1 0-1 0 0,0 0 0 0 0,0-1 0 0 0,2 1 1 0 0,-1-1-1 0 0,2 1 0 0 0,1 3 203 0 0,-5-13-20 0 0,0-1-1 0 0,0 1 1 0 0,0-1-1 0 0,1 0 0 0 0,-1 0 1 0 0,0 0-1 0 0,0 1 1 0 0,1-1-1 0 0,-1 0 1 0 0,1-1-1 0 0,-1 1 0 0 0,1 0 1 0 0,-1 0-1 0 0,1 0 1 0 0,-1-1-1 0 0,1 1 0 0 0,0-1 1 0 0,-1 0-1 0 0,1 1 1 0 0,0-1-1 0 0,-1 0 1 0 0,1 0-1 0 0,0 0 0 0 0,-1 0 1 0 0,1 0-1 0 0,0 0 1 0 0,-1-1-1 0 0,1 1 1 0 0,0 0-1 0 0,-1-1 0 0 0,1 1 1 0 0,0-1-1 0 0,-1 0 1 0 0,1 0-1 0 0,-1 1 0 0 0,1-1 1 0 0,-1 0-1 0 0,0 0 1 0 0,1 0-1 0 0,-1-1 1 0 0,0 1-1 0 0,0 0 0 0 0,0 0 1 0 0,1-2 20 0 0,47-60 1068 0 0,-49 62-1063 0 0,12-22 569 0 0,0-2 0 0 0,-2 1 0 0 0,-1-1-1 0 0,-1-1 1 0 0,-1 0 0 0 0,1-13-574 0 0,11-34 1162 0 0,-11 53-482 0 0,-3 29-229 0 0,-2 40-192 0 0,-3-36-380 0 0,77 452-405 0 0,-54-256 625 0 0,-23-197-44 0 0,-1-1-1 0 0,-1 0 1 0 0,1 0 0 0 0,-2-1 0 0 0,0 1-1 0 0,0 0 1 0 0,-1-1 0 0 0,0 0 0 0 0,-1 0-1 0 0,0 0 1 0 0,-1 0 0 0 0,0-1 0 0 0,0 0-1 0 0,-1 0 1 0 0,0-1 0 0 0,0 1 0 0 0,-7 4-55 0 0,5-7 77 0 0,0 0 0 0 0,-1-1 1 0 0,1 0-1 0 0,-1 0 0 0 0,0-1 1 0 0,0-1-1 0 0,-1 1 1 0 0,1-2-1 0 0,-1 1 0 0 0,1-2 1 0 0,-1 1-1 0 0,0-1 0 0 0,0-1 1 0 0,1 0-1 0 0,-1-1 0 0 0,0 0 1 0 0,0 0-1 0 0,1-1 0 0 0,-1-1 1 0 0,1 1-1 0 0,-8-4-77 0 0,14 4 35 0 0,0 1-1 0 0,0 0 1 0 0,0-1 0 0 0,0 0 0 0 0,0 0-1 0 0,0 0 1 0 0,0-1 0 0 0,1 1-1 0 0,-1-1 1 0 0,1 0 0 0 0,0 0 0 0 0,0 0-1 0 0,0 0 1 0 0,0 0 0 0 0,0-1-1 0 0,1 0 1 0 0,-1 1 0 0 0,1-1 0 0 0,0 0-1 0 0,0 0 1 0 0,1 0 0 0 0,-1 0-1 0 0,1 0 1 0 0,0-1 0 0 0,0 1 0 0 0,0 0-1 0 0,0-1 1 0 0,1 1 0 0 0,0 0-1 0 0,0-1 1 0 0,0 1 0 0 0,0-1 0 0 0,1 1-1 0 0,0 0 1 0 0,0 0 0 0 0,0-1-35 0 0,35-128 714 0 0,-35 130-739 0 0,0 1-1 0 0,-1 0 0 0 0,1-1 0 0 0,0 1 0 0 0,0-1 0 0 0,1 1 0 0 0,-1 0 0 0 0,0 0 0 0 0,1-1 0 0 0,-1 1 0 0 0,1 0 0 0 0,0 0 0 0 0,0 1 0 0 0,-1-1 0 0 0,1 0 0 0 0,0 1 0 0 0,1-1 0 0 0,-1 1 0 0 0,0-1 0 0 0,0 1 0 0 0,1 0 0 0 0,-1 0 0 0 0,1 0 0 0 0,-1 0 0 0 0,1 0 26 0 0,16 7-2466 0 0,8 1-5450 0 0,-14-7 4002 0 0,-6-3-321 0 0</inkml:trace>
  <inkml:trace contextRef="#ctx0" brushRef="#br0" timeOffset="244.542">1667 4232 13331 0 0,'5'37'4935'0'0,"-3"22"-3467"0"0,-2-51-1270 0 0,-3 30-876 0 0,-2 1 0 0 0,-2-2 0 0 0,-1 1 0 0 0,-1-1 0 0 0,-3 0 0 0 0,-6 12 678 0 0,8-19-1193 0 0,-39 84-7162 0 0,43-103 4512 0 0</inkml:trace>
  <inkml:trace contextRef="#ctx0" brushRef="#br0" timeOffset="989.69">2390 3909 9138 0 0,'-53'36'4099'0'0,"24"25"-3423"0"0,14 74-1844 0 0,14-131 1112 0 0,0 0 1 0 0,1 0-1 0 0,-1 0 0 0 0,1 0 0 0 0,0 0 0 0 0,0 0 0 0 0,0 0 0 0 0,1 0 0 0 0,-1 0 0 0 0,1 0 0 0 0,0 0 0 0 0,0 0 0 0 0,0 0 0 0 0,1-1 0 0 0,-1 1 0 0 0,1 0 1 0 0,0-1-1 0 0,0 1 0 0 0,0-1 0 0 0,1 0 0 0 0,-1 1 0 0 0,1-1 0 0 0,0 0 0 0 0,0-1 0 0 0,0 1 0 0 0,0 0 0 0 0,0-1 0 0 0,1 0 0 0 0,-1 0 0 0 0,1 0 1 0 0,-1 0-1 0 0,1 0 0 0 0,0-1 0 0 0,0 1 0 0 0,-1-1 0 0 0,1 0 0 0 0,0 0 0 0 0,0-1 0 0 0,0 1 0 0 0,0-1 0 0 0,0 0 0 0 0,0 0 0 0 0,1 0 0 0 0,-1-1 0 0 0,0 1 1 0 0,0-1-1 0 0,-1 0 0 0 0,1 0 0 0 0,0 0 0 0 0,0-1 56 0 0,4-3 122 0 0,0-1 0 0 0,-1 1 1 0 0,0-2-1 0 0,0 1 0 0 0,-1-1 0 0 0,0 0 1 0 0,0 0-1 0 0,0 0 0 0 0,-1-1 0 0 0,0 0 1 0 0,-1 0-1 0 0,0-1 0 0 0,0 1 0 0 0,0-1 1 0 0,-1 1-1 0 0,-1-1 0 0 0,1 0 0 0 0,-1-6-122 0 0,13-168 3373 0 0,-16 184-3355 0 0,1-1-1 0 0,-1 0 1 0 0,1 0-1 0 0,0 0 1 0 0,-1 1 0 0 0,1-1-1 0 0,-1 0 1 0 0,1 0-1 0 0,-1 0 1 0 0,1 0 0 0 0,-1 0-1 0 0,1 0 1 0 0,-1 0-1 0 0,1 0 1 0 0,-1 0 0 0 0,1 0-1 0 0,-1 0 1 0 0,1 0-1 0 0,0 0 1 0 0,-1 0 0 0 0,1 0-1 0 0,-1 0 1 0 0,1-1-1 0 0,-1 1 1 0 0,1 0 0 0 0,-1 0-1 0 0,1-1 1 0 0,0 1-1 0 0,-1 0 1 0 0,1 0 0 0 0,0-1-1 0 0,-1 1 1 0 0,1-1-1 0 0,0 1 1 0 0,-1 0 0 0 0,1-1-1 0 0,0 1 1 0 0,0 0-1 0 0,-1-1 1 0 0,1 1 0 0 0,0-1-1 0 0,0 1 1 0 0,0-1-1 0 0,0 1 1 0 0,-1-1 0 0 0,1 1-1 0 0,0-1 1 0 0,0 1-1 0 0,0-1 1 0 0,0 1 0 0 0,0-1-1 0 0,0 1 1 0 0,0 0-1 0 0,1-1 1 0 0,-1 1 0 0 0,0-1-18 0 0,-10 25-53 0 0,1 1 1 0 0,1 0 0 0 0,1 0 0 0 0,1 1 0 0 0,2 0-1 0 0,0 0 1 0 0,2 0 0 0 0,1 1 0 0 0,1-1 0 0 0,3 18 52 0 0,-3-17-44 0 0,42 497-639 0 0,-41-521 708 0 0,0 1-1 0 0,-1 0 1 0 0,1 0 0 0 0,-1-1-1 0 0,0 1 1 0 0,0 0-1 0 0,0 0 1 0 0,-1 0 0 0 0,1-1-1 0 0,-1 1 1 0 0,0 0 0 0 0,0 0-1 0 0,0-1 1 0 0,0 1-1 0 0,-1-1 1 0 0,0 1 0 0 0,1-1-1 0 0,-1 0 1 0 0,0 1-1 0 0,-1-1 1 0 0,1 0 0 0 0,-1-1-1 0 0,1 1 1 0 0,-1 0-1 0 0,0-1 1 0 0,0 1 0 0 0,0-1-1 0 0,0 0 1 0 0,0 0-1 0 0,0 0 1 0 0,-1 0 0 0 0,1-1-1 0 0,-1 1 1 0 0,0-1-1 0 0,1 0 1 0 0,-1 0 0 0 0,0 0-1 0 0,1-1 1 0 0,-1 1-1 0 0,0-1 1 0 0,0 0 0 0 0,0 0-1 0 0,1 0 1 0 0,-1 0-1 0 0,0-1 1 0 0,0 0 0 0 0,1 0-1 0 0,-1 0 1 0 0,-1 0-25 0 0,-17-9 234 0 0,-68-48 981 0 0,85 52-1202 0 0,1 0-1 0 0,0 0 0 0 0,1 0 1 0 0,-1-1-1 0 0,1 1 0 0 0,1-1 1 0 0,-1 0-1 0 0,1 0 0 0 0,0 0 0 0 0,1 0 1 0 0,-1 0-1 0 0,1 0 0 0 0,1 0 1 0 0,-1 0-1 0 0,1-1 0 0 0,1 1 1 0 0,-1 0-1 0 0,1 0 0 0 0,1 0 0 0 0,-1 0 1 0 0,1 0-1 0 0,0 0 0 0 0,1 0 1 0 0,0 1-1 0 0,0-1 0 0 0,0 1 1 0 0,3-4-13 0 0,42-90 474 0 0,-42 73-727 0 0,-5 23-3182 0 0,-1 1-3488 0 0,0-3 1358 0 0</inkml:trace>
  <inkml:trace contextRef="#ctx0" brushRef="#br0" timeOffset="1309.471">2705 4258 10634 0 0,'69'34'4349'0'0,"15"46"-4385"0"0,-83-77-28 0 0,1 0-1 0 0,-1 0 1 0 0,0 0 0 0 0,0 0-1 0 0,0 0 1 0 0,-1 1-1 0 0,1-1 1 0 0,-1 0-1 0 0,1 0 1 0 0,-1 1 0 0 0,0-1-1 0 0,-1 0 1 0 0,1 0-1 0 0,0 1 1 0 0,-1-1 0 0 0,0 0-1 0 0,0 0 1 0 0,0 0-1 0 0,0 0 1 0 0,0 0 0 0 0,-1 0-1 0 0,1 0 1 0 0,-1 0-1 0 0,0 0 1 0 0,1-1-1 0 0,-1 1 1 0 0,-1-1 0 0 0,1 1-1 0 0,0-1 1 0 0,-1 0-1 0 0,-1 2 65 0 0,-88 59-87 0 0,-24-13 4428 0 0,109-44-3126 0 0,18-10-1381 0 0,7-1-158 0 0,59-1-1446 0 0,-8 1-3244 0 0,-35-8-608 0 0,-22 7 1555 0 0</inkml:trace>
  <inkml:trace contextRef="#ctx0" brushRef="#br0" timeOffset="5203.409">2500 5063 5881 0 0,'9'36'4868'0'0,"5"25"-4467"0"0,-17 510 3056 0 0,14-265-2218 0 0,-3 133 763 0 0,-18-356-1903 0 0,4 72 97 0 0,22-90-238 0 0,-6-121-5355 0 0,-23-24-687 0 0,7 54 1544 0 0</inkml:trace>
  <inkml:trace contextRef="#ctx0" brushRef="#br0" timeOffset="5673.472">2761 5281 7226 0 0,'-106'119'4921'0'0,"-78"69"-10053"0"0,123-146 3531 0 0,70-92 1944 0 0,134-226 3851 0 0,-142 275-4102 0 0,0 0 0 0 0,1 0 0 0 0,-1 0 0 0 0,0 0 0 0 0,0 0 0 0 0,1 0-1 0 0,-1 0 1 0 0,0 0 0 0 0,1 1 0 0 0,-1-1 0 0 0,1 1 0 0 0,-1-1 0 0 0,1 1-1 0 0,-1 0 1 0 0,1-1 0 0 0,-1 1 0 0 0,1 0 0 0 0,0 0 0 0 0,-1 0 0 0 0,1 0-1 0 0,-1 0 1 0 0,1 1 0 0 0,-1-1 0 0 0,1 0 0 0 0,-1 1 0 0 0,1-1 0 0 0,-1 1-1 0 0,1-1 1 0 0,-1 1 0 0 0,0 0 0 0 0,1 0 0 0 0,-1-1 0 0 0,0 1 0 0 0,1 0-1 0 0,-1 0 1 0 0,0 0 0 0 0,0 1 0 0 0,0-1 0 0 0,0 0 0 0 0,0 0-1 0 0,0 1 1 0 0,0-1 0 0 0,-1 0 0 0 0,1 1 0 0 0,0-1 0 0 0,-1 0 0 0 0,1 1-1 0 0,-1-1 1 0 0,1 1 0 0 0,-1 0 0 0 0,0-1 0 0 0,0 1 0 0 0,0-1 0 0 0,0 1-1 0 0,0-1 1 0 0,0 1-92 0 0,10 14-130 0 0,55 98 1144 0 0,45 47-167 0 0,-103-154-1029 0 0,11 12-855 0 0,-13-5-2783 0 0,-10-14-354 0 0,-5 0 2223 0 0,9 0 1298 0 0,-6-3-3076 0 0</inkml:trace>
  <inkml:trace contextRef="#ctx0" brushRef="#br0" timeOffset="6007.799">2152 6666 12819 0 0,'3'62'3344'0'0,"57"77"-2814"0"0,-58-133-563 0 0,1-1 1 0 0,0 0 0 0 0,0 0-1 0 0,0-1 1 0 0,1 1 0 0 0,0-1-1 0 0,-1 0 1 0 0,2 1-1 0 0,-1-2 1 0 0,0 1 0 0 0,1 0-1 0 0,0-1 1 0 0,0 0-1 0 0,0 0 1 0 0,0-1 0 0 0,0 1-1 0 0,1-1 1 0 0,-1 0-1 0 0,1-1 1 0 0,-1 1 0 0 0,1-1-1 0 0,-1 0 1 0 0,1 0-1 0 0,0-1 1 0 0,0 0 0 0 0,0 0-1 0 0,-1 0 1 0 0,1-1-1 0 0,0 1 1 0 0,0-1 0 0 0,-1-1-1 0 0,1 1 1 0 0,-1-1-1 0 0,3-1 33 0 0,16-14-273 0 0,0-1 0 0 0,-1-1 0 0 0,-1-1 0 0 0,-1-1-1 0 0,-1-1 1 0 0,-1-1 0 0 0,-1 0 0 0 0,-1-1 0 0 0,-1-1-1 0 0,10-22 274 0 0,36-47 90 0 0,75-112 1283 0 0,-136 204-1463 0 0,1-1 0 0 0,-1 1-1 0 0,0 0 1 0 0,1 0 0 0 0,0-1 0 0 0,-1 1 0 0 0,1 0 0 0 0,0 0 0 0 0,0 1 0 0 0,0-1 0 0 0,0 0 0 0 0,1 1-1 0 0,-1-1 1 0 0,0 1 0 0 0,1 0 0 0 0,-1 0 0 0 0,1 0 0 0 0,-1 0 0 0 0,1 0 0 0 0,-1 0 0 0 0,1 1 0 0 0,0-1-1 0 0,-1 1 1 0 0,1 0 0 0 0,0 0 0 0 0,0 0 0 0 0,-1 0 0 0 0,1 0 0 0 0,0 1 0 0 0,-1-1 0 0 0,1 1 0 0 0,0-1-1 0 0,-1 1 1 0 0,1 0 0 0 0,-1 0 0 0 0,1 0 0 0 0,-1 1 0 0 0,0-1 0 0 0,1 1 0 0 0,-1-1 0 0 0,2 2 90 0 0,41 27-5368 0 0,-28-17 1436 0 0</inkml:trace>
  <inkml:trace contextRef="#ctx0" brushRef="#br0" timeOffset="13158.816">2413 7715 7714 0 0,'-12'-111'6014'0'0,"-39"-48"-2670"0"0,40 140-3182 0 0,0 1 0 0 0,-1 0 0 0 0,0 0 1 0 0,-2 2-1 0 0,0 0 0 0 0,0 0 0 0 0,-2 1 0 0 0,0 1 1 0 0,-1 1-1 0 0,0 0 0 0 0,-1 1 0 0 0,0 1 1 0 0,-1 1-1 0 0,-13-6-162 0 0,23 13-30 0 0,0 1 0 0 0,-1-1 1 0 0,1 1-1 0 0,-1 1 0 0 0,1 0 1 0 0,-1 0-1 0 0,0 1 0 0 0,1 0 1 0 0,-1 1-1 0 0,0 0 0 0 0,1 0 1 0 0,-1 1-1 0 0,1 0 0 0 0,0 1 0 0 0,-1 0 1 0 0,1 1-1 0 0,0 0 0 0 0,1 0 1 0 0,-1 0-1 0 0,1 1 0 0 0,0 1 1 0 0,0 0-1 0 0,-3 3 30 0 0,-6 5-13 0 0,0 0 0 0 0,1 2-1 0 0,1 0 1 0 0,0 0 0 0 0,1 1 0 0 0,1 1 0 0 0,1 1-1 0 0,1 0 1 0 0,-9 19 13 0 0,0 14-28 0 0,3 1 1 0 0,1 1-1 0 0,4 1 0 0 0,1 0 0 0 0,4 0 0 0 0,1 1 1 0 0,3 3 27 0 0,0 2-9 0 0,3-1 0 0 0,3 1 0 0 0,2 0 1 0 0,3-1-1 0 0,2 0 0 0 0,3 0 0 0 0,10 20 9 0 0,-19-65 15 0 0,1 0-1 0 0,1-1 0 0 0,0 0 1 0 0,1 0-1 0 0,1 0 1 0 0,0-1-1 0 0,0 0 0 0 0,2 0 1 0 0,0-1-1 0 0,0-1 1 0 0,1 1-1 0 0,0-2 0 0 0,1 1 1 0 0,0-2-1 0 0,1 0 1 0 0,0 0-1 0 0,0-1 1 0 0,1-1-1 0 0,0 0 0 0 0,0 0 1 0 0,1-2-1 0 0,-1 0 1 0 0,1-1-1 0 0,0 0 0 0 0,1-1 1 0 0,-1-1-1 0 0,1 0 1 0 0,-1-1-1 0 0,1-1 0 0 0,-1 0 1 0 0,1-1-1 0 0,-1-1 1 0 0,1-1-1 0 0,-1 0 0 0 0,0-1-14 0 0,25-13 103 0 0,-1-2 0 0 0,-1-1 0 0 0,-2-3 0 0 0,0 0 0 0 0,-1-3 0 0 0,-1-1 0 0 0,-1-1 0 0 0,-2-1 0 0 0,-1-2 0 0 0,-2-2 0 0 0,-1 0 0 0 0,-1-2 0 0 0,16-30-103 0 0,-15 34 175 0 0,-2-2-1 0 0,-2 0 0 0 0,0-2 1 0 0,-3-1-1 0 0,-1 0 0 0 0,-1-2 1 0 0,-2 0-1 0 0,-2-1 0 0 0,-2 0 1 0 0,-1-1-1 0 0,-2 0 0 0 0,-2 0 0 0 0,-1-1 1 0 0,-2-16-175 0 0,-3 39 47 0 0,0-1 0 0 0,-2 0 0 0 0,-1 0 0 0 0,0 1 0 0 0,-1-1 1 0 0,-1 1-1 0 0,-1 0 0 0 0,0 0 0 0 0,-1 0 0 0 0,-1 1 0 0 0,-1 0 0 0 0,-1 0 0 0 0,0 1 1 0 0,-1 0-1 0 0,0 0 0 0 0,-2 1 0 0 0,0 1 0 0 0,0 0 0 0 0,-1 0 0 0 0,-1 1 0 0 0,-12-8-47 0 0,11 12-171 0 0,0 2-1 0 0,0 0 0 0 0,-1 0 0 0 0,0 1 0 0 0,0 1 0 0 0,0 1 0 0 0,-1 1 1 0 0,1 0-1 0 0,-1 1 0 0 0,0 0 0 0 0,0 1 0 0 0,0 2 0 0 0,0-1 1 0 0,1 2-1 0 0,-1 0 0 0 0,0 1 0 0 0,1 1 0 0 0,0 0 0 0 0,-1 1 1 0 0,2 1-1 0 0,-1 1 0 0 0,1 0 0 0 0,-1 1 172 0 0,0 1-555 0 0,0 0 0 0 0,1 1 0 0 0,0 0-1 0 0,1 1 1 0 0,0 1 0 0 0,0 1 0 0 0,2 0 0 0 0,-1 0 0 0 0,2 1 0 0 0,0 1 0 0 0,0 0-1 0 0,2 0 1 0 0,-7 14 555 0 0,-8 76-8239 0 0,24-69 4641 0 0</inkml:trace>
  <inkml:trace contextRef="#ctx0" brushRef="#br0" timeOffset="13533.719">3360 7545 14075 0 0,'-113'60'7735'0'0,"104"-53"-7690"0"0,0 0-1 0 0,0 0 0 0 0,0 1 0 0 0,1 0 1 0 0,0 1-1 0 0,1 0 0 0 0,0 0 0 0 0,0 1 1 0 0,1 0-1 0 0,0 0 0 0 0,0 0 0 0 0,2 1 1 0 0,-1-1-1 0 0,1 1 0 0 0,0 3-44 0 0,-4 33-184 0 0,1 0 1 0 0,3 0-1 0 0,2 0 0 0 0,2 1 0 0 0,2-1 1 0 0,2 1-1 0 0,2-1 0 0 0,2-1 0 0 0,2 1 0 0 0,13 33 184 0 0,-12-45-289 0 0,1-1-1 0 0,1-1 1 0 0,2 0-1 0 0,1-1 0 0 0,2-1 1 0 0,1 0-1 0 0,1-1 0 0 0,13 12 290 0 0,-21-28-105 0 0,1 0 0 0 0,0-1-1 0 0,1-1 1 0 0,0 0 0 0 0,1-1-1 0 0,0 0 1 0 0,0-2 0 0 0,1 1-1 0 0,1-2 1 0 0,-1 0 0 0 0,2-1-1 0 0,-1-1 1 0 0,1-1 0 0 0,-1 0 0 0 0,1-1-1 0 0,1-1 1 0 0,6 0 105 0 0,9-4 208 0 0,1-2 0 0 0,-1-2 0 0 0,-1-1 1 0 0,1-1-1 0 0,-1-2 0 0 0,0-1 0 0 0,-1-1 0 0 0,0-2 0 0 0,-1-2 1 0 0,0-1-1 0 0,-2-1 0 0 0,0-1 0 0 0,0-2 0 0 0,-2 0 1 0 0,-1-2-1 0 0,0-1 0 0 0,-2-2 0 0 0,-1 0 0 0 0,-1-1 0 0 0,15-23-208 0 0,-2-1 393 0 0,-2-2 0 0 0,-2-1-1 0 0,-3-2 1 0 0,-2 0-1 0 0,-2-2 1 0 0,-3-1 0 0 0,-2-1-1 0 0,4-35-392 0 0,-17 71 31 0 0,-1 0-1 0 0,-1 0 1 0 0,-1-1-1 0 0,-1 0 1 0 0,-2 1 0 0 0,0-1-1 0 0,-1 0 1 0 0,-2 0-1 0 0,0 1 1 0 0,-2 0 0 0 0,0-1-1 0 0,-2 2 1 0 0,0-1-1 0 0,-1 1 1 0 0,-2 0 0 0 0,0 1-1 0 0,-1 0 1 0 0,-1 0-1 0 0,-1 1 1 0 0,-1 1 0 0 0,-1 1-1 0 0,-1 0 1 0 0,0 0-1 0 0,-1 2 1 0 0,-1 0 0 0 0,0 1-1 0 0,-1 1 1 0 0,-1 0-1 0 0,0 2 1 0 0,-1 0 0 0 0,0 1-1 0 0,0 2 1 0 0,-2 0-1 0 0,1 1 1 0 0,-1 1 0 0 0,-8 0-31 0 0,5 4-209 0 0,0 1 0 0 0,0 1-1 0 0,-1 2 1 0 0,1 1 0 0 0,0 0 0 0 0,0 2 0 0 0,0 2 0 0 0,1 0 0 0 0,-1 1 0 0 0,1 2 0 0 0,1 0 0 0 0,0 2 0 0 0,0 0 0 0 0,-4 5 209 0 0,-21 13-600 0 0,1 2 1 0 0,2 2-1 0 0,2 2 1 0 0,1 2-1 0 0,1 2 1 0 0,-2 7 599 0 0,-214 286-10660 0 0,209-267 5229 0 0</inkml:trace>
  <inkml:trace contextRef="#ctx0" brushRef="#br0" timeOffset="17701.214">3207 697 7474 0 0,'-2'-1'109'0'0,"0"1"1"0"0,0-1-1 0 0,0-1 0 0 0,0 1 1 0 0,0 0-1 0 0,0 0 1 0 0,1-1-1 0 0,-1 1 1 0 0,0-1-1 0 0,1 1 1 0 0,-1-1-1 0 0,1 0 1 0 0,0 0-1 0 0,0 1 0 0 0,-1-1 1 0 0,1 0-1 0 0,1 0 1 0 0,-1 0-1 0 0,0 0 1 0 0,0 0-1 0 0,1-1 1 0 0,-1 1-1 0 0,1 0 1 0 0,-1 0-1 0 0,1 0 0 0 0,0 0 1 0 0,0-1-1 0 0,0 1 1 0 0,0 0-1 0 0,1 0 1 0 0,-1 0-1 0 0,0-1 1 0 0,1 1-1 0 0,0 0 1 0 0,-1 0-1 0 0,1 0 0 0 0,0 0 1 0 0,0 0-1 0 0,0 0 1 0 0,0 0-1 0 0,1 0-109 0 0,51-80 655 0 0,-31 59-521 0 0,1 2 1 0 0,1 0-1 0 0,1 2 0 0 0,1 1 0 0 0,0 0 1 0 0,1 3-1 0 0,1 0 0 0 0,1 1 0 0 0,0 2 1 0 0,1 1-1 0 0,0 1 0 0 0,14-1-134 0 0,6 12-1039 0 0,-51 30-2731 0 0,-12-12-2383 0 0,7-15 3216 0 0</inkml:trace>
  <inkml:trace contextRef="#ctx0" brushRef="#br0" timeOffset="17960.066">3672 0 5361 0 0,'-15'68'8803'0'0,"26"43"-8794"0"0,-3-65 597 0 0,7 208-971 0 0,-7-75-4503 0 0,4-124-500 0 0,-9-51 2182 0 0</inkml:trace>
  <inkml:trace contextRef="#ctx0" brushRef="#br0" timeOffset="18246.983">4030 251 8954 0 0,'-4'10'144'0'0,"0"-1"-1"0"0,1 1 1 0 0,0 1 0 0 0,1-1 0 0 0,0 0 0 0 0,0 1-1 0 0,1-1 1 0 0,1 1 0 0 0,-1-1 0 0 0,2 1-1 0 0,0-1 1 0 0,0 1 0 0 0,1-1 0 0 0,0 0 0 0 0,0 1-1 0 0,1-1 1 0 0,1 0 0 0 0,0-1 0 0 0,0 1-1 0 0,1-1 1 0 0,0 1 0 0 0,0-2 0 0 0,1 1-1 0 0,1 0 1 0 0,-1-1 0 0 0,6 5-144 0 0,-10-12 21 0 0,0 0 0 0 0,-1 0 0 0 0,1 0 0 0 0,0 0 0 0 0,0-1 0 0 0,0 1 0 0 0,-1 0 0 0 0,1-1 0 0 0,0 1 0 0 0,0-1 1 0 0,0 0-1 0 0,0 0 0 0 0,0 1 0 0 0,0-1 0 0 0,0-1 0 0 0,0 1 0 0 0,0 0 0 0 0,0 0 0 0 0,0-1 0 0 0,0 1 0 0 0,0-1 0 0 0,-1 1 0 0 0,1-1 0 0 0,0 0 0 0 0,0 0 0 0 0,-1 0 0 0 0,1 0 0 0 0,0 0 0 0 0,-1 0 0 0 0,1-1 0 0 0,-1 1 0 0 0,1 0 0 0 0,-1-1 1 0 0,0 1-1 0 0,0-1 0 0 0,1 1 0 0 0,-1-1 0 0 0,0 0 0 0 0,0 0 0 0 0,-1 1 0 0 0,1-2-21 0 0,29-76 1352 0 0,-28 68-1172 0 0,0 0 0 0 0,0-1 0 0 0,-1 1 0 0 0,-1 0 0 0 0,0 0 0 0 0,0-1 0 0 0,-1 1 0 0 0,0 0-1 0 0,-1-1 1 0 0,-1 1 0 0 0,0 0 0 0 0,0 1 0 0 0,-1-1 0 0 0,0 0 0 0 0,-1 1 0 0 0,0 0 0 0 0,-1 0 0 0 0,0 1 0 0 0,0-1 0 0 0,-1 1 0 0 0,0 0-1 0 0,-1 1 1 0 0,-7-7-180 0 0,11 13-39 0 0,1 0 0 0 0,-1 0 0 0 0,0 1-1 0 0,0-1 1 0 0,0 1 0 0 0,0 0 0 0 0,0 0-1 0 0,0 1 1 0 0,0-1 0 0 0,0 1 0 0 0,-1 0 0 0 0,1 0-1 0 0,0 0 1 0 0,0 0 0 0 0,0 1 0 0 0,0-1-1 0 0,0 1 1 0 0,0 0 0 0 0,0 1 0 0 0,0-1-1 0 0,0 1 1 0 0,0 0 0 0 0,1 0 0 0 0,-1 0-1 0 0,1 0 1 0 0,-1 0 0 0 0,1 1 0 0 0,-3 2 39 0 0,-73 94-5743 0 0,75-49-330 0 0,7-34 1662 0 0</inkml:trace>
  <inkml:trace contextRef="#ctx0" brushRef="#br0" timeOffset="18489.082">4408 264 8450 0 0,'13'122'6662'0'0,"-11"-111"-6560"0"0,0 0 0 0 0,1 0 0 0 0,1 0 0 0 0,0-1 1 0 0,0 0-1 0 0,1 1 0 0 0,0-1 0 0 0,1-1 1 0 0,0 1-1 0 0,1-1 0 0 0,0 0 0 0 0,0-1 0 0 0,1 0 1 0 0,0 0-1 0 0,5 4-102 0 0,-11-11 24 0 0,0 1 1 0 0,0-1-1 0 0,0 1 0 0 0,0-1 1 0 0,0 0-1 0 0,1 0 0 0 0,-1 0 1 0 0,0 0-1 0 0,1 0 0 0 0,-1 0 1 0 0,1-1-1 0 0,-1 1 1 0 0,1-1-1 0 0,-1 0 0 0 0,1 0 1 0 0,-1 0-1 0 0,1 0 0 0 0,-1 0 1 0 0,1 0-1 0 0,-1-1 0 0 0,1 1 1 0 0,-1-1-1 0 0,1 0 0 0 0,-1 1 1 0 0,1-1-1 0 0,-1 0 1 0 0,0-1-1 0 0,0 1 0 0 0,1 0 1 0 0,-1-1-1 0 0,0 1 0 0 0,0-1 1 0 0,-1 0-1 0 0,1 1 0 0 0,0-1 1 0 0,0 0-1 0 0,-1 0 0 0 0,1 0 1 0 0,0-2-25 0 0,29-95 1210 0 0,-31 89-1161 0 0,0 1 0 0 0,-1 0 0 0 0,0 0 0 0 0,0 0 0 0 0,-1-1 0 0 0,0 1 0 0 0,-1 1 0 0 0,0-1 0 0 0,-1 0 0 0 0,1 1 0 0 0,-2 0 0 0 0,1 0 0 0 0,-1 0 0 0 0,0 0 0 0 0,-1 1 0 0 0,0-1 0 0 0,0 2 0 0 0,0-1 0 0 0,-1 1 0 0 0,0 0 0 0 0,0 0 0 0 0,-1 0 0 0 0,0 1 0 0 0,0 1 0 0 0,0-1 0 0 0,0 1 0 0 0,-1 1 0 0 0,1-1 0 0 0,-1 2 0 0 0,0-1 0 0 0,0 1 0 0 0,0 0 0 0 0,0 1 0 0 0,-1 0 0 0 0,1 0 0 0 0,0 1 0 0 0,0 1 0 0 0,-1-1 0 0 0,-2 2-49 0 0,-2 2-438 0 0,0 0 0 0 0,1 2 1 0 0,-1-1-1 0 0,1 1 0 0 0,1 1 0 0 0,-1 1 0 0 0,1 0 0 0 0,0 0 0 0 0,1 1 0 0 0,0 1 0 0 0,-7 7 438 0 0,-58 79-6981 0 0,53-57 1120 0 0</inkml:trace>
  <inkml:trace contextRef="#ctx0" brushRef="#br0" timeOffset="1850.324">3679 3861 9666 0 0,'5'121'6863'0'0,"64"50"-8598"0"0,-68-169 1576 0 0,0 1 1 0 0,0-1 0 0 0,1 1-1 0 0,-1-1 1 0 0,0 1 0 0 0,1-1-1 0 0,0 0 1 0 0,-1 0-1 0 0,1 1 1 0 0,0-1 0 0 0,0-1-1 0 0,0 1 1 0 0,0 0 0 0 0,1 0-1 0 0,-1-1 1 0 0,0 1-1 0 0,1-1 1 0 0,-1 0 0 0 0,1 0-1 0 0,-1 0 1 0 0,1 0 0 0 0,0 0-1 0 0,-1 0 1 0 0,1-1-1 0 0,0 1 1 0 0,0-1 0 0 0,-1 0-1 0 0,1 0 1 0 0,0 0 0 0 0,0 0-1 0 0,-1 0 1 0 0,1-1-1 0 0,0 1 1 0 0,0-1 0 0 0,-1 0-1 0 0,1 0 1 0 0,0 0 158 0 0,6-11 605 0 0,0-1 0 0 0,0-1 0 0 0,-1 0 0 0 0,-1 0 0 0 0,0-1 0 0 0,-1 1 0 0 0,-1-1 0 0 0,0-1-1 0 0,-1 1 1 0 0,0-1 0 0 0,-2 1 0 0 0,1-1 0 0 0,-2-11-605 0 0,0-120 2454 0 0,-1 146-2579 0 0,0 18-522 0 0,27 354-2055 0 0,-21-311 2561 0 0,-3 0 0 0 0,-1 0 0 0 0,-4 0 0 0 0,-2-1 0 0 0,-3 1 0 0 0,-2-1 0 0 0,-3 0 0 0 0,-3-1 0 0 0,-2-1 0 0 0,-7 12 141 0 0,11-37 364 0 0,10-22-183 0 0,0 0-1 0 0,-1 0 1 0 0,0-1 0 0 0,0 1-1 0 0,-1-1 1 0 0,0 0 0 0 0,-1 0-1 0 0,0-1 1 0 0,0 0 0 0 0,-1 0-1 0 0,0 0 1 0 0,0-1-1 0 0,-1 0 1 0 0,0 0 0 0 0,0-1-1 0 0,-5 2-180 0 0,10-7 52 0 0,0 0-1 0 0,-1 0 0 0 0,1 0 0 0 0,-1-1 1 0 0,1 1-1 0 0,-1-1 0 0 0,1 0 0 0 0,-1 0 0 0 0,1-1 1 0 0,-1 1-1 0 0,1-1 0 0 0,0 1 0 0 0,-1-1 0 0 0,1 0 1 0 0,0-1-1 0 0,-1 1 0 0 0,1 0 0 0 0,0-1 1 0 0,0 0-1 0 0,0 0 0 0 0,0 1 0 0 0,1-2 0 0 0,-1 1 1 0 0,0 0-1 0 0,1-1 0 0 0,-1 1 0 0 0,1-1 1 0 0,0 0-1 0 0,0 1 0 0 0,0-1 0 0 0,0 0 0 0 0,1 0 1 0 0,-1-1-1 0 0,0 0-51 0 0,-33-118 136 0 0,34 111-173 0 0,1-1 0 0 0,-1 1 0 0 0,2 0-1 0 0,0-1 1 0 0,0 1 0 0 0,1 0 0 0 0,1 0 0 0 0,0 0-1 0 0,0 0 1 0 0,1 1 0 0 0,0-1 0 0 0,1 1 0 0 0,0 0-1 0 0,1 0 1 0 0,0 0 0 0 0,0 1 0 0 0,1 0 0 0 0,0 0 0 0 0,1 1-1 0 0,0 0 1 0 0,0 0 0 0 0,1 1 0 0 0,0 0 0 0 0,0 1-1 0 0,1 0 1 0 0,-1 0 0 0 0,12-4 37 0 0,9 1-1658 0 0,7-2-6342 0 0,-32 6 3435 0 0,4-6 756 0 0</inkml:trace>
  <inkml:trace contextRef="#ctx0" brushRef="#br0" timeOffset="2191.329">4518 4203 14139 0 0,'22'58'4044'0'0,"-16"-46"-3976"0"0,0-1-1 0 0,-1 1 0 0 0,-1 0 1 0 0,0 0-1 0 0,-1 1 0 0 0,0-1 1 0 0,-1 1-1 0 0,-1-1 0 0 0,0 1 1 0 0,0 0-1 0 0,-1 0 0 0 0,-1-1 1 0 0,0 1-1 0 0,-1 0 0 0 0,0 1-67 0 0,-7 11-97 0 0,0-1 0 0 0,-2 1-1 0 0,0-2 1 0 0,-2 1 0 0 0,-1-2-1 0 0,0 0 1 0 0,-2 0 0 0 0,-1-2-1 0 0,0 0 1 0 0,-4 2 97 0 0,41-50 2038 0 0,-19 26-1972 0 0,0 0-1 0 0,0 0 0 0 0,0 0 0 0 0,0 0 0 0 0,0 0 0 0 0,1 0 0 0 0,-1 0 1 0 0,1 0-1 0 0,-1 0 0 0 0,1 1 0 0 0,0-1 0 0 0,-1 1 0 0 0,1-1 1 0 0,0 1-1 0 0,0-1 0 0 0,0 1 0 0 0,0 0 0 0 0,0 0 0 0 0,1 0 0 0 0,-1 0 1 0 0,0 1-1 0 0,0-1 0 0 0,1 1 0 0 0,-1-1 0 0 0,0 1 0 0 0,1 0 1 0 0,-1-1-1 0 0,0 1 0 0 0,1 0 0 0 0,-1 1 0 0 0,2-1-65 0 0,-2 0-4 0 0,0 1-1 0 0,1-1 1 0 0,-1 1-1 0 0,0-1 1 0 0,1 1-1 0 0,-1 0 1 0 0,0 0-1 0 0,0 0 0 0 0,0 0 1 0 0,0 0-1 0 0,0 0 1 0 0,0 1-1 0 0,0-1 1 0 0,0 0-1 0 0,-1 1 1 0 0,1 0-1 0 0,0-1 1 0 0,-1 1-1 0 0,1 0 1 0 0,-1 0-1 0 0,0 0 1 0 0,0 0-1 0 0,0 0 1 0 0,0 0-1 0 0,0 0 1 0 0,0 1-1 0 0,0-1 1 0 0,-1 0-1 0 0,1 0 1 0 0,-1 1-1 0 0,1-1 1 0 0,-1 0-1 0 0,0 1 1 0 0,0-1-1 0 0,0 0 1 0 0,0 1-1 0 0,-1-1 1 0 0,1 0-1 0 0,-1 2 5 0 0,-3 8-98 0 0,-1 0 0 0 0,0-1 0 0 0,-1 1 0 0 0,0-1 0 0 0,-1 0 0 0 0,0 0 0 0 0,0-1 0 0 0,-1 0 0 0 0,-1 0 0 0 0,0-1 0 0 0,0 0 0 0 0,-1 0 0 0 0,0-1 0 0 0,0-1 0 0 0,-1 0 0 0 0,0 0 0 0 0,0-1 0 0 0,-9 3 98 0 0,-96 31-1513 0 0,93-49-877 0 0,18 2-5593 0 0,5 4 2124 0 0</inkml:trace>
  <inkml:trace contextRef="#ctx0" brushRef="#br0" timeOffset="12458.833">4232 2750 8354 0 0,'-60'-19'4834'0'0,"-23"-25"-3215"0"0,24 12-1557 0 0,-99-53 10 0 0,-2-2 460 0 0,132 77-364 0 0,-172-42 868 0 0,190 54-1028 0 0,0 0 0 0 0,1 0 0 0 0,-1 1 0 0 0,0 0 0 0 0,1 1 0 0 0,0 0 0 0 0,-1 1 0 0 0,2 0 0 0 0,-1 0 0 0 0,1 1 0 0 0,-1 0 0 0 0,2 0 0 0 0,-1 1 0 0 0,1 0 0 0 0,0 0 0 0 0,0 1 0 0 0,1 0 0 0 0,0 0 0 0 0,0 1 0 0 0,1-1 0 0 0,0 1 0 0 0,1 0 0 0 0,0 1 0 0 0,-2 6-8 0 0,-3 17-46 0 0,1 1 1 0 0,2-1 0 0 0,2 1-1 0 0,1 0 1 0 0,1 0-1 0 0,2 0 1 0 0,2 0-1 0 0,1 0 1 0 0,1 0-1 0 0,2 0 1 0 0,1-1 0 0 0,2 0-1 0 0,9 21 46 0 0,-11-18 2 0 0,2-1 0 0 0,1 0-1 0 0,2-1 1 0 0,1-1 0 0 0,2 0-1 0 0,1 0 1 0 0,2-1 0 0 0,1-2-1 0 0,1 0 1 0 0,2 0 0 0 0,0-2-1 0 0,2-1 1 0 0,1-1 0 0 0,2-1-1 0 0,13 9-1 0 0,-19-22 33 0 0,1 0 0 0 0,1-2 0 0 0,-1 0 0 0 0,2-1 0 0 0,-1-2 0 0 0,1 0 0 0 0,0-2 0 0 0,1 0 0 0 0,-1-2-1 0 0,1-1 1 0 0,0-1 0 0 0,-1 0 0 0 0,1-2 0 0 0,0-1 0 0 0,0-2 0 0 0,-1 0 0 0 0,0-1 0 0 0,0-1 0 0 0,0-2-1 0 0,-1 0 1 0 0,4-3-33 0 0,-4-1 156 0 0,1-1-1 0 0,-1-1 1 0 0,-1-2-1 0 0,-1 0 1 0 0,0-1-1 0 0,-1-1 1 0 0,-1 0-1 0 0,-1-2 0 0 0,-1 0 1 0 0,0-1-1 0 0,-1-1 1 0 0,8-18-156 0 0,5-10 334 0 0,-3-1 1 0 0,-2-1-1 0 0,-2-1 1 0 0,-3-1-1 0 0,5-26-334 0 0,-17 52 178 0 0,0-1 0 0 0,-2 0-1 0 0,0-1 1 0 0,-3 1-1 0 0,0-1 1 0 0,-2 1 0 0 0,-1-1-1 0 0,-1 0 1 0 0,-2 1 0 0 0,-1 0-1 0 0,-1 0 1 0 0,-1 0-1 0 0,-2 1 1 0 0,-1 0 0 0 0,-1 1-1 0 0,-7-13-177 0 0,11 25-39 0 0,1 1 0 0 0,-2-1 0 0 0,0 1 0 0 0,0 0 0 0 0,-2 1 0 0 0,1 0 0 0 0,-2 0 0 0 0,0 1 0 0 0,0 1 0 0 0,-1-1 0 0 0,0 2 0 0 0,-1 0 0 0 0,0 1 0 0 0,-1 0 0 0 0,0 0 0 0 0,0 2 0 0 0,-1 0 0 0 0,0 0 0 0 0,0 2 0 0 0,-1 0 0 0 0,1 0 0 0 0,-1 2 0 0 0,-8-1 39 0 0,-1 3-291 0 0,1 2 1 0 0,0 1 0 0 0,0 1-1 0 0,0 0 1 0 0,0 2-1 0 0,0 1 1 0 0,1 1-1 0 0,0 1 1 0 0,0 1-1 0 0,1 1 1 0 0,1 1 0 0 0,-1 1-1 0 0,2 1 1 0 0,0 0-1 0 0,-10 10 291 0 0,-16 15-1265 0 0,1 3 1 0 0,2 2-1 0 0,2 1 0 0 0,2 2 0 0 0,-23 37 1265 0 0,-30 66-5425 0 0,49-71 686 0 0</inkml:trace>
  <inkml:trace contextRef="#ctx0" brushRef="#br0" timeOffset="17323.161">3867 1010 8162 0 0,'-20'17'5123'0'0,"24"39"-3858"0"0,0-34-688 0 0,41 522 1014 0 0,-17-325-1350 0 0,-10 2-1 0 0,-9-1 0 0 0,-10 2 1 0 0,-14 57-241 0 0,-4-186 397 0 0,12-185-7185 0 0,7-62 1246 0 0,0 103 1515 0 0</inkml:trace>
  <inkml:trace contextRef="#ctx0" brushRef="#br0" timeOffset="15877.644">1543 821 6289 0 0,'-1'0'149'0'0,"0"0"-1"0"0,-1 0 0 0 0,1 0 1 0 0,0-1-1 0 0,-1 1 0 0 0,1 0 1 0 0,0-1-1 0 0,-1 1 0 0 0,1-1 1 0 0,0 1-1 0 0,0-1 0 0 0,-1 0 1 0 0,1 0-1 0 0,0 1 0 0 0,0-1 1 0 0,0 0-1 0 0,0 0 0 0 0,0 0 1 0 0,0 0-1 0 0,0 0 0 0 0,0 0 1 0 0,1 0-1 0 0,-1-1 0 0 0,0 1 0 0 0,1 0 1 0 0,-1 0-1 0 0,1-1 0 0 0,-1 1 1 0 0,1 0-1 0 0,-1-1 0 0 0,1 1 1 0 0,0 0-1 0 0,0-1 0 0 0,0 1 1 0 0,0 0-1 0 0,0-1 0 0 0,0 1 1 0 0,0-1-1 0 0,0 1 0 0 0,0 0 1 0 0,1-1-1 0 0,-1 1 0 0 0,1 0 1 0 0,-1-1-1 0 0,1 1 0 0 0,-1 0 1 0 0,1 0-1 0 0,0 0 0 0 0,-1-1 1 0 0,1 1-1 0 0,0 0 0 0 0,0 0 1 0 0,0 0-1 0 0,0 0 0 0 0,0 0 1 0 0,0 0-1 0 0,0 1 0 0 0,0-1 1 0 0,1 0-149 0 0,202-138 1743 0 0,-119 86-1506 0 0,-84 47-183 0 0,-2 4-2695 0 0,1 0-5976 0 0,3-1 4536 0 0</inkml:trace>
  <inkml:trace contextRef="#ctx0" brushRef="#br0" timeOffset="16123.366">2025 248 7730 0 0,'-33'40'7655'0'0,"25"48"-7133"0"0,7-56-5 0 0,-28 299-1642 0 0,32-269-1345 0 0,6-23-2427 0 0,-2-36 1557 0 0,-7-9 44 0 0</inkml:trace>
  <inkml:trace contextRef="#ctx0" brushRef="#br0" timeOffset="16412.953">2279 440 6049 0 0,'-3'-4'4981'0'0,"-10"54"-3978"0"0,11-41-918 0 0,-3 13-39 0 0,0 1 0 0 0,2-1 0 0 0,0 1 0 0 0,1-1 0 0 0,2 1 0 0 0,0 0 0 0 0,1 0 0 0 0,2-1 0 0 0,0 1 0 0 0,1-1 0 0 0,2 0 0 0 0,0 0-1 0 0,1 0 1 0 0,2 2-46 0 0,-8-22 20 0 0,1 0 0 0 0,-1 0 0 0 0,1-1 1 0 0,-1 1-1 0 0,1 0 0 0 0,-1-1 0 0 0,1 1 0 0 0,0-1 0 0 0,0 1 0 0 0,-1-1 0 0 0,1 0 0 0 0,0 0 0 0 0,0 0 0 0 0,1 0 0 0 0,-1 0 0 0 0,0 0 0 0 0,0-1 0 0 0,0 1 0 0 0,0-1 0 0 0,1 0 0 0 0,-1 1 0 0 0,0-1 0 0 0,0 0 0 0 0,1 0 0 0 0,-1 0 0 0 0,0-1 0 0 0,1 1 0 0 0,-1 0 0 0 0,0-1 0 0 0,0 0 0 0 0,0 1 0 0 0,0-1 0 0 0,0 0 0 0 0,0 0 0 0 0,0 0 0 0 0,0 0 0 0 0,0-1 1 0 0,0 1-1 0 0,0 0 0 0 0,0-1 0 0 0,-1 0 0 0 0,1 1 0 0 0,-1-1-20 0 0,67-76 2087 0 0,-60 62-1887 0 0,0 0-1 0 0,-1 0 1 0 0,-1-1 0 0 0,-1 0 0 0 0,0 0-1 0 0,-1-1 1 0 0,-1 1 0 0 0,-1-1-1 0 0,-1 0 1 0 0,0 1 0 0 0,-1-1 0 0 0,-1 0-1 0 0,0 0 1 0 0,-2 1 0 0 0,0-1-1 0 0,0 1 1 0 0,-2 0 0 0 0,0 0-1 0 0,-2 0 1 0 0,-5-13-200 0 0,9 26-26 0 0,1 1 0 0 0,0-1 0 0 0,-1 0-1 0 0,1 1 1 0 0,-1-1 0 0 0,0 1 0 0 0,0 0 0 0 0,-1 0-1 0 0,1 0 1 0 0,-1 1 0 0 0,1-1 0 0 0,-1 1 0 0 0,0 0-1 0 0,0 0 1 0 0,0 0 0 0 0,0 0 0 0 0,0 1-1 0 0,0-1 1 0 0,0 1 0 0 0,-1 0 0 0 0,1 0 0 0 0,-1 1-1 0 0,1 0 1 0 0,0-1 0 0 0,-1 1 0 0 0,1 1 0 0 0,-1-1-1 0 0,1 1 1 0 0,0-1 0 0 0,-1 1 0 0 0,1 1 0 0 0,0-1-1 0 0,0 0 1 0 0,0 1 0 0 0,0 0 0 0 0,0 0 0 0 0,0 0-1 0 0,0 1 1 0 0,1-1 0 0 0,-1 1 0 0 0,1 0 0 0 0,0 0-1 0 0,-1 1 27 0 0,-7 4-472 0 0,0 1 1 0 0,1 0-1 0 0,1 1 0 0 0,0 0 0 0 0,0 1 0 0 0,0-1 0 0 0,2 2 1 0 0,-1-1-1 0 0,2 1 0 0 0,-1 0 472 0 0,-5 85-7588 0 0,15-83 3221 0 0</inkml:trace>
  <inkml:trace contextRef="#ctx0" brushRef="#br0" timeOffset="16637.076">2588 443 6921 0 0,'-1'48'4544'0'0,"26"24"-2487"0"0,-22-68-2001 0 0,0 0 1 0 0,0 0-1 0 0,0 0 1 0 0,1-1-1 0 0,0 1 1 0 0,-1-1-1 0 0,1 0 1 0 0,1 0-1 0 0,-1-1 1 0 0,0 1 0 0 0,1-1-1 0 0,-1 0 1 0 0,1 0-1 0 0,0 0 1 0 0,-1-1-1 0 0,1 0 1 0 0,0 0-1 0 0,0 0 1 0 0,0 0-1 0 0,0-1 1 0 0,0 1 0 0 0,0-2-1 0 0,0 1 1 0 0,0 0-1 0 0,0-1 1 0 0,0 0-1 0 0,0 0 1 0 0,0 0-1 0 0,0-1 1 0 0,-1 0-1 0 0,2 0-56 0 0,3-1 89 0 0,1-1 0 0 0,-1 0-1 0 0,0-1 1 0 0,0 0-1 0 0,0 0 1 0 0,-1-1-1 0 0,0 0 1 0 0,0 0-1 0 0,0-1 1 0 0,-1 0-1 0 0,0-1 1 0 0,0 1-1 0 0,-1-1 1 0 0,0-1-1 0 0,0 1-88 0 0,-3 1 117 0 0,1 0 0 0 0,-1-1 0 0 0,0 1 0 0 0,-1-1-1 0 0,0 1 1 0 0,0-1 0 0 0,-1 0 0 0 0,1 1 0 0 0,-2-1 0 0 0,1 0-1 0 0,-1 0 1 0 0,0 0 0 0 0,-1 0 0 0 0,0-1-117 0 0,-1 2 108 0 0,0 0 0 0 0,0-1 0 0 0,0 2 0 0 0,-1-1 0 0 0,0 0-1 0 0,0 0 1 0 0,-1 1 0 0 0,0 0 0 0 0,0 0 0 0 0,0 0 0 0 0,-1 0 0 0 0,0 1 0 0 0,0-1 0 0 0,0 1 0 0 0,-1 0 0 0 0,0 1 0 0 0,0 0 0 0 0,0-1 0 0 0,0 2 0 0 0,-1-1-1 0 0,1 1 1 0 0,-7-2-108 0 0,3 1-92 0 0,-1 1 0 0 0,1 0 0 0 0,-1 0-1 0 0,0 1 1 0 0,0 1 0 0 0,1 0-1 0 0,-1 0 1 0 0,0 1 0 0 0,0 0-1 0 0,0 1 1 0 0,0 1 0 0 0,0-1 0 0 0,1 2-1 0 0,-1-1 1 0 0,1 2 0 0 0,-1-1-1 0 0,1 1 1 0 0,0 1 0 0 0,1 0-1 0 0,-1 0 1 0 0,1 1 0 0 0,-5 3 92 0 0,5-2-415 0 0,0 1 0 0 0,1 0 0 0 0,0 0 0 0 0,0 1 0 0 0,0 0 0 0 0,1 0 0 0 0,1 1 0 0 0,-1-1 0 0 0,2 1 0 0 0,-1 1 0 0 0,2-1 0 0 0,-1 1 0 0 0,-2 10 415 0 0,5-15-481 0 0,1 0 0 0 0,0 1 1 0 0,0-1-1 0 0,0 1 0 0 0,1-1 0 0 0,0 0 1 0 0,0 1-1 0 0,0-1 0 0 0,1 1 1 0 0,0-1-1 0 0,0 1 0 0 0,1-1 0 0 0,0 0 1 0 0,0 0-1 0 0,3 6 481 0 0,9 8-4248 0 0</inkml:trace>
  <inkml:trace contextRef="#ctx0" brushRef="#br0" timeOffset="11998.334">2631 2554 4033 0 0,'-59'-19'6168'0'0,"-33"-76"-5428"0"0,82 87-607 0 0,0 0 1 0 0,-1 1-1 0 0,0 0 0 0 0,0 1 1 0 0,0 1-1 0 0,-1-1 1 0 0,0 2-1 0 0,0 0 0 0 0,0 0 1 0 0,-1 1-1 0 0,1 1 0 0 0,-1 0 1 0 0,0 0-1 0 0,0 1 0 0 0,1 1 1 0 0,-13 1-134 0 0,12 1 27 0 0,0 0 1 0 0,0 1 0 0 0,1 1-1 0 0,0 0 1 0 0,0 0 0 0 0,0 1-1 0 0,0 1 1 0 0,1 0 0 0 0,0 0-1 0 0,0 1 1 0 0,0 1 0 0 0,1 0-1 0 0,0 0 1 0 0,1 1-1 0 0,0 0 1 0 0,0 0 0 0 0,1 1-1 0 0,0 1 1 0 0,0-1 0 0 0,-4 10-28 0 0,-4 9 6 0 0,1-1 0 0 0,1 2 0 0 0,1 0 0 0 0,2 1 0 0 0,1 0 0 0 0,1 1 0 0 0,-3 24-6 0 0,6-24 31 0 0,2 1 1 0 0,1 0 0 0 0,1 0 0 0 0,2 0 0 0 0,1 1-1 0 0,2-1 1 0 0,1-1 0 0 0,1 1 0 0 0,2 0-1 0 0,2-1 1 0 0,0-1 0 0 0,8 14-32 0 0,-8-28 45 0 0,1 1 1 0 0,1-2-1 0 0,1 0 0 0 0,0 0 0 0 0,1-1 1 0 0,0 0-1 0 0,2-1 0 0 0,-1-1 0 0 0,2-1 1 0 0,0 0-1 0 0,0 0 0 0 0,1-2 1 0 0,0 0-1 0 0,1-1 0 0 0,0-1 0 0 0,1-1 1 0 0,-1 0-1 0 0,1-1 0 0 0,1-1 1 0 0,17 2-46 0 0,-21-6 51 0 0,-1-1 1 0 0,0-1 0 0 0,0 0-1 0 0,1-1 1 0 0,-1 0 0 0 0,0-2 0 0 0,-1 1-1 0 0,1-2 1 0 0,-1 0 0 0 0,1-1 0 0 0,-1 0-1 0 0,-1-1 1 0 0,1-1 0 0 0,-2 0 0 0 0,1 0-1 0 0,-1-2 1 0 0,0 1 0 0 0,-1-2-1 0 0,9-8-51 0 0,2-6 209 0 0,-1 0-1 0 0,-2-1 0 0 0,0-1 0 0 0,-2-1 0 0 0,-1-1 1 0 0,-1 0-1 0 0,-1-1 0 0 0,7-24-208 0 0,-9 18 381 0 0,-1-1 1 0 0,-1-1-1 0 0,-3 1 0 0 0,0-1 0 0 0,-3-1 0 0 0,-1 1 1 0 0,-2-8-382 0 0,-1 22 144 0 0,0-1 1 0 0,-2 0 0 0 0,-1 1-1 0 0,0-1 1 0 0,-2 1 0 0 0,-1 0 0 0 0,-1 0-1 0 0,-1 1 1 0 0,-1 0 0 0 0,-1 0-1 0 0,-1 1 1 0 0,-1 0 0 0 0,-1 1-1 0 0,-9-11-144 0 0,15 27-58 0 0,0 0 0 0 0,0 1-1 0 0,0 0 1 0 0,-1 0-1 0 0,0 0 1 0 0,0 1-1 0 0,0 0 1 0 0,0 1-1 0 0,0 0 1 0 0,0 0-1 0 0,-1 0 1 0 0,1 1 0 0 0,-1 1-1 0 0,1-1 1 0 0,-1 2-1 0 0,1-1 1 0 0,-1 1-1 0 0,1 0 1 0 0,-1 1-1 0 0,1 0 1 0 0,0 0 0 0 0,0 0-1 0 0,0 1 1 0 0,0 1-1 0 0,0-1 1 0 0,1 1-1 0 0,0 1 1 0 0,-1-1-1 0 0,1 1 1 0 0,1 1-1 0 0,-1-1 1 0 0,1 1 0 0 0,0 0-1 0 0,0 0 1 0 0,-1 4 58 0 0,-92 128-5208 0 0,55-33-1983 0 0,37-75 1945 0 0</inkml:trace>
  <inkml:trace contextRef="#ctx0" brushRef="#br0" timeOffset="15482.224">2325 3020 4913 0 0,'-5'-3'339'0'0,"1"-1"-1"0"0,0 0 1 0 0,0 0 0 0 0,0 0-1 0 0,0 0 1 0 0,1-1 0 0 0,0 0-1 0 0,0 1 1 0 0,0-1 0 0 0,0 0-1 0 0,1 0 1 0 0,0-1 0 0 0,0 1-1 0 0,0 0 1 0 0,1-1 0 0 0,0 1-1 0 0,0-1 1 0 0,0 1 0 0 0,1-1-1 0 0,0-2-338 0 0,23-234 1319 0 0,-11-194 1603 0 0,-20 251-1910 0 0,-1 19-411 0 0,8-1-1 0 0,10-34-600 0 0,-3 12-85 0 0,-3 217-11210 0 0,1-24 6623 0 0</inkml:trace>
  <inkml:trace contextRef="#ctx0" brushRef="#br0" timeOffset="46818.2">1085 2232 4097 0 0,'-35'28'185'0'0,"3"2"1"0"0,0 1 0 0 0,2 1-1 0 0,1 2 1 0 0,2 1-1 0 0,2 1 1 0 0,-6 11-186 0 0,-97 219-147 0 0,69-128-1178 0 0,5 3 0 0 0,-28 123 1325 0 0,60-174-2103 0 0</inkml:trace>
  <inkml:trace contextRef="#ctx0" brushRef="#br0" timeOffset="47008.927">375 4743 2849 0 0,'27'94'276'0'0,"3"-2"0"0"0,5-2 1 0 0,3-1-1 0 0,5-2 1 0 0,3-1-1 0 0,3-3 0 0 0,5-2 1 0 0,22 22-277 0 0,-65-84-16 0 0,1 0 1 0 0,0-1 0 0 0,2 0 0 0 0,0-1-1 0 0,1-1 1 0 0,1 0 0 0 0,0-1 0 0 0,1-1-1 0 0,1-1 1 0 0,0 0 0 0 0,0-1-1 0 0,2-1 1 0 0,-1-1 0 0 0,1 0 0 0 0,1-2-1 0 0,0 0 1 0 0,0-2 0 0 0,0 0 0 0 0,1-1-1 0 0,0-1 1 0 0,-1-1 0 0 0,9-1 15 0 0,4-7 13 0 0,-1 0 0 0 0,0-3 0 0 0,0 0 0 0 0,-1-3 0 0 0,0 0 0 0 0,-1-2 0 0 0,-1-1 0 0 0,0-2 0 0 0,-1-1 0 0 0,0-1 0 0 0,-2-1 0 0 0,0-2 0 0 0,-1 0 0 0 0,-1-2 0 0 0,-1-1 0 0 0,5-8-13 0 0,7-8 12 0 0,53-55-27 0 0,-3-4 1 0 0,-5-3 0 0 0,-4-4 0 0 0,-5-4 0 0 0,11-30 14 0 0,-11-16-1238 0 0,-39 75-1453 0 0</inkml:trace>
  <inkml:trace contextRef="#ctx0" brushRef="#br0" timeOffset="47258.269">2513 2476 5257 0 0,'-12'-16'84'0'0,"-12"-21"114"0"0,-2 0 0 0 0,-2 2 0 0 0,-1 1 0 0 0,-2 2 0 0 0,-1 0 0 0 0,-1 2 0 0 0,-2 2 0 0 0,-1 1 0 0 0,-1 2 0 0 0,-1 2 0 0 0,-31-15-198 0 0,21 19 39 0 0,0 1 0 0 0,-2 3-1 0 0,0 2 1 0 0,0 2 0 0 0,-1 2 0 0 0,0 2-1 0 0,-1 3 1 0 0,1 2 0 0 0,-1 2 0 0 0,0 2 0 0 0,1 3-1 0 0,-2 2-38 0 0,13 0-31 0 0,0 1 1 0 0,1 2-1 0 0,1 1 0 0 0,0 2 0 0 0,0 2 0 0 0,2 2 0 0 0,0 1 0 0 0,0 1 0 0 0,2 3 0 0 0,1 0 0 0 0,0 2 0 0 0,2 2 0 0 0,1 0 0 0 0,1 3 1 0 0,2 0-1 0 0,-15 20 31 0 0,-7 24-584 0 0,3 2 0 0 0,3 2 1 0 0,-3 16 583 0 0,15-32-259 0 0,-14 33-787 0 0,-1 6-2052 0 0</inkml:trace>
  <inkml:trace contextRef="#ctx0" brushRef="#br0" timeOffset="48020.549">443 6815 5105 0 0,'-26'13'48'0'0,"0"1"0"0"0,1 1 0 0 0,1 2 0 0 0,0 0 0 0 0,1 1-1 0 0,1 1 1 0 0,1 1 0 0 0,1 1 0 0 0,0 1 0 0 0,2 1 0 0 0,1 1 0 0 0,0 0 0 0 0,2 1-1 0 0,1 1 1 0 0,1 0 0 0 0,1 1 0 0 0,1 0 0 0 0,-5 24-48 0 0,-6 27-140 0 0,4 0 1 0 0,3 2-1 0 0,4-1 0 0 0,3 2 1 0 0,4-1-1 0 0,4 22 140 0 0,11 139-2 0 0,10-1 0 0 0,14 21 2 0 0,-34-254 4 0 0,6 48 68 0 0,2-1 0 0 0,3 0 0 0 0,2 0 0 0 0,3-1-1 0 0,2-1 1 0 0,2-1 0 0 0,2-1 0 0 0,2-1 0 0 0,8 7-72 0 0,-20-38 13 0 0,1 0 0 0 0,1-1 0 0 0,0-1 0 0 0,1-1 0 0 0,1 0 0 0 0,1-1 0 0 0,0-1 0 0 0,0 0 0 0 0,2-1 0 0 0,-1-2 0 0 0,1 0 1 0 0,1-1-1 0 0,0-1 0 0 0,0 0 0 0 0,1-2 0 0 0,-1-1 0 0 0,1 0 0 0 0,1-2 0 0 0,-1 0 0 0 0,0-2 0 0 0,1 0 0 0 0,-1-2 0 0 0,0 0 0 0 0,1-2 0 0 0,-1 0 0 0 0,0-2 0 0 0,0 0 0 0 0,-1-1 0 0 0,0-1 1 0 0,0-1-1 0 0,0-1 0 0 0,-1-1 0 0 0,8-6-13 0 0,21-19 55 0 0,-1-1-1 0 0,-2-3 1 0 0,-2-2 0 0 0,-2-1 0 0 0,-1-3 0 0 0,-2-1 0 0 0,-3-2 0 0 0,-1-1-1 0 0,-3-2 1 0 0,-2-1 0 0 0,-3-2 0 0 0,-1 0 0 0 0,-3-2 0 0 0,1-13-55 0 0,1-10 362 0 0,-5 0 1 0 0,-2-1 0 0 0,-4-1-1 0 0,-4-1 1 0 0,-3 1 0 0 0,-4-1-1 0 0,-4-1 1 0 0,-3 1 0 0 0,-3 1-1 0 0,-5-1 1 0 0,-2 2 0 0 0,-4 0-1 0 0,-4 0 1 0 0,-12-24-363 0 0,10 36 135 0 0,-2 1 0 0 0,-3 1 0 0 0,-3 2 0 0 0,-3 1 0 0 0,-16-20-135 0 0,30 53-116 0 0,-1 2 0 0 0,-1 0 0 0 0,-1 2 0 0 0,-1 0-1 0 0,-2 2 1 0 0,0 1 0 0 0,-1 1 0 0 0,-2 1 0 0 0,0 2-1 0 0,-1 1 1 0 0,-21-9 116 0 0,19 13-249 0 0,0 1 0 0 0,0 2 1 0 0,-1 1-1 0 0,-1 2 0 0 0,1 1 0 0 0,-1 2 0 0 0,0 1 0 0 0,0 2 0 0 0,-1 1 0 0 0,1 2 1 0 0,0 2-1 0 0,0 0 0 0 0,0 3 0 0 0,0 1 0 0 0,1 1 0 0 0,0 2 0 0 0,1 2 0 0 0,-20 9 249 0 0,-33 23-1402 0 0,-2 12-2413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2:14.348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  <inkml:brushProperty name="color" value="#F6630D"/>
    </inkml:brush>
    <inkml:brush xml:id="br2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19216 1771 5817 0 0,'-62'145'4940'0'0,"49"-102"-4832"0"0,1 0-1 0 0,2 1 1 0 0,2 1 0 0 0,3-1-1 0 0,1 1 1 0 0,2 0 0 0 0,2 0 0 0 0,2 10-109 0 0,-1 0 12 0 0,-8 119 329 0 0,6-174-387 0 0,1-1 0 0 0,0 1 0 0 0,0 0 0 0 0,0-1 0 0 0,0 1 0 0 0,0 0 0 0 0,0 0 0 0 0,-1-1 0 0 0,1 1 0 0 0,0 0 0 0 0,0 0 0 0 0,0-1 0 0 0,-1 1 0 0 0,1 0 0 0 0,0 0 0 0 0,0 0 0 0 0,-1-1 0 0 0,1 1 0 0 0,0 0 0 0 0,-1 0 0 0 0,1 0 0 0 0,0 0 0 0 0,0 0 0 0 0,-1-1 0 0 0,1 1 0 0 0,0 0 1 0 0,-1 0-1 0 0,1 0 0 0 0,0 0 0 0 0,-1 0 0 0 0,1 0 0 0 0,0 0 0 0 0,-1 0 0 0 0,1 0 0 0 0,0 0 0 0 0,0 1 0 0 0,-1-1 0 0 0,1 0 0 0 0,0 0 0 0 0,-1 0 0 0 0,1 0 0 0 0,0 0 0 0 0,0 0 0 0 0,-1 1 0 0 0,1-1 0 0 0,0 0 0 0 0,0 0 0 0 0,-1 0 0 0 0,1 1 0 0 0,0-1 0 0 0,0 0 0 0 0,0 0 0 0 0,-1 1 47 0 0,-4-33-6205 0 0,5 23 3443 0 0</inkml:trace>
  <inkml:trace contextRef="#ctx0" brushRef="#br0" timeOffset="326.442">18735 2312 6617 0 0,'3'-7'493'0'0,"0"0"-1"0"0,0 0 0 0 0,1 1 0 0 0,0-1 0 0 0,0 1 0 0 0,1-1 0 0 0,0 2 0 0 0,0-1 0 0 0,0 0 0 0 0,1 1 1 0 0,-1 0-1 0 0,1 0 0 0 0,1 1 0 0 0,4-3-492 0 0,245-137 2584 0 0,-3 17-2139 0 0,-211 117-643 0 0,-64 36-1869 0 0,-6-15-297 0 0,7-9-2974 0 0,21-3 3922 0 0,0-1-2153 0 0</inkml:trace>
  <inkml:trace contextRef="#ctx0" brushRef="#br0" timeOffset="781.573">19727 1449 6649 0 0,'-3'2'305'0'0,"0"0"-1"0"0,0 0 1 0 0,0 1-1 0 0,0-1 0 0 0,0 1 1 0 0,0 0-1 0 0,1 0 1 0 0,-1 0-1 0 0,1 0 0 0 0,0 0 1 0 0,0 0-1 0 0,0 1 1 0 0,0-1-1 0 0,0 1 0 0 0,1-1 1 0 0,0 1-1 0 0,0 0 1 0 0,0-1-1 0 0,0 1 0 0 0,0 0 1 0 0,1 0-1 0 0,0 0 1 0 0,-1 0-1 0 0,1-1 0 0 0,1 3-304 0 0,-2 0 292 0 0,2 222 1991 0 0,5-127-2184 0 0,-6 31-73 0 0,-7 1 0 0 0,-5-1 1 0 0,-8 16-27 0 0,10-30 78 0 0,13-159 44 0 0,2 0 1 0 0,2 1-1 0 0,2-1 0 0 0,2 2 0 0 0,12-32-122 0 0,-21 66 1 0 0,2-12 4 0 0,0-1-1 0 0,2 1 1 0 0,0 0-1 0 0,1 1 1 0 0,0 0-1 0 0,2 0 0 0 0,0 0 1 0 0,0 1-1 0 0,2 0 1 0 0,0 1-1 0 0,0 0 1 0 0,1 1-1 0 0,1 1 1 0 0,0-1-1 0 0,3 0-4 0 0,-11 11 2 0 0,-1 0-1 0 0,1 0 1 0 0,0 0-1 0 0,0 1 1 0 0,-1-1-1 0 0,1 1 1 0 0,0 0-1 0 0,0 1 1 0 0,0-1-1 0 0,0 1 1 0 0,0 0-1 0 0,0 1 1 0 0,0-1 0 0 0,0 1-1 0 0,0 0 1 0 0,0 0-1 0 0,0 0 1 0 0,-1 0-1 0 0,1 1 1 0 0,0 0-1 0 0,-1 0 1 0 0,1 1-1 0 0,-1-1 1 0 0,0 1-1 0 0,0 0 1 0 0,0 0-1 0 0,0 0 1 0 0,0 0-1 0 0,-1 1 1 0 0,0 0 0 0 0,2 1-2 0 0,2 3 24 0 0,0 1 0 0 0,-1 0 1 0 0,1 0-1 0 0,-2 1 0 0 0,1-1 1 0 0,-1 1-1 0 0,-1 1 0 0 0,0-1 1 0 0,-1 1-1 0 0,1-1 0 0 0,-2 1 1 0 0,0 0-1 0 0,1 9-24 0 0,-4 1 97 0 0,-1 0-1 0 0,-1-1 1 0 0,-1 1-1 0 0,-1-1 1 0 0,0 0 0 0 0,-2 0-1 0 0,0 0 1 0 0,-1-1-1 0 0,-1 0 1 0 0,-8 11-97 0 0,0 5 237 0 0,10-24-227 0 0,1 0-1 0 0,-2-1 1 0 0,1 0-1 0 0,-1-1 1 0 0,-1 0-1 0 0,0 0 1 0 0,0 0-1 0 0,-1-1 1 0 0,0-1-1 0 0,0 0 1 0 0,-1 0-1 0 0,0-1 1 0 0,0 0-1 0 0,0-1 1 0 0,-1 0-1 0 0,0-1 1 0 0,0 0-1 0 0,0-1 1 0 0,0-1 0 0 0,0 0-1 0 0,-1 0 1 0 0,1-1-1 0 0,-1 0 1 0 0,1-2-1 0 0,-1 1 1 0 0,1-1-1 0 0,-1-1 1 0 0,1 0-1 0 0,-3-2-9 0 0,-77-41-4121 0 0,80 19-4881 0 0,18 25 4513 0 0</inkml:trace>
  <inkml:trace contextRef="#ctx0" brushRef="#br1" timeOffset="1.99044E6">10388 1784 3153 0 0,'-17'21'4465'0'0,"-12"10"-2062"0"0,38-89 500 0 0,103-448-1891 0 0,-59 371-951 0 0,5 1 0 0 0,38-57-61 0 0,-12 24 288 0 0,57-163 927 0 0,-34 76 337 0 0,-103 193-1060 0 0,-4 62-733 0 0,1 1-1 0 0,-1-1 1 0 0,0 0-1 0 0,1 0 1 0 0,-1 0-1 0 0,0 0 1 0 0,1 0-1 0 0,0 0 1 0 0,-1 0-1 0 0,1 0 1 0 0,0 0-1 0 0,-1 0 1 0 0,1 0-1 0 0,0 0 1 0 0,0 0-1 0 0,0-1 1 0 0,0 1-1 0 0,-1 0 1 0 0,1-1-1 0 0,0 1 1 0 0,0 0-1 0 0,1-1 1 0 0,-1 1-1 0 0,0-1 1 0 0,0 0-1 0 0,0 1 1 0 0,0-1-1 0 0,0 0 1 0 0,0 0-1 0 0,1 1 1 0 0,-1-1-1 0 0,0 0 1 0 0,0 0-1 0 0,0 0 1 0 0,0-1-1 0 0,1 1 1 0 0,-1 0-1 0 0,0 0 1 0 0,0-1-1 0 0,0 1 1 0 0,0 0-1 0 0,0-1 1 0 0,0 1-1 0 0,0-1 1 0 0,0 0-1 0 0,0 1 242 0 0,9-4-3975 0 0</inkml:trace>
  <inkml:trace contextRef="#ctx0" brushRef="#br0" timeOffset="-133387.558">5826 4049 5857 0 0,'0'0'790'0'0,"-13"0"2401"0"0,36 45 103 0 0,9 122-164 0 0,-35 132 447 0 0,16-237-2753 0 0,-10-63-797 0 0,-1-1 0 0 0,0 1-1 0 0,0 0 1 0 0,0-1 0 0 0,0 1 0 0 0,-1-1-1 0 0,1 1 1 0 0,0-1 0 0 0,-1 0-1 0 0,1 0 1 0 0,-1 0 0 0 0,1 0 0 0 0,-1 0-1 0 0,0 0 1 0 0,0 0 0 0 0,0 0 0 0 0,0 0-1 0 0,0-1 1 0 0,-1 1 0 0 0,1 0 0 0 0,-1-1-1 0 0,1 1 1 0 0,-1 0 0 0 0,0-2-27 0 0,1 2 37 0 0,24-96 38 0 0,20-26-762 0 0,11-37 435 0 0,-6 19 133 0 0,-49 141 120 0 0,-1 1 0 0 0,1-1 0 0 0,0 1 0 0 0,0 0 0 0 0,0 0 0 0 0,0 0 1 0 0,0-1-1 0 0,0 1 0 0 0,0 0 0 0 0,0 0 0 0 0,0 0 0 0 0,0 0 0 0 0,0 1 0 0 0,0-1 0 0 0,0 0 0 0 0,0 0 0 0 0,-1 0 0 0 0,1 1 1 0 0,0-1-1 0 0,0 1 0 0 0,0-1 0 0 0,0 0 0 0 0,0 1 0 0 0,-1-1 0 0 0,1 1 0 0 0,0 0 0 0 0,0-1 0 0 0,-1 1 0 0 0,1 0 0 0 0,0-1 0 0 0,-1 1 1 0 0,1 0-1 0 0,-1 0 0 0 0,1 0 0 0 0,-1-1 0 0 0,1 1 0 0 0,-1 0 0 0 0,0 0 0 0 0,1 0 0 0 0,-1 0 0 0 0,0 0 0 0 0,0 0-1 0 0,46 175 195 0 0,-23 124 588 0 0,-33-190 124 0 0,10-110-834 0 0,0 0 16 0 0,13-45 260 0 0,82-366-1240 0 0,-90 388 856 0 0,1-1 1 0 0,2 1-1 0 0,0 1 1 0 0,2-1-1 0 0,0 2 1 0 0,1-1-1 0 0,1 1 0 0 0,1 1 1 0 0,11-12 34 0 0,-24 32 2 0 0,1-1 1 0 0,0 0-1 0 0,0 1 0 0 0,0-1 1 0 0,0 1-1 0 0,1-1 1 0 0,-1 1-1 0 0,0-1 0 0 0,0 1 1 0 0,0 0-1 0 0,0 0 0 0 0,0-1 1 0 0,0 1-1 0 0,1 0 1 0 0,-1 0-1 0 0,0 0 0 0 0,0 0 1 0 0,0 0-1 0 0,0 1 1 0 0,1-1-1 0 0,-1 0 0 0 0,0 1 1 0 0,0-1-1 0 0,0 0 0 0 0,0 1 1 0 0,0-1-1 0 0,0 1 1 0 0,0 0-1 0 0,0-1 0 0 0,0 1 1 0 0,0 0-1 0 0,0-1 0 0 0,0 1 1 0 0,0 0-1 0 0,-1 0 1 0 0,1 0-1 0 0,0 0 0 0 0,-1 0 1 0 0,1 0-1 0 0,0 0 0 0 0,-1 0 1 0 0,1 0-1 0 0,-1 0 1 0 0,0 0-1 0 0,1 0 0 0 0,-1 0 1 0 0,0 2-3 0 0,25 57 408 0 0,-25-59-397 0 0,10 44 197 0 0,-1 1 1 0 0,-3 0-1 0 0,-2 1 1 0 0,-1 27-209 0 0,-3-57 62 0 0,-2 251 799 0 0,-7-207-649 0 0,-8-96-3486 0 0,11-15-3530 0 0,5 15-755 0 0,1 16 2586 0 0</inkml:trace>
  <inkml:trace contextRef="#ctx0" brushRef="#br0" timeOffset="-129936.835">6906 4306 2897 0 0,'-3'5'3874'0'0,"-10"16"-2725"0"0,13-20-1085 0 0,1-1 0 0 0,-1 0 0 0 0,0 1 0 0 0,0-1-1 0 0,1 1 1 0 0,-1-1 0 0 0,0 0 0 0 0,1 0 0 0 0,-1 1-1 0 0,1-1 1 0 0,-1 0 0 0 0,0 1 0 0 0,1-1 0 0 0,-1 0-1 0 0,1 0 1 0 0,-1 0 0 0 0,0 0 0 0 0,1 1 0 0 0,-1-1-1 0 0,1 0 1 0 0,-1 0 0 0 0,1 0 0 0 0,-1 0 0 0 0,1 0-1 0 0,-1 0 1 0 0,1 0 0 0 0,-1 0 0 0 0,1 0 0 0 0,-1 0-1 0 0,0 0 1 0 0,1-1 0 0 0,-1 1 0 0 0,1 0 0 0 0,-1 0-1 0 0,1 0 1 0 0,-1-1 0 0 0,0 1 0 0 0,1 0 0 0 0,-1 0-1 0 0,1-1 1 0 0,-1 1 0 0 0,0 0 0 0 0,1-1 0 0 0,-1 1-1 0 0,0 0 1 0 0,0-1 0 0 0,1 1 0 0 0,-1-1 0 0 0,0 1-1 0 0,0 0 1 0 0,1-1 0 0 0,-1 1 0 0 0,0-1-1 0 0,0 1 1 0 0,0-1 0 0 0,0 1 0 0 0,0-1 0 0 0,0 1-1 0 0,0 0 1 0 0,0-1 0 0 0,0 1 0 0 0,0-1-64 0 0,19-101 3553 0 0,-16 88-3370 0 0,-1-1 1 0 0,0 0-1 0 0,-1 0 1 0 0,0 1-1 0 0,-1-1 1 0 0,-1 0 0 0 0,-1 0-1 0 0,0 0 1 0 0,0 1-1 0 0,-2-1 1 0 0,0-1-184 0 0,3 15 19 0 0,1 0 0 0 0,-1-1 0 0 0,0 1 0 0 0,1 0 0 0 0,-1 0 0 0 0,0 0-1 0 0,0 0 1 0 0,1 0 0 0 0,-1 0 0 0 0,0 0 0 0 0,0 0 0 0 0,0 0 0 0 0,0 0 0 0 0,-1 0 0 0 0,1 1 0 0 0,0-1 0 0 0,0 0 0 0 0,0 1 0 0 0,-1-1 0 0 0,1 1 0 0 0,0 0 0 0 0,0-1 0 0 0,-1 1 0 0 0,1 0 0 0 0,0 0 0 0 0,-1-1 0 0 0,1 1 0 0 0,0 0 0 0 0,-1 0 0 0 0,1 1 0 0 0,0-1 0 0 0,-1 0 0 0 0,1 0 0 0 0,0 1-1 0 0,-1-1 1 0 0,1 1 0 0 0,0-1 0 0 0,0 1 0 0 0,-1-1 0 0 0,1 1 0 0 0,0 0 0 0 0,0-1 0 0 0,0 1 0 0 0,0 0 0 0 0,0 0 0 0 0,-1 1-19 0 0,-46 45 379 0 0,31-18-271 0 0,1 1-1 0 0,1 0 1 0 0,2 1 0 0 0,1 1 0 0 0,1 0 0 0 0,2 1 0 0 0,2 0 0 0 0,0 1 0 0 0,3-1 0 0 0,0 1 0 0 0,2 7-108 0 0,12 34 621 0 0,-10-73-607 0 0,1-1 0 0 0,-1 1 1 0 0,1-1-1 0 0,-1 1 0 0 0,1-1 0 0 0,0 0 0 0 0,0 1 1 0 0,0-1-1 0 0,-1 0 0 0 0,1 0 0 0 0,1 0 0 0 0,-1 1 1 0 0,0-1-1 0 0,0 0 0 0 0,0 0 0 0 0,0-1 0 0 0,1 1 1 0 0,-1 0-1 0 0,0 0 0 0 0,1-1 0 0 0,-1 1 0 0 0,1 0 1 0 0,-1-1-1 0 0,1 0 0 0 0,-1 1 0 0 0,1-1 0 0 0,-1 0 1 0 0,1 0-1 0 0,-1 1 0 0 0,1-1 0 0 0,-1-1 0 0 0,1 1 1 0 0,0 0-1 0 0,-1 0 0 0 0,1 0 0 0 0,-1-1 0 0 0,1 1 1 0 0,-1-1-1 0 0,0 1 0 0 0,1-1 0 0 0,-1 0 0 0 0,1 0 0 0 0,-1 1 1 0 0,0-1-1 0 0,1-1-14 0 0,11-8 61 0 0,-1-1 1 0 0,0 0-1 0 0,-1 0 0 0 0,0-2 1 0 0,-1 1-1 0 0,0-1 0 0 0,-1-1 1 0 0,-1 1-1 0 0,0-2 1 0 0,0 1-1 0 0,0-5-61 0 0,3-3 10 0 0,2-5 30 0 0,-1 0 0 0 0,-1-1 0 0 0,-2-1 0 0 0,0 0 0 0 0,-2 0 0 0 0,0-11-40 0 0,-9 26 62 0 0,-9 42 42 0 0,7-7-70 0 0,0 0 0 0 0,1 0 0 0 0,2 1 1 0 0,0-1-1 0 0,1 1 0 0 0,1-1 0 0 0,1 0 0 0 0,1 1 0 0 0,0-1 1 0 0,2 0-1 0 0,2 2-34 0 0,22 26 392 0 0,-28-49-390 0 0,0 1 0 0 0,0 0 0 0 0,0-1 0 0 0,0 1 0 0 0,0-1 0 0 0,0 1 0 0 0,0-1 0 0 0,0 1 0 0 0,0-1 0 0 0,0 0-1 0 0,0 1 1 0 0,0-1 0 0 0,0 0 0 0 0,0 0 0 0 0,0 0 0 0 0,0 0 0 0 0,0 0 0 0 0,0 0 0 0 0,0 0 0 0 0,0 0 0 0 0,0 0 0 0 0,0-1 0 0 0,0 1 0 0 0,0 0 0 0 0,0-1 0 0 0,0 1 0 0 0,0-1 0 0 0,0 1 0 0 0,0-1 0 0 0,0 1 0 0 0,0-1 0 0 0,0 0 0 0 0,0 1 0 0 0,-1-1 0 0 0,1 0 0 0 0,0 0 0 0 0,0 0 0 0 0,-1 1 0 0 0,1-1 0 0 0,-1 0 0 0 0,1 0 0 0 0,-1 0 0 0 0,1 0 0 0 0,-1 0 0 0 0,1 0 0 0 0,-1 0 0 0 0,0 0 0 0 0,0 0 0 0 0,0 0 0 0 0,1-1-2 0 0,15-47-2669 0 0,-14 32-1335 0 0,-1-1-4077 0 0,-1 14 2548 0 0</inkml:trace>
  <inkml:trace contextRef="#ctx0" brushRef="#br0" timeOffset="-129667.679">7535 3980 9306 0 0,'-36'30'4863'0'0,"0"40"-2763"0"0,33-61-1732 0 0,-163 390 399 0 0,160-382-2890 0 0,12-21-4924 0 0,0-5 1678 0 0</inkml:trace>
  <inkml:trace contextRef="#ctx0" brushRef="#br0" timeOffset="-129424.976">7225 4104 8154 0 0,'1'16'717'0'0,"0"0"1"0"0,0 0-1 0 0,2 0 1 0 0,0 0-1 0 0,0 0 0 0 0,2-1 1 0 0,0 0-1 0 0,1 0 1 0 0,0 0-1 0 0,2 1-717 0 0,-2-5 199 0 0,0-1 0 0 0,1 1-1 0 0,0-1 1 0 0,1 0 0 0 0,0-1 0 0 0,1 0-1 0 0,0 0 1 0 0,0-1 0 0 0,1 0 0 0 0,0-1-1 0 0,0 0 1 0 0,1 0 0 0 0,3 1-199 0 0,103 29-600 0 0,-136-48-7569 0 0,12 8 6066 0 0,1 0-2584 0 0</inkml:trace>
  <inkml:trace contextRef="#ctx0" brushRef="#br2" timeOffset="2.06577E6">1330 3791 4873 0 0,'75'24'1319'0'0,"-34"-15"-1268"0"0,1-1-1 0 0,0-2 1 0 0,0-2-1 0 0,0-1 1 0 0,1-3-1 0 0,-1-1 1 0 0,29-5-51 0 0,13 1-70 0 0,729-69-303 0 0,-380 32 305 0 0,111-4 420 0 0,-399 25-230 0 0,-1-5 1 0 0,42-19-123 0 0,333-114-85 0 0,-438 140 64 0 0,0 4 0 0 0,2 3-1 0 0,-1 4 1 0 0,1 3 0 0 0,1 4 0 0 0,65 9 21 0 0,96 3 29 0 0,0-11 0 0 0,1-10 0 0 0,53-17-29 0 0,-157 9-224 0 0,306-23-58 0 0,514-1 136 0 0,-674 22 439 0 0,1 12 1 0 0,-1 14 0 0 0,52 16-294 0 0,201 70-87 0 0,-132-16 46 0 0,-332-65 66 0 0,0-4 0 0 0,0-3 0 0 0,0-4 0 0 0,0-3 0 0 0,20-5-25 0 0,359-60 11 0 0,-357 59-58 0 0,1 5-1 0 0,0 4 0 0 0,0 5 1 0 0,0 4-1 0 0,27 8 48 0 0,-123-16 1 0 0,410 87-184 0 0,-89-13 196 0 0,-211-61-19 0 0,0-5-1 0 0,0-5 0 0 0,0-5 1 0 0,101-15 6 0 0,-103 10-55 0 0,1 5 0 0 0,-1 5 1 0 0,0 5-1 0 0,-1 5 0 0 0,0 5 1 0 0,26 11 54 0 0,-100-22 4 0 0,83 27 12 0 0,2-6-1 0 0,1-5 0 0 0,1-5 0 0 0,1-6 0 0 0,0-6 0 0 0,0-5 0 0 0,0-5 0 0 0,27-8-15 0 0,350-90 105 0 0,-317 53 47 0 0,2 9 0 0 0,2 7-1 0 0,1 9 1 0 0,185 2-152 0 0,859 64 1018 0 0,-510-83-982 0 0,-167 8-468 0 0,-449 28-2897 0 0,-102 1 304 0 0</inkml:trace>
  <inkml:trace contextRef="#ctx0" brushRef="#br2" timeOffset="2.06823E6">12995 1198 3553 0 0,'-33'20'3886'0'0,"1"12"-1278"0"0,-33 89-1342 0 0,51-78-1233 0 0,2 0 0 0 0,2 1 1 0 0,2 0-1 0 0,2 1 0 0 0,2-1 0 0 0,2 1 0 0 0,1 0 1 0 0,3 0-1 0 0,5 27-33 0 0,56 464 30 0 0,-26-172-372 0 0,-14 397 178 0 0,-22-744 94 0 0,1 1-1 0 0,0-1 1 0 0,1 0 0 0 0,1 0 0 0 0,1 0 0 0 0,1 0-1 0 0,0-1 1 0 0,1 0 0 0 0,0 0 0 0 0,1 0 0 0 0,9 10 70 0 0,22 30 114 0 0,-30-45-121 0 0,0-1-1 0 0,1 0 0 0 0,0-1 1 0 0,0 0-1 0 0,1 0 0 0 0,0-1 1 0 0,0-1-1 0 0,1 0 1 0 0,0 0-1 0 0,0-1 0 0 0,1-1 1 0 0,0 0-1 0 0,4 0 8 0 0,19 11 99 0 0,9 0-55 0 0,1-1 0 0 0,1-3-1 0 0,1-2 1 0 0,-1-2 0 0 0,1-2 0 0 0,0-2-1 0 0,1-2 1 0 0,-1-2 0 0 0,30-5-44 0 0,625-60 437 0 0,-500 65-371 0 0,-1 9 0 0 0,177 32-66 0 0,-204-13 334 0 0,2-7 0 0 0,0-8 0 0 0,105-8-334 0 0,374-57 62 0 0,-461 28-102 0 0,-100 10 85 0 0,0 4 0 0 0,0 5-1 0 0,1 3 1 0 0,20 5-45 0 0,293 14 76 0 0,-344-22-38 0 0,-1-2 0 0 0,0-3 0 0 0,0-3 0 0 0,-2-2 0 0 0,1-4 0 0 0,43-19-38 0 0,145-34 675 0 0,-243 65-681 0 0,-1-1 0 0 0,0 0 0 0 0,-1 0 0 0 0,0 0 0 0 0,0 0 0 0 0,0-1 0 0 0,-1 0 1 0 0,-1 0-1 0 0,1-1 0 0 0,-2 1 0 0 0,1-1 0 0 0,-1 0 0 0 0,-1 0 0 0 0,1 0 0 0 0,-2 0 0 0 0,1-1 6 0 0,13-82 28 0 0,-3 0 0 0 0,-4-1-1 0 0,-5 0 1 0 0,-4-5-28 0 0,12-207 37 0 0,56-259 601 0 0,-62 467-623 0 0,-4 0 1 0 0,-4 0-1 0 0,-4 0 1 0 0,-5 0 0 0 0,-3 2-1 0 0,-29-94-15 0 0,21 62 45 0 0,5 0-1 0 0,3-46-44 0 0,8 67-122 0 0,-51 93-256 0 0,-135-37 985 0 0,-164-5 192 0 0,254 47-819 0 0,-1 4 1 0 0,1 5-1 0 0,-76 10 20 0 0,-576 54-238 0 0,-217 6-79 0 0,312-8-119 0 0,87 15 359 0 0,249-76 116 0 0,-33-17 14 0 0,11 23-233 0 0,8-7 536 0 0,322 2-369 0 0,1 0 0 0 0,0 1 0 0 0,0 1 0 0 0,0 1 0 0 0,0 0 0 0 0,0 0-1 0 0,1 2 1 0 0,0 0 0 0 0,1 1 0 0 0,-1 0 0 0 0,-4 4 13 0 0,-79 59-181 0 0,10-10 218 0 0,20-21-648 0 0,59-32 232 0 0,0 1 1 0 0,1-1-1 0 0,1 1 0 0 0,-1 1 0 0 0,1-1 0 0 0,1 1 1 0 0,0 0-1 0 0,0 0 0 0 0,1 1 0 0 0,1-1 0 0 0,-1 1 0 0 0,2 0 1 0 0,-1 0-1 0 0,2 0 0 0 0,-1 0 0 0 0,1 0 0 0 0,1 1 1 0 0,0-1-1 0 0,1 0 0 0 0,0 2 379 0 0,-1 32-1387 0 0,0 6-1966 0 0</inkml:trace>
  <inkml:trace contextRef="#ctx0" brushRef="#br2" timeOffset="2.08372E6">145 1690 6081 0 0,'-1'0'128'0'0,"-1"-1"45"0"0,-1 0-1 0 0,1 1 1 0 0,0-1-1 0 0,0 1 1 0 0,-1-1 0 0 0,1 1-1 0 0,0 0 1 0 0,-1 0-1 0 0,1 0 1 0 0,0 0-1 0 0,-1 0 1 0 0,1 1 0 0 0,0-1-1 0 0,-1 1 1 0 0,1-1-1 0 0,0 1 1 0 0,0 0-1 0 0,0 0 1 0 0,0 0 0 0 0,0 0-1 0 0,0 0 1 0 0,0 1-1 0 0,0-1 1 0 0,0 1-1 0 0,0-1 1 0 0,0 1-1 0 0,1-1 1 0 0,-1 1 0 0 0,1 0-1 0 0,0 0 1 0 0,-1 0-1 0 0,1 0 1 0 0,0 0-1 0 0,0 0 1 0 0,0 0 0 0 0,0 0-1 0 0,0 1 1 0 0,1-1-1 0 0,-1 0 1 0 0,1 0-1 0 0,-1 1 1 0 0,1-1 0 0 0,0 2-173 0 0,9 315 394 0 0,-34 378-746 0 0,-27 97 775 0 0,51-792-414 0 0,1-1-1 0 0,0 0 1 0 0,-1 1-1 0 0,1 0 1 0 0,0-1-1 0 0,0 1 1 0 0,0-1-1 0 0,1 1 1 0 0,-1-1-1 0 0,0 1 1 0 0,0-1-1 0 0,1 1 1 0 0,-1-1-1 0 0,1 0 1 0 0,-1 1 0 0 0,1-1-1 0 0,0 1 1 0 0,-1-1-1 0 0,1 0 1 0 0,0 0-1 0 0,0 1 1 0 0,0-1-1 0 0,0 0 1 0 0,0 0-1 0 0,0 0 1 0 0,1 0-1 0 0,-1 0 1 0 0,0 0-1 0 0,0 0 1 0 0,1-1 0 0 0,-1 1-1 0 0,0 0 1 0 0,1-1-1 0 0,-1 1 1 0 0,1-1-1 0 0,-1 1 1 0 0,1-1-1 0 0,-1 0 1 0 0,1 0-1 0 0,-1 0 1 0 0,1 0-1 0 0,-1 0 1 0 0,1 0-1 0 0,-1 0-8 0 0,27 6-30 0 0,-10 3-55 0 0,0 1 0 0 0,0 1-1 0 0,-1 0 1 0 0,-1 1-1 0 0,0 1 1 0 0,-1 1-1 0 0,0 0 1 0 0,-1 1-1 0 0,0 1 1 0 0,-2 0-1 0 0,0 0 1 0 0,4 9 85 0 0,65 73-512 0 0,-71-89 475 0 0,-7-4 30 0 0,0-1 0 0 0,0 0 1 0 0,0 1-1 0 0,1-1 0 0 0,0 0 0 0 0,0-1 0 0 0,0 1 1 0 0,1-1-1 0 0,-1 0 0 0 0,1 0 0 0 0,-1 0 1 0 0,1 0-1 0 0,0-1 0 0 0,0 0 0 0 0,0 0 0 0 0,1 0 1 0 0,-1-1-1 0 0,0 0 0 0 0,1 0 0 0 0,-1 0 1 0 0,1 0-1 0 0,-1-1 0 0 0,0 0 0 0 0,1 0 0 0 0,-1-1 1 0 0,1 0-1 0 0,-1 1 0 0 0,5-3 7 0 0,19-10 47 0 0,1 0 0 0 0,1 2 1 0 0,0 2-1 0 0,1 0 0 0 0,-1 2 0 0 0,2 2 1 0 0,-1 1-1 0 0,0 1 0 0 0,1 2 0 0 0,18 1-47 0 0,298 73-17 0 0,50-9-361 0 0,-290-52 184 0 0,1-4 0 0 0,0-6-1 0 0,0-4 1 0 0,33-8 194 0 0,615-130 525 0 0,-565 130-553 0 0,0 8-1 0 0,0 9 0 0 0,125 22 29 0 0,-128-11-198 0 0,-135-13 149 0 0,0-2 1 0 0,-1-2-1 0 0,1-3 0 0 0,0-3 0 0 0,-1-1 0 0 0,0-3 0 0 0,0-2 1 0 0,45-17 48 0 0,-3-4 45 0 0,3 3 0 0 0,80-11-45 0 0,-96 30-54 0 0,0 3 1 0 0,0 4-1 0 0,72 7 54 0 0,-78 0-309 0 0,0-3 0 0 0,-1-4 1 0 0,1-3-1 0 0,59-13 309 0 0,413-118-136 0 0,-174 118 84 0 0,-292 11 52 0 0,-1-4 0 0 0,0-3 1 0 0,0-4-1 0 0,-2-3 0 0 0,67-29 0 0 0,-42 17-193 0 0,1 5 0 0 0,1 4 0 0 0,24 2 193 0 0,-30 9-85 0 0,-2-5 0 0 0,0-3-1 0 0,-1-5 1 0 0,-2-5 0 0 0,0-3-1 0 0,34-22 86 0 0,-88 34 45 0 0,0 3-1 0 0,1 1 1 0 0,2 1-1 0 0,-1 3 1 0 0,19-2-45 0 0,-49 16-14 0 0,-1 1-1 0 0,1 0 1 0 0,-1 1 0 0 0,1 0-1 0 0,-1 1 1 0 0,0 1 0 0 0,0 0 0 0 0,0 1-1 0 0,0 0 1 0 0,1 2 14 0 0,22 5 140 0 0,81 9 762 0 0,-97-24-862 0 0,-19 4-9 0 0,1-1 1 0 0,-1 0-1 0 0,0 1 0 0 0,1-1 1 0 0,-1 1-1 0 0,1-1 0 0 0,-1 1 1 0 0,1 0-1 0 0,-1 0 0 0 0,1 0 1 0 0,-1 0-1 0 0,1 0 0 0 0,-1 0 1 0 0,1 0-1 0 0,-1 0 0 0 0,0 0 1 0 0,1 1-1 0 0,-1-1 0 0 0,1 0 1 0 0,-1 1-1 0 0,1-1 0 0 0,-1 1 1 0 0,0 0-1 0 0,0 0 0 0 0,1-1 1 0 0,-1 1-1 0 0,0 0 0 0 0,0 0 1 0 0,0 0-1 0 0,1 1-31 0 0,56 12-773 0 0,-53-13 752 0 0,0 0 1 0 0,0 0 0 0 0,0-1 0 0 0,1 0 0 0 0,-1 0 0 0 0,0 0 0 0 0,0 0-1 0 0,1-1 1 0 0,-1 0 0 0 0,0 0 0 0 0,0 0 0 0 0,0-1 0 0 0,0 0-1 0 0,0 0 1 0 0,-1 0 0 0 0,1 0 0 0 0,-1-1 0 0 0,1 1 0 0 0,-1-1 0 0 0,0-1-1 0 0,0 1 1 0 0,0 0 0 0 0,0-1 0 0 0,0 0 0 0 0,-1 0 0 0 0,0 0-1 0 0,0 0 1 0 0,0-1 0 0 0,0 1 0 0 0,-1-1 0 0 0,0 0 0 0 0,0 1 0 0 0,0-1-1 0 0,0 0 1 0 0,-1 0 0 0 0,1-4 20 0 0,40-127 177 0 0,-3-86 149 0 0,-35 189-188 0 0,11-89 97 0 0,-6-1 0 0 0,-5 1 0 0 0,-5-1-1 0 0,-17-120-234 0 0,16 219 57 0 0,0 1-1 0 0,-2-1 0 0 0,-1 1 0 0 0,-1-1 0 0 0,-1 2 0 0 0,-1-1 0 0 0,-1 1 0 0 0,-1 0 0 0 0,0 1 1 0 0,-2 0-1 0 0,-1 0 0 0 0,0 2 0 0 0,-9-10-56 0 0,-174-89 909 0 0,36 37-274 0 0,135 75-647 0 0,-1 1 0 0 0,0 2 0 0 0,-1 0 1 0 0,1 2-1 0 0,0 1 0 0 0,-1 1 0 0 0,1 1 0 0 0,0 2 0 0 0,0 0 0 0 0,-13 5 12 0 0,-28 2 82 0 0,-285 35 279 0 0,-123-36-143 0 0,-325-34-2084 0 0,619 24 1590 0 0,0 8 1 0 0,1 8-1 0 0,-141 32 276 0 0,-443 66 226 0 0,517-98-198 0 0,-171-14-28 0 0,209-4-2 0 0,40 1 57 0 0,0-8 0 0 0,-87-19-55 0 0,70 1 86 0 0,-319-64 412 0 0,-145-92-185 0 0,549 162-278 0 0,-1 5-1 0 0,-1 4 1 0 0,-22 3-35 0 0,-7 9-27 0 0,0 5 1 0 0,0 6-1 0 0,1 6 0 0 0,1 6 1 0 0,-29 12 26 0 0,85-16 228 0 0,0 4 0 0 0,2 3 0 0 0,1 2 0 0 0,-25 17-228 0 0,50-24 53 0 0,1 3-1 0 0,1 1 1 0 0,1 2 0 0 0,2 2-1 0 0,1 2 1 0 0,-20 20-53 0 0,-38 86-128 0 0,68-60-540 0 0,22 6-4643 0 0,12-64 3442 0 0,-6 4-2322 0 0</inkml:trace>
  <inkml:trace contextRef="#ctx0" brushRef="#br2" timeOffset="2.09594E6">10739 3009 3169 0 0,'-32'5'3219'0'0,"-154"43"1238"0"0,297-9-3494 0 0,52-7-835 0 0,-160-32-81 0 0,0 1-1 0 0,1-1 1 0 0,-1 1 0 0 0,0 0-1 0 0,1 0 1 0 0,-1 0 0 0 0,0 0-1 0 0,0 1 1 0 0,0-1 0 0 0,0 1-1 0 0,0 0 1 0 0,0-1 0 0 0,0 1-1 0 0,-1 1 1 0 0,1-1 0 0 0,-1 0-1 0 0,1 1 1 0 0,-1-1 0 0 0,0 1-1 0 0,0 0 1 0 0,0 0 0 0 0,0-1-1 0 0,-1 1 1 0 0,2 3-47 0 0,-32-9 20 0 0,-79-58 660 0 0,-246-85 1654 0 0,334 139-2428 0 0,-9 3-569 0 0,45 28-792 0 0,-1-14 1423 0 0,1-1 0 0 0,0-1 1 0 0,1 0-1 0 0,0-1 0 0 0,0 0 1 0 0,1-2-1 0 0,0 0 0 0 0,-1-1 1 0 0,1-1-1 0 0,1 0 0 0 0,-1-1 1 0 0,0-2-1 0 0,1 0 1 0 0,-1 0-1 0 0,17-4 32 0 0,-26 4 110 0 0,0 0 0 0 0,0-1 0 0 0,0 0 0 0 0,0 0 0 0 0,0-1 0 0 0,0-1 0 0 0,0 1 0 0 0,0-1 0 0 0,0-1 0 0 0,-1 1 0 0 0,0-2 0 0 0,0 1 0 0 0,0-1 0 0 0,0 0 0 0 0,-1-1 0 0 0,0 0 0 0 0,0 0 0 0 0,0 0 0 0 0,-1-1 0 0 0,3-3-110 0 0,-17-4-539 0 0,-4 24-2706 0 0,-5 30-3378 0 0,11-25 2707 0 0</inkml:trace>
  <inkml:trace contextRef="#ctx0" brushRef="#br2" timeOffset="2.11211E6">19176 3583 5985 0 0,'-2'-1'97'0'0,"0"0"-1"0"0,0 0 1 0 0,0 0-1 0 0,0 0 1 0 0,0 0-1 0 0,0 0 1 0 0,0-1-1 0 0,1 1 1 0 0,-1 0-1 0 0,1-1 1 0 0,-1 0-1 0 0,1 1 1 0 0,-1-1-1 0 0,1 0 1 0 0,0 0-1 0 0,0 0 1 0 0,0 1-1 0 0,0-1 1 0 0,0 0-1 0 0,0 0 1 0 0,1-1-1 0 0,-1 1 1 0 0,1 0-1 0 0,-1 0 1 0 0,1 0-1 0 0,0 0 1 0 0,0 0-1 0 0,0-1 1 0 0,0 1-1 0 0,0-1-96 0 0,1-3 12 0 0,-1 1 0 0 0,1 0 0 0 0,0 0 0 0 0,0-1 0 0 0,1 1 0 0 0,0 0 0 0 0,0 0 0 0 0,0 0 0 0 0,0 1 0 0 0,1-1 0 0 0,0 1 0 0 0,0-1 0 0 0,0 1 0 0 0,0 0 0 0 0,1 0-1 0 0,-1 0 1 0 0,1 0 0 0 0,0 1 0 0 0,2-2-12 0 0,21-5-59 0 0,1 2 0 0 0,-1 0 0 0 0,1 2 0 0 0,0 1 0 0 0,1 2 0 0 0,-1 0 0 0 0,1 2-1 0 0,-1 1 1 0 0,1 1 0 0 0,-1 2 0 0 0,0 1 0 0 0,1 0 0 0 0,15 7 59 0 0,34 0-97 0 0,320 28 87 0 0,-100-61 229 0 0,-232 25 1207 0 0,-86 7 354 0 0,-58-4-1371 0 0,0-4 0 0 0,-1-3 1 0 0,1-3-1 0 0,-33-8-409 0 0,26 3 65 0 0,2-2 50 0 0,1-4 1 0 0,0-4 0 0 0,-60-22-116 0 0,-36 11 172 0 0,133 39-650 0 0,60 24-297 0 0,5-19 754 0 0,1-1-1 0 0,0-1 0 0 0,1-1 1 0 0,0-1-1 0 0,1 0 0 0 0,0-2 1 0 0,1-1-1 0 0,-1-1 0 0 0,1-1 1 0 0,0-1-1 0 0,1-1 0 0 0,6-1 22 0 0,66 2 41 0 0,0-3 1 0 0,0-6-1 0 0,60-11-41 0 0,-109 12 34 0 0,-10 2-54 0 0,-1-2 0 0 0,0-1 1 0 0,0-2-1 0 0,-1-1 0 0 0,0-2 0 0 0,0-2 1 0 0,-1-1-1 0 0,-1-2 0 0 0,18-10 20 0 0,-51 24 24 0 0,0 1 0 0 0,0-1 0 0 0,1 0 0 0 0,-1 0 0 0 0,0 0 0 0 0,0 0 0 0 0,0 0 0 0 0,0 0 0 0 0,-1 0 0 0 0,1 0 0 0 0,0 0 0 0 0,0-1-1 0 0,-1 1 1 0 0,1 0 0 0 0,0-1 0 0 0,-1 1 0 0 0,1 0 0 0 0,-1-1 0 0 0,0 1 0 0 0,0 0 0 0 0,1-1 0 0 0,-1 1 0 0 0,0-1 0 0 0,0 1 0 0 0,0-1 0 0 0,0 1 0 0 0,0 0 0 0 0,-1-1-1 0 0,1 1 1 0 0,0-1 0 0 0,-1 1 0 0 0,1 0 0 0 0,-1-1 0 0 0,1 1 0 0 0,-1 0 0 0 0,0 0 0 0 0,0-1 0 0 0,1 1 0 0 0,-1 0 0 0 0,0 0 0 0 0,0 0 0 0 0,0 0 0 0 0,0 0 0 0 0,0 0 0 0 0,0 0-1 0 0,-1 0 1 0 0,1 1 0 0 0,0-1 0 0 0,0 0 0 0 0,-1 1 0 0 0,1-1 0 0 0,0 1 0 0 0,-1-1 0 0 0,1 1 0 0 0,0-1 0 0 0,-1 1 0 0 0,1 0 0 0 0,-1 0 0 0 0,0 0-24 0 0,-57-27 316 0 0,0 3 1 0 0,-2 3-1 0 0,-1 3 1 0 0,0 2-1 0 0,-1 3 0 0 0,-1 2 1 0 0,0 3-317 0 0,5-1 190 0 0,-301-27 289 0 0,341 35-519 0 0,0 0 0 0 0,-1 1 0 0 0,1 1 0 0 0,0 1 0 0 0,0 0 0 0 0,0 2 0 0 0,0 0 0 0 0,1 1 0 0 0,-1 1 0 0 0,1 1 0 0 0,0 0 0 0 0,1 1 0 0 0,-5 4 40 0 0,22-12-20 0 0,-1 1 0 0 0,0 0 0 0 0,1 0 1 0 0,-1-1-1 0 0,1 1 0 0 0,-1 0 0 0 0,1 0 0 0 0,-1 0 0 0 0,1 0 0 0 0,-1-1 0 0 0,1 1 0 0 0,0 0 0 0 0,-1 0 0 0 0,1 0 1 0 0,0 0-1 0 0,0 0 0 0 0,0 0 0 0 0,0 0 0 0 0,0 0 0 0 0,0 0 0 0 0,0 0 0 0 0,0 0 0 0 0,0 0 0 0 0,0 0 1 0 0,1 0-1 0 0,-1 0 0 0 0,0 0 0 0 0,1-1 0 0 0,-1 1 0 0 0,1 0 0 0 0,-1 0 0 0 0,1 0 0 0 0,-1 0 0 0 0,1-1 1 0 0,-1 1-1 0 0,1 0 0 0 0,0 0 0 0 0,-1-1 0 0 0,1 1 0 0 0,0-1 0 0 0,0 1 0 0 0,0-1 0 0 0,-1 1 0 0 0,1-1 1 0 0,0 1-1 0 0,0-1 0 0 0,0 1 0 0 0,0-1 0 0 0,0 0 0 0 0,0 0 0 0 0,0 0 0 0 0,0 1 0 0 0,0-1 20 0 0,54 22-409 0 0,80 7-127 0 0,1-7 0 0 0,130 5 536 0 0,-217-23-56 0 0,48 5 100 0 0,0-4 0 0 0,0-4 1 0 0,1-4-1 0 0,10-6-44 0 0,3-4 352 0 0,-111 11-341 0 0,0 1 0 0 0,0-1 0 0 0,0 1-1 0 0,0-1 1 0 0,0 1 0 0 0,0-1 0 0 0,-1 0 0 0 0,1 1 0 0 0,0-1-1 0 0,-1 1 1 0 0,1 0 0 0 0,-1-1 0 0 0,0 1 0 0 0,1-1 0 0 0,-1 1-1 0 0,0 0 1 0 0,0-1 0 0 0,0 1 0 0 0,0 0 0 0 0,0 0 0 0 0,0 0-1 0 0,0 0 1 0 0,0 0 0 0 0,0 0 0 0 0,-1 0 0 0 0,1 0 0 0 0,0 0-1 0 0,-1 1 1 0 0,1-1 0 0 0,-1 0 0 0 0,1 1 0 0 0,-2-1-11 0 0,-140-44-30 0 0,-298-88 892 0 0,416 125-743 0 0,-1 0 0 0 0,1 2 0 0 0,-1 1 0 0 0,0 1 0 0 0,-1 1 0 0 0,1 2 1 0 0,0 0-1 0 0,-1 2 0 0 0,1 1 0 0 0,-23 4-119 0 0,47-6-16 0 0,1 0 0 0 0,0 0 0 0 0,0 1-1 0 0,0-1 1 0 0,-1 0 0 0 0,1 0 0 0 0,0 0 0 0 0,0 1 0 0 0,0-1 0 0 0,-1 1 0 0 0,1-1 0 0 0,0 1 0 0 0,0-1-1 0 0,0 1 1 0 0,0 0 0 0 0,0-1 0 0 0,0 1 0 0 0,0 0 0 0 0,0 0 0 0 0,1 0 0 0 0,-1 0 0 0 0,0 0 0 0 0,0 0-1 0 0,1 0 1 0 0,-1 0 0 0 0,1 0 0 0 0,-1 0 0 0 0,1 0 0 0 0,-1 0 0 0 0,1 1 0 0 0,-1-1 0 0 0,1 0 0 0 0,0 0 0 0 0,0 0-1 0 0,0 1 1 0 0,0-1 0 0 0,0 0 0 0 0,0 0 0 0 0,0 0 0 0 0,0 1 0 0 0,0-1 0 0 0,0 0 0 0 0,1 0 0 0 0,-1 0-1 0 0,0 1 1 0 0,1-1 0 0 0,-1 0 0 0 0,1 0 0 0 0,0 0 0 0 0,-1 0 0 0 0,1 0 0 0 0,0 0 0 0 0,-1 0 0 0 0,1 0-1 0 0,0 0 1 0 0,0 0 16 0 0,53 50-485 0 0,-9-23 446 0 0,2-2 0 0 0,1-2 0 0 0,1-2 0 0 0,1-2 1 0 0,0-2-1 0 0,2-3 0 0 0,13 1 39 0 0,205 30 433 0 0,-249-42-327 0 0,-8-2 319 0 0,-29-1 106 0 0,-467-1 920 0 0,403-4-414 0 0,0-3 0 0 0,1-3 0 0 0,-44-14-1037 0 0,68 20-288 0 0,89 21-1039 0 0,496 171-6287 0 0,-446-164 5599 0 0,1-4-1 0 0,1-4 0 0 0,0-4 0 0 0,73 0 2016 0 0,-91-11-2871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0:38.7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104 6 8994 0 0,'-15'23'6055'0'0,"-23"20"-1705"0"0,91-114-2030 0 0,-88 86-1526 0 0,-32 66-1065 0 0,65-64-2322 0 0,15 3-7402 0 0,-7-16 3782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0:38.7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782 4853 8266 0 0,'3'-6'8428'0'0,"44"-39"-6307"0"0,113-73 2826 0 0,-106 52-1962 0 0,-86 164-2641 0 0,-77 145-5501 0 0,72-136-4330 0 0,37-107 9360 0 0,0-1 1 0 0,0 1 0 0 0,1-1-1 0 0,-1 1 1 0 0,0-1 0 0 0,1 1 0 0 0,-1-1-1 0 0,1 1 1 0 0,-1-1 0 0 0,0 1-1 0 0,1 0 1 0 0,-1-1 0 0 0,1 1-1 0 0,-1 0 1 0 0,1-1 0 0 0,-1 1-1 0 0,1 0 1 0 0,-1 0 0 0 0,1-1 0 0 0,0 1-1 0 0,-1 0 1 0 0,1 0 0 0 0,-1 0-1 0 0,1 0 1 0 0,0 0 0 0 0,-1 0-1 0 0,1 0 1 0 0,-1 0 0 0 0,1 0 0 0 0,0 0-1 0 0,-1 0 1 0 0,1 0 0 0 0,-1 0-1 0 0,1 0 1 0 0,-1 1 0 0 0,1-1-1 0 0,0 0 1 0 0,-1 0 0 0 0,1 1-1 0 0,-1-1 1 0 0,1 0 0 0 0,-1 1 0 0 0,1-1-1 0 0,-1 0 1 0 0,0 1 0 0 0,1-1-1 0 0,-1 1 1 0 0,1-1 126 0 0,8-59 2914 0 0,3 56 4281 0 0,20 11-4941 0 0,-29-8-2172 0 0,7 3 265 0 0,35 5-3036 0 0,-3-27-7203 0 0,-35 12 5425 0 0</inkml:trace>
  <inkml:trace contextRef="#ctx0" brushRef="#br0" timeOffset="1">1080 4903 8258 0 0,'-47'9'10227'0'0,"57"-27"-8837"0"0,62-56-1417 0 0,78-90-181 0 0,-120 126 744 0 0,-8 20 2085 0 0,-18 10-2071 0 0,-17 31-153 0 0,-11 141 1158 0 0,24-141-2107 0 0,-2 1 1 0 0,0-1-1 0 0,-2 1 0 0 0,0-1 1 0 0,-2 0-1 0 0,0 0 1 0 0,-5 8 551 0 0,1-6-2738 0 0,-11 21-6281 0 0,14-36 2771 0 0</inkml:trace>
  <inkml:trace contextRef="#ctx0" brushRef="#br0" timeOffset="2">1048 5261 10426 0 0,'-11'53'3836'0'0,"-3"81"1490"0"0,15-132-5275 0 0,0 0 0 0 0,-1 0-1 0 0,1 0 1 0 0,0 0 0 0 0,0 0-1 0 0,1 0 1 0 0,-1-1-1 0 0,0 1 1 0 0,0 0 0 0 0,1-1-1 0 0,-1 1 1 0 0,1-1 0 0 0,0 1-1 0 0,-1-1 1 0 0,1 0 0 0 0,0 0-1 0 0,0 0 1 0 0,0 0 0 0 0,-1 0-1 0 0,1 0 1 0 0,0 0 0 0 0,0 0-1 0 0,1-1 1 0 0,-1 1 0 0 0,0-1-1 0 0,0 0 1 0 0,0 0 0 0 0,0 1-1 0 0,0-1 1 0 0,0-1 0 0 0,1 1-1 0 0,-1 0 1 0 0,0 0 0 0 0,0-1-1 0 0,0 1 1 0 0,0-1 0 0 0,0 0-1 0 0,0 0 1 0 0,0 1 0 0 0,0-1-1 0 0,0 0 1 0 0,0-1-51 0 0,83-46 1008 0 0,-69 36-878 0 0,0-1 0 0 0,-1-1 1 0 0,0 0-1 0 0,-1-1 0 0 0,-1 0 1 0 0,0-1-1 0 0,-2 0 0 0 0,1-1 1 0 0,-2 0-1 0 0,0-1 0 0 0,4-13-130 0 0,-12 29 25 0 0,-1-1 0 0 0,0 0 0 0 0,1 1-1 0 0,-1-1 1 0 0,0 0 0 0 0,0 0 0 0 0,-1 0 0 0 0,1 1-1 0 0,0-1 1 0 0,-1 0 0 0 0,0 0 0 0 0,0 0 0 0 0,0 0-1 0 0,0 0 1 0 0,0 0 0 0 0,0 0 0 0 0,-1 0 0 0 0,0 0-1 0 0,1 0 1 0 0,-1 0 0 0 0,0 1 0 0 0,0-1 0 0 0,-1 0 0 0 0,1 1-1 0 0,0-1 1 0 0,-1 0 0 0 0,0 1 0 0 0,0 0 0 0 0,1-1-1 0 0,-1 1 1 0 0,-1 0 0 0 0,1 0 0 0 0,0 0 0 0 0,0 0-1 0 0,-1 1 1 0 0,1-1 0 0 0,-1 1 0 0 0,1-1 0 0 0,-1 1-1 0 0,0 0 1 0 0,0 0 0 0 0,0 0 0 0 0,1 0 0 0 0,-1 1-1 0 0,0-1 1 0 0,0 1 0 0 0,0-1 0 0 0,0 1 0 0 0,0 0-1 0 0,-1 0-24 0 0,-11 4-14 0 0,0 0 1 0 0,1 1-1 0 0,-1 1 0 0 0,1 0 0 0 0,0 1 0 0 0,0 0 0 0 0,1 1 0 0 0,0 1 0 0 0,0 0 0 0 0,1 1 0 0 0,1 0 0 0 0,-5 5 14 0 0,7-8-161 0 0,-16 23-2216 0 0,20-20-2306 0 0,16-19-4395 0 0,-4 3 3324 0 0</inkml:trace>
  <inkml:trace contextRef="#ctx0" brushRef="#br0" timeOffset="3">1296 4699 9514 0 0,'2'-5'522'0'0,"0"0"0"0"0,0 0-1 0 0,1 0 1 0 0,0 0 0 0 0,0 0 0 0 0,0 0-1 0 0,1 1 1 0 0,-1-1 0 0 0,1 1 0 0 0,0 0-1 0 0,0 0 1 0 0,1 0 0 0 0,-1 1 0 0 0,1 0 0 0 0,0-1-1 0 0,0 2 1 0 0,0-1 0 0 0,1 0-522 0 0,70-2 3149 0 0,-72 5-3115 0 0,0 0 1 0 0,0 1-1 0 0,0-1 0 0 0,0 1 0 0 0,-1 0 0 0 0,1 0 0 0 0,0 0 0 0 0,0 1 0 0 0,-1-1 0 0 0,1 1 0 0 0,0 0 0 0 0,-1 0 0 0 0,0 0 0 0 0,0 1 0 0 0,1-1 0 0 0,-1 1 1 0 0,-1-1-1 0 0,1 1 0 0 0,0 0 0 0 0,-1 0 0 0 0,1 1 0 0 0,-1-1 0 0 0,0 0 0 0 0,0 1 0 0 0,0-1 0 0 0,-1 1 0 0 0,1 0 0 0 0,-1-1 0 0 0,0 1 0 0 0,0 0 0 0 0,0 0 1 0 0,0 0-1 0 0,-1 0 0 0 0,0 0 0 0 0,0 0 0 0 0,0 0 0 0 0,0 0 0 0 0,0 0 0 0 0,-1 0 0 0 0,0 0 0 0 0,0 0 0 0 0,0-1 0 0 0,0 1 0 0 0,-1 1-34 0 0,-7 9-41 0 0,0 0-1 0 0,-1-1 0 0 0,-1 0 0 0 0,0-1 1 0 0,-1 0-1 0 0,0-1 0 0 0,0 0 1 0 0,-1-1-1 0 0,-1 0 0 0 0,0-1 0 0 0,0-1 1 0 0,-1 0-1 0 0,0-1 0 0 0,-5 1 42 0 0,-64 32 30 0 0,84-40-22 0 0,0-1 1 0 0,0 1 0 0 0,0-1 0 0 0,0 1 0 0 0,0-1 0 0 0,0 1-1 0 0,0-1 1 0 0,0 1 0 0 0,0-1 0 0 0,0 1 0 0 0,0 0 0 0 0,-1-1 0 0 0,1 1-1 0 0,0-1 1 0 0,0 1 0 0 0,0-1 0 0 0,-1 1 0 0 0,1 0 0 0 0,0-1-1 0 0,0 1 1 0 0,-1-1 0 0 0,1 1 0 0 0,0 0 0 0 0,-1-1 0 0 0,1 1 0 0 0,0 0-1 0 0,-1 0 1 0 0,1-1 0 0 0,0 1 0 0 0,-1 0 0 0 0,1 0 0 0 0,-1-1-1 0 0,1 1 1 0 0,-1 0 0 0 0,1 0 0 0 0,0 0 0 0 0,-1 0 0 0 0,1 0-1 0 0,-1 0 1 0 0,0 0-9 0 0,39-36 13 0 0,81-64 103 0 0,-50 62-49 0 0,-72 73-36 0 0,-10 19 21 0 0,7-36-14 0 0,1-1-1 0 0,1 1 1 0 0,0 0-1 0 0,2 0 1 0 0,0 0-1 0 0,1 1 0 0 0,1-1 1 0 0,0 0-1 0 0,3 13-37 0 0,-2-29 16 0 0,-1 0 0 0 0,1 0 0 0 0,1 0 0 0 0,-1 0 0 0 0,0 0-1 0 0,0 0 1 0 0,1 0 0 0 0,-1 0 0 0 0,1-1 0 0 0,0 1 0 0 0,-1 0 0 0 0,1-1 0 0 0,0 0-1 0 0,0 1 1 0 0,0-1 0 0 0,0 0 0 0 0,0 0 0 0 0,0 0 0 0 0,0 0 0 0 0,0 0 0 0 0,1-1 0 0 0,-1 1-1 0 0,0 0 1 0 0,0-1 0 0 0,1 0 0 0 0,-1 0 0 0 0,0 0 0 0 0,1 0 0 0 0,-1 0 0 0 0,0 0-1 0 0,1 0 1 0 0,-1-1 0 0 0,0 1 0 0 0,0-1 0 0 0,1 1 0 0 0,-1-1 0 0 0,0 0 0 0 0,0 0 0 0 0,0 0-1 0 0,0 0 1 0 0,0-1 0 0 0,0 1 0 0 0,0-1 0 0 0,0 1 0 0 0,-1-1 0 0 0,1 1 0 0 0,-1-1-1 0 0,1 0 1 0 0,-1 0 0 0 0,1 0 0 0 0,-1 0 0 0 0,0 0 0 0 0,0 0 0 0 0,0 0 0 0 0,0 0-16 0 0,15-17-341 0 0,74-106-2851 0 0,-73 78-2488 0 0,-11-7-4688 0 0,-6 47 6554 0 0</inkml:trace>
  <inkml:trace contextRef="#ctx0" brushRef="#br0" timeOffset="4">1644 4768 4705 0 0,'-7'-7'9359'0'0,"13"-10"-4368"0"0,36-40-396 0 0,82-13-3186 0 0,-92 56-1496 0 0,-25 11-242 0 0,21-9-773 0 0,-13 8-4099 0 0,-9 9-2242 0 0,-5-4 195 0 0</inkml:trace>
  <inkml:trace contextRef="#ctx0" brushRef="#br0" timeOffset="5">1653 4938 9946 0 0,'-40'15'6884'0'0,"49"-43"-4251"0"0,63-30-4718 0 0,38-31-6311 0 0,-89 73 6339 0 0,-5 0-2515 0 0</inkml:trace>
  <inkml:trace contextRef="#ctx0" brushRef="#br0" timeOffset="6">1986 4558 8642 0 0,'-6'2'660'0'0,"0"1"1"0"0,0 0 0 0 0,1 0-1 0 0,-1 0 1 0 0,1 0 0 0 0,0 1-1 0 0,0 0 1 0 0,0 0 0 0 0,1 0-1 0 0,-1 1 1 0 0,1-1-1 0 0,0 1 1 0 0,0 0 0 0 0,1 0-1 0 0,-1 1 1 0 0,1-1 0 0 0,0 1-1 0 0,1 0 1 0 0,-1 2-661 0 0,-22 170 1430 0 0,24-118-2957 0 0,-4 25-6478 0 0,5-66 2724 0 0,3-13 311 0 0</inkml:trace>
  <inkml:trace contextRef="#ctx0" brushRef="#br0" timeOffset="7">1716 5176 6073 0 0,'-34'53'5433'0'0,"30"-56"617"0"0,14-19-3992 0 0,52-72 890 0 0,-55 88-2766 0 0,-3 1-84 0 0,0 0-1 0 0,0 0 1 0 0,0 0-1 0 0,1 1 1 0 0,0 0-1 0 0,0 0 1 0 0,0 0-1 0 0,0 0 1 0 0,1 1-1 0 0,-1 0 1 0 0,1 0 0 0 0,0 1-1 0 0,0-1 1 0 0,0 1-1 0 0,0 1 1 0 0,0-1-1 0 0,1 1 1 0 0,-1 0-1 0 0,6 0-97 0 0,-8 4 14 0 0,0 0 0 0 0,0 0-1 0 0,0 0 1 0 0,-1 0-1 0 0,1 1 1 0 0,-1 0 0 0 0,0-1-1 0 0,0 1 1 0 0,-1 1 0 0 0,1-1-1 0 0,-1 0 1 0 0,0 0 0 0 0,0 1-1 0 0,0 0 1 0 0,0-1 0 0 0,-1 1-1 0 0,0 0 1 0 0,0 0-1 0 0,0-1 1 0 0,-1 1 0 0 0,1 0-1 0 0,-1 0 1 0 0,0 0 0 0 0,-1 0-14 0 0,5 21 32 0 0,7 114 528 0 0,-9-139-534 0 0,-1-1 0 0 0,1 0-1 0 0,-1 0 1 0 0,1 0-1 0 0,0 0 1 0 0,-1 0-1 0 0,1 0 1 0 0,0-1-1 0 0,-1 1 1 0 0,1-1-1 0 0,-1 1 1 0 0,1-1-1 0 0,-1 1 1 0 0,1-1 0 0 0,-1 0-1 0 0,1 1 1 0 0,-1-1-1 0 0,1 0 1 0 0,-1 0-1 0 0,0 0 1 0 0,0 0-1 0 0,0-1 1 0 0,1 1-1 0 0,-1 0 1 0 0,0 0 0 0 0,0-1-1 0 0,-1 1 1 0 0,1-1-1 0 0,0 1 1 0 0,0 0-1 0 0,-1-1 1 0 0,1 0-1 0 0,0 0-25 0 0,111-123-392 0 0,-68 77-1519 0 0,-31 27-4894 0 0,-5 12-468 0 0,-7 5 887 0 0</inkml:trace>
  <inkml:trace contextRef="#ctx0" brushRef="#br0" timeOffset="8">3772 132 7578 0 0,'-82'-22'8736'0'0,"20"9"-5718"0"0,-42-9-423 0 0,41 9-2247 0 0,0 4-1 0 0,-1 2 1 0 0,0 3-1 0 0,0 2 0 0 0,-1 4 1 0 0,1 2-1 0 0,1 3 1 0 0,-32 9-348 0 0,45-7 138 0 0,1 3 1 0 0,1 1 0 0 0,0 3-1 0 0,1 2 1 0 0,0 2 0 0 0,2 1-1 0 0,-19 14-138 0 0,-167 100 149 0 0,188-100-140 0 0,1 2 1 0 0,2 1-1 0 0,2 2 1 0 0,2 2-1 0 0,1 1 1 0 0,-2 8-10 0 0,-106 227 295 0 0,135-251-209 0 0,0-1 0 0 0,2 1 0 0 0,1 0 1 0 0,2 0-1 0 0,0 0 0 0 0,2 1 1 0 0,1-1-1 0 0,1 0 0 0 0,1 1 0 0 0,2-1 1 0 0,1 0-1 0 0,3 10-86 0 0,9 101 153 0 0,36 100 294 0 0,-45-221-397 0 0,0 0 0 0 0,1 0 1 0 0,0-1-1 0 0,2 0 1 0 0,0-1-1 0 0,0 0 0 0 0,2 0 1 0 0,0-2-1 0 0,13 12-50 0 0,140 95 495 0 0,79-20-110 0 0,-98-47-201 0 0,92 3 199 0 0,-199-48-333 0 0,0-2-1 0 0,0-1 1 0 0,0-2-1 0 0,1-2 1 0 0,1-2-50 0 0,206-36 314 0 0,-165 19-142 0 0,57-10 44 0 0,39-42-66 0 0,-105 40-157 0 0,-60 26 17 0 0,0-1-1 0 0,0 0 1 0 0,-1-1-1 0 0,0 0 1 0 0,0-1-1 0 0,-1-1 1 0 0,0 0-1 0 0,0 0 1 0 0,3-5-10 0 0,80-47 80 0 0,29-15-107 0 0,-104 60 41 0 0,0-1 1 0 0,-2 0-1 0 0,0-1 0 0 0,-1-2 0 0 0,-1 1 0 0 0,0-2 0 0 0,-2 0 0 0 0,0-1 1 0 0,-1 0-1 0 0,4-12-14 0 0,12-26 6 0 0,-3 0 1 0 0,-2-2 0 0 0,-4 0-1 0 0,9-42-6 0 0,-23 63 15 0 0,-2 1 0 0 0,-2-1-1 0 0,-1 0 1 0 0,-2 0-1 0 0,-2 0 1 0 0,-1 0 0 0 0,-3 0-1 0 0,0 1 1 0 0,-3 0 0 0 0,-1 1-1 0 0,-14-29-14 0 0,17 40 2 0 0,-5-5-3 0 0,-2 0 1 0 0,-1 1-1 0 0,-1 0 0 0 0,-1 2 0 0 0,-2 0 1 0 0,-1 1-1 0 0,-11-9 1 0 0,9 7 26 0 0,-119-115-84 0 0,11 46 20 0 0,53 28 6 0 0,67 61 26 0 0,0 0 0 0 0,-1 1 0 0 0,0 1 0 0 0,0 0 0 0 0,-1 0-1 0 0,0 1 1 0 0,-1 1 0 0 0,1 0 0 0 0,-1 0 0 0 0,0 2 0 0 0,-1 0 0 0 0,1 0-1 0 0,-1 2 1 0 0,1 0 0 0 0,-1 0 0 0 0,0 1 0 0 0,0 1 0 0 0,0 1 0 0 0,1 0-1 0 0,-1 1 1 0 0,0 0 0 0 0,1 1 0 0 0,-9 3 6 0 0,-15 7-162 0 0,31-11-133 0 0,1-1 0 0 0,0 1 0 0 0,0 0 0 0 0,0 1 0 0 0,0-1 0 0 0,0 1 0 0 0,0 0-1 0 0,1 1 1 0 0,-1 0 0 0 0,1-1 0 0 0,0 2 0 0 0,0-1 0 0 0,0 0 0 0 0,1 1 295 0 0,-5 16-4407 0 0,8-7-1854 0 0,4-2-2853 0 0</inkml:trace>
  <inkml:trace contextRef="#ctx0" brushRef="#br0" timeOffset="9">2675 813 6977 0 0,'0'-2'246'0'0,"1"1"-1"0"0,-1 0 0 0 0,0-1 1 0 0,1 1-1 0 0,-1 0 0 0 0,0-1 1 0 0,0 1-1 0 0,0-1 0 0 0,0 1 0 0 0,0 0 1 0 0,-1-1-1 0 0,1 1 0 0 0,0 0 1 0 0,-1-1-1 0 0,1 1 0 0 0,-1 0 1 0 0,1 0-1 0 0,-1-1 0 0 0,0 1 0 0 0,1 0 1 0 0,-1 0-1 0 0,0 0 0 0 0,0 0 1 0 0,0 0-1 0 0,0 0 0 0 0,0 0 1 0 0,0 0-1 0 0,0 0 0 0 0,0 0 0 0 0,0 0 1 0 0,0 1-1 0 0,0-1 0 0 0,-1 1 1 0 0,1-1-1 0 0,0 1 0 0 0,0-1 1 0 0,-1 1-1 0 0,1-1 0 0 0,0 1 0 0 0,-1 0 1 0 0,1 0-1 0 0,-1 0 0 0 0,1 0 1 0 0,0 0-1 0 0,-1 0 0 0 0,0 0-245 0 0,-66 26 4154 0 0,53-12-3934 0 0,1 1-1 0 0,1 1 0 0 0,0 0 0 0 0,1 0 1 0 0,1 1-1 0 0,1 1 0 0 0,0 0 0 0 0,2 0 0 0 0,0 1 1 0 0,0 0-1 0 0,2 1 0 0 0,1-1 0 0 0,-3 16-219 0 0,2-13 50 0 0,0 0 1 0 0,1 0-1 0 0,2 0 0 0 0,0 0 0 0 0,1 1 0 0 0,2-1 0 0 0,0 1 0 0 0,1-1 0 0 0,1 0 0 0 0,1 1 0 0 0,2-1 0 0 0,0 0 0 0 0,1 0 0 0 0,1-1 0 0 0,1 1-50 0 0,-2-15 20 0 0,-1 0 1 0 0,1-1-1 0 0,1 0 0 0 0,-1 0 0 0 0,1 0 0 0 0,0-1 0 0 0,0 0 1 0 0,1-1-1 0 0,-1 1 0 0 0,1-2 0 0 0,0 1 0 0 0,0-1 1 0 0,0 0-1 0 0,1 0 0 0 0,-1-1 0 0 0,1 0 0 0 0,-1-1 0 0 0,1 0 1 0 0,0 0-1 0 0,0-1 0 0 0,-1 0 0 0 0,1-1 0 0 0,0 0 0 0 0,0 0 1 0 0,-1 0-1 0 0,1-1 0 0 0,-1-1 0 0 0,0 0 0 0 0,1 0 0 0 0,-1 0 1 0 0,-1-1-1 0 0,1 0 0 0 0,0-1 0 0 0,-1 1 0 0 0,0-2 1 0 0,0 1-1 0 0,0-1 0 0 0,-1 0 0 0 0,0 0-20 0 0,19-17 83 0 0,-2 0-1 0 0,0-2 1 0 0,-2-1 0 0 0,-1 0-1 0 0,16-28-82 0 0,-30 44 17 0 0,-1 0-1 0 0,1 0 1 0 0,-2-1-1 0 0,0 0 1 0 0,0 0 0 0 0,0 0-1 0 0,-2-1 1 0 0,1 1-1 0 0,-2-1 1 0 0,1 1-1 0 0,-2-1 1 0 0,1 0-1 0 0,-2 0 1 0 0,1 1-1 0 0,-2-1 1 0 0,1 1-1 0 0,-2-1 1 0 0,-2-6-17 0 0,0 7 14 0 0,-2 1 1 0 0,1 1 0 0 0,-2-1-1 0 0,1 1 1 0 0,-1 0 0 0 0,0 1-1 0 0,-1 0 1 0 0,0 0-1 0 0,0 1 1 0 0,-1 0 0 0 0,0 1-1 0 0,0 0 1 0 0,-1 1-1 0 0,1 0 1 0 0,-1 0 0 0 0,0 1-1 0 0,-1 0 1 0 0,1 1-1 0 0,0 1 1 0 0,-1 0 0 0 0,0 0-1 0 0,0 1 1 0 0,0 0-15 0 0,-88 17-216 0 0,63 9-3073 0 0,55-7-8791 0 0,-6-14 4216 0 0</inkml:trace>
  <inkml:trace contextRef="#ctx0" brushRef="#br0" timeOffset="10">3123 640 10690 0 0,'-2'43'6892'0'0,"-6"22"-4031"0"0,-1 3-1858 0 0,4-9-433 0 0,-4 20-109 0 0,3 0 1 0 0,4 0 0 0 0,3 0-1 0 0,3 0 1 0 0,10 43-462 0 0,46 32 360 0 0,-48-194 431 0 0,-15-211-432 0 0,-1 199-294 0 0,1 0-1 0 0,3-1 1 0 0,2 1 0 0 0,3 0 0 0 0,2-3-65 0 0,-6 43 74 0 0,1 0 1 0 0,0 0 0 0 0,0 0-1 0 0,2 1 1 0 0,-1 0-1 0 0,1-1 1 0 0,1 1 0 0 0,0 0-1 0 0,0 1 1 0 0,1 0 0 0 0,1 0-1 0 0,0 0 1 0 0,0 0 0 0 0,1 1-1 0 0,0 0 1 0 0,0 1-1 0 0,1 0 1 0 0,0 0 0 0 0,1 1-1 0 0,-1 0 1 0 0,2 1 0 0 0,-1 0-1 0 0,1 0 1 0 0,-1 1 0 0 0,1 1-1 0 0,1 0 1 0 0,-1 0 0 0 0,1 1-1 0 0,-1 1 1 0 0,1 0-1 0 0,0 0-74 0 0,78 29 841 0 0,-89-24-827 0 0,0 0 1 0 0,-1 0 0 0 0,1 0-1 0 0,-1 0 1 0 0,1 1 0 0 0,-1-1-1 0 0,0 0 1 0 0,0 0 0 0 0,-1 0-1 0 0,1 0 1 0 0,0 0 0 0 0,-1 1-1 0 0,0-1 1 0 0,0 0 0 0 0,0 0-1 0 0,0 0 1 0 0,0-1 0 0 0,-1 1-1 0 0,1 0 1 0 0,-1 0 0 0 0,0-1-1 0 0,0 1 1 0 0,-1 1-15 0 0,-20 27 35 0 0,-2-1 0 0 0,0-1 0 0 0,-2-1 1 0 0,-1-1-1 0 0,-30 21-35 0 0,7-4-49 0 0,-34 14 76 0 0,72-52-29 0 0,1 1 1 0 0,1 0 0 0 0,-1 0 0 0 0,1 2 0 0 0,0-1 0 0 0,1 1 0 0 0,0 0 0 0 0,1 1-1 0 0,0 1 1 0 0,0-1 0 0 0,1 1 0 0 0,-6 10 1 0 0,13-12 0 0 0,0 1 0 0 0,0-1 0 0 0,0 0 0 0 0,1 1 0 0 0,1-1 0 0 0,-1 0 0 0 0,1 1 0 0 0,1-1 0 0 0,0 0 0 0 0,0 0 0 0 0,1 0 0 0 0,0 0 0 0 0,1-1 0 0 0,0 1 0 0 0,0-1 0 0 0,1 0 0 0 0,0 0 0 0 0,0 0 0 0 0,1-1 0 0 0,0 0 0 0 0,0 0 0 0 0,0 0 0 0 0,1-1 0 0 0,4 3 0 0 0,9 8 12 0 0,0-1-1 0 0,1-1 1 0 0,1-1 0 0 0,0-1-1 0 0,1-1 1 0 0,0-1 0 0 0,1-1-1 0 0,0-1 1 0 0,0-1 0 0 0,1-1-1 0 0,0-1 1 0 0,24 2-12 0 0,-15-2-36 0 0,92 0 247 0 0,-125-6-230 0 0,0-1-1 0 0,-1 0 1 0 0,1 1 0 0 0,0-1 0 0 0,-1 0 0 0 0,1 0-1 0 0,0 1 1 0 0,-1-1 0 0 0,1 0 0 0 0,-1 0-1 0 0,1 0 1 0 0,-1 0 0 0 0,1 0 0 0 0,-1 0 0 0 0,0 0-1 0 0,0 0 1 0 0,1 0 0 0 0,-1 0 0 0 0,0 0 0 0 0,0 0-1 0 0,0 0 1 0 0,0 0 0 0 0,0 0 0 0 0,0 0 0 0 0,0 0-1 0 0,-1 0 1 0 0,1 0 0 0 0,0 0 0 0 0,0 0 0 0 0,-1 0-1 0 0,1 0 1 0 0,-1 1 0 0 0,1-1 0 0 0,-1 0 0 0 0,1 0-1 0 0,-1 0 1 0 0,0 0 0 0 0,1 1 0 0 0,-1-1 0 0 0,0 0-1 0 0,1 0 1 0 0,-1 1 0 0 0,0-1 0 0 0,0 1-1 0 0,0-1 1 0 0,0 1 0 0 0,0-1 0 0 0,1 1 0 0 0,-1-1-1 0 0,0 1 1 0 0,0 0 19 0 0,-10-15-6855 0 0,10 14 3846 0 0,-1-1 1659 0 0,1 2-4151 0 0,-2 2-2427 0 0</inkml:trace>
  <inkml:trace contextRef="#ctx0" brushRef="#br0" timeOffset="11">3108 1358 7138 0 0,'-21'-5'5726'0'0,"23"37"429"0"0,1-8-5486 0 0,-12 264 2313 0 0,11-147-2323 0 0,3-131-645 0 0,-3-12-3931 0 0,2-6-4869 0 0,1 5 2035 0 0</inkml:trace>
  <inkml:trace contextRef="#ctx0" brushRef="#br0" timeOffset="12">2261 1932 6553 0 0,'0'0'774'0'0,"0"0"-351"0"0,-11 9 6891 0 0,-12 11-5242 0 0,-178 200 2686 0 0,66-26-3588 0 0,-56 101 137 0 0,87-132-942 0 0,55-70-110 0 0,-5-51 7 0 0,55-42-315 0 0,-1 1-1 0 0,0-1 0 0 0,0 0 0 0 0,1 0 0 0 0,-1 1 0 0 0,0-1 1 0 0,0 0-1 0 0,0 1 0 0 0,1-1 0 0 0,-1 0 0 0 0,0 1 0 0 0,0-1 1 0 0,0 0-1 0 0,0 1 0 0 0,0-1 0 0 0,0 0 0 0 0,0 1 0 0 0,0-1 1 0 0,0 0-1 0 0,0 1 0 0 0,0-1 0 0 0,0 0 0 0 0,0 1 0 0 0,0-1 1 0 0,0 0-1 0 0,0 1 0 0 0,0-1 0 0 0,0 0 0 0 0,0 1 0 0 0,-1-1 1 0 0,1 0-1 0 0,0 0 0 0 0,0 1 0 0 0,0-1 0 0 0,0 0 0 0 0,-1 1 1 0 0,1-1-1 0 0,0 0 0 0 0,0 0 0 0 0,-1 0 0 0 0,1 1 54 0 0,14-14-12641 0 0,-9 10 5941 0 0</inkml:trace>
  <inkml:trace contextRef="#ctx0" brushRef="#br0" timeOffset="13">1431 2714 5129 0 0,'28'-41'8222'0'0,"-27"41"-8119"0"0,0 0 0 0 0,0 1 0 0 0,0-1-1 0 0,0 0 1 0 0,-1 1 0 0 0,1-1 0 0 0,0 1 0 0 0,0-1 0 0 0,0 1 0 0 0,0-1 0 0 0,-1 1 0 0 0,1 0-1 0 0,0-1 1 0 0,-1 1 0 0 0,1 0 0 0 0,0-1 0 0 0,-1 1 0 0 0,1 0 0 0 0,-1 0 0 0 0,1 0 0 0 0,-1 0-1 0 0,0 0 1 0 0,1-1 0 0 0,-1 1 0 0 0,0 0 0 0 0,0 0 0 0 0,1 0 0 0 0,-1 0 0 0 0,0 0 0 0 0,0 0-1 0 0,0 0 1 0 0,0 0 0 0 0,0 0 0 0 0,0 0 0 0 0,0 0 0 0 0,-1 0 0 0 0,1 0 0 0 0,0 0 0 0 0,-1 0-1 0 0,1 0 1 0 0,0-1 0 0 0,-1 1 0 0 0,1 0 0 0 0,-1 0 0 0 0,1 0 0 0 0,-1 0-103 0 0,1 4 56 0 0,-16 281 3478 0 0,15-270-3363 0 0,-1-6-69 0 0,1 0-1 0 0,0 1 1 0 0,1-1 0 0 0,0 0-1 0 0,1 0 1 0 0,0 1 0 0 0,0-1 0 0 0,1 0-1 0 0,0 0 1 0 0,1 0 0 0 0,1 2-102 0 0,-2-12 25 0 0,0 0 0 0 0,0 0 0 0 0,0 0 1 0 0,-1 0-1 0 0,1 0 0 0 0,0 0 1 0 0,0-1-1 0 0,0 1 0 0 0,-1-1 0 0 0,1 1 1 0 0,0-1-1 0 0,0 0 0 0 0,-1 0 0 0 0,1 1 1 0 0,-1-1-1 0 0,1 0 0 0 0,-1 0 1 0 0,1-1-1 0 0,-1 1 0 0 0,1 0 0 0 0,-1 0 1 0 0,0-1-1 0 0,0 1 0 0 0,0-1 0 0 0,0 1 1 0 0,0-1-1 0 0,0 1 0 0 0,0-1 1 0 0,0 0-1 0 0,-1 1-25 0 0,6-6 72 0 0,10-9-25 0 0,4-5-25 0 0,0 0 0 0 0,2 2 0 0 0,0 1 0 0 0,1 0 0 0 0,0 2 0 0 0,18-9-22 0 0,-23 15 1 0 0,-16 8 1 0 0,1 0 0 0 0,0 0-1 0 0,0 0 1 0 0,1 0 0 0 0,-1 0 0 0 0,0 1 0 0 0,1-1 0 0 0,-1 1 0 0 0,1 0 0 0 0,-1 0 0 0 0,1 0 0 0 0,0 0 0 0 0,-1 1 0 0 0,1 0 0 0 0,0-1 0 0 0,-1 1 0 0 0,1 1 0 0 0,0-1 0 0 0,-1 0 0 0 0,2 1-2 0 0,-5 0 4 0 0,1-1 1 0 0,-1 1-1 0 0,0-1 0 0 0,0 1 0 0 0,0-1 0 0 0,0 1 1 0 0,0-1-1 0 0,0 1 0 0 0,0-1 0 0 0,0 1 1 0 0,0 0-1 0 0,0-1 0 0 0,-1 1 0 0 0,1-1 0 0 0,0 1 1 0 0,0-1-1 0 0,0 1 0 0 0,-1-1 0 0 0,1 0 1 0 0,0 1-1 0 0,0-1 0 0 0,-1 1 0 0 0,1-1 0 0 0,0 1 1 0 0,-1-1-1 0 0,1 0 0 0 0,-1 1 0 0 0,1-1 1 0 0,0 0-1 0 0,-1 1 0 0 0,1-1 0 0 0,-1 0 0 0 0,1 0 1 0 0,-1 0-1 0 0,1 1 0 0 0,-1-1 0 0 0,1 0 1 0 0,-1 0-1 0 0,1 0 0 0 0,-1 0 0 0 0,1 0 0 0 0,-1 0 1 0 0,1 0-1 0 0,-1 0 0 0 0,1 0 0 0 0,-1 0 1 0 0,1 0-1 0 0,-1 0 0 0 0,0 0 0 0 0,1 0 0 0 0,-1-1 1 0 0,1 1-1 0 0,0 0 0 0 0,-1 0 0 0 0,1 0 1 0 0,-1-1-1 0 0,1 1 0 0 0,-1 0 0 0 0,1-1 0 0 0,0 1 1 0 0,-1 0-1 0 0,1-1 0 0 0,-1 1 0 0 0,1-1 1 0 0,0 1-1 0 0,-1-1-4 0 0,-11-7 50 0 0,0-1 0 0 0,0 0 1 0 0,1-1-1 0 0,0 0 0 0 0,1 0 0 0 0,0-1 0 0 0,1-1 1 0 0,0 0-1 0 0,-5-8-50 0 0,-32-39 119 0 0,-33-40-17 0 0,49 137 22 0 0,27-10-150 0 0,0 0-1 0 0,2 1 0 0 0,1-1 1 0 0,2 1-1 0 0,1-1 0 0 0,1 0 1 0 0,2 8 26 0 0,23 36 100 0 0,-27-73-94 0 0,0 1 1 0 0,0-1-1 0 0,-1 0 0 0 0,1 0 1 0 0,0 1-1 0 0,0-1 1 0 0,0-1-1 0 0,-1 1 0 0 0,1 0 1 0 0,0 0-1 0 0,-1-1 1 0 0,1 1-1 0 0,-1-1 1 0 0,0 1-1 0 0,1-1 0 0 0,-1 0 1 0 0,0 1-1 0 0,0-1 1 0 0,0 0-1 0 0,0 0 1 0 0,0 0-1 0 0,-1 0 0 0 0,1 0 1 0 0,-1 0-1 0 0,1 0 1 0 0,-1 0-1 0 0,0 0 0 0 0,1 0 1 0 0,-1 0-1 0 0,0 0 1 0 0,0-1-7 0 0,1-3 2 0 0,2-3 6 0 0,-1-1 0 0 0,0 1 1 0 0,-1 0-1 0 0,0 0 0 0 0,-1-1 0 0 0,0 1 0 0 0,0 0 1 0 0,-1 0-1 0 0,0-1 0 0 0,0 1 0 0 0,-1 0 0 0 0,0 0 1 0 0,-1 0-1 0 0,-3-6-8 0 0,6 14 0 0 0,0 0 0 0 0,-1 0 1 0 0,1-1-1 0 0,0 1 1 0 0,-1 0-1 0 0,1 0 0 0 0,-1 0 1 0 0,0 0-1 0 0,1 0 0 0 0,-1 0 1 0 0,0 0-1 0 0,0 0 1 0 0,0 0-1 0 0,0 0 0 0 0,0 1 1 0 0,0-1-1 0 0,0 0 0 0 0,0 0 1 0 0,0 1-1 0 0,0-1 0 0 0,0 1 1 0 0,0-1-1 0 0,0 1 1 0 0,0-1-1 0 0,-1 1 0 0 0,1 0 1 0 0,0-1-1 0 0,0 1 0 0 0,0 0 1 0 0,-1 0-1 0 0,1 0 1 0 0,0 0-1 0 0,0 0 0 0 0,-1 0 1 0 0,1 1-1 0 0,0-1 0 0 0,0 0 1 0 0,0 0-1 0 0,-1 1 1 0 0,1-1-1 0 0,0 1 0 0 0,0-1 1 0 0,0 1-1 0 0,0 0 0 0 0,0-1 1 0 0,0 1-1 0 0,0 0 0 0 0,0 0 1 0 0,0 0-1 0 0,0 0 1 0 0,0 0-1 0 0,1-1 0 0 0,-1 1 1 0 0,0 1-1 0 0,1-1 0 0 0,-1 0 1 0 0,0 0-1 0 0,1 0 1 0 0,0 0-1 0 0,-1 0 0 0 0,1 1 1 0 0,0-1-1 0 0,-1 0 0 0 0,1 0 1 0 0,0 1-1 0 0,-9 66 46 0 0,31-91 48 0 0,6-19-133 0 0,-31 53-162 0 0,0 6 21 0 0,-15 31-278 0 0,18-16-3200 0 0,19-25-6611 0 0,-7-10 3384 0 0</inkml:trace>
  <inkml:trace contextRef="#ctx0" brushRef="#br0" timeOffset="14">3982 1964 6873 0 0,'-50'-34'8357'0'0,"40"36"-2525"0"0,17 32-4151 0 0,-1-11-1079 0 0,47 150 948 0 0,48 125-679 0 0,-91-271-734 0 0,1 1 1 0 0,2-2-1 0 0,0 1 1 0 0,2-2-1 0 0,1 0 1 0 0,1-1-1 0 0,20 22-137 0 0,-10-14 462 0 0,-27-32-385 0 0,-24-44-37 0 0,8 13-3403 0 0,12 23-1194 0 0,1 0-3661 0 0,0 5 922 0 0</inkml:trace>
  <inkml:trace contextRef="#ctx0" brushRef="#br0" timeOffset="15">3963 2726 7362 0 0,'-9'1'3615'0'0,"45"-26"1985"0"0,-3 2-4252 0 0,61-45 501 0 0,34-42 48 0 0,-81 72-604 0 0,-47 38-1164 0 0,0 0-22 0 0,-10 35 391 0 0,-21 175 239 0 0,19-117-67 0 0,10-92-645 0 0,0 0 0 0 0,0 0 0 0 0,0 0 0 0 0,-1 0 0 0 0,1 0 0 0 0,0-1 0 0 0,0 1 0 0 0,0-1 0 0 0,-1 1 0 0 0,1-1 0 0 0,0 0 0 0 0,0 0 0 0 0,-1 0 0 0 0,1 0 0 0 0,0 0 0 0 0,0-1 0 0 0,0 1 0 0 0,-1-1 0 0 0,1 1 0 0 0,0-1 0 0 0,0 0 0 0 0,0 0 0 0 0,0 0 0 0 0,0 0-1 0 0,0 0 1 0 0,0 0 0 0 0,0-1 0 0 0,-1-1-25 0 0,-3 1 23 0 0,-104-43 117 0 0,33 14 36 0 0,76 31-237 0 0,51-19 163 0 0,38-26-82 0 0,-79 36 11 0 0,-34 19 22 0 0,7 9 17 0 0,43-34-76 0 0,-17 11-3 0 0,0 0-1 0 0,-1 0 0 0 0,1-1 1 0 0,-1 0-1 0 0,0-1 0 0 0,0 1 1 0 0,0-1-1 0 0,-1-1 1 0 0,0 1-1 0 0,0-1 0 0 0,-1 0 1 0 0,0-1-1 0 0,1 0 10 0 0,-37 20-67 0 0,22-6 82 0 0,1 1-1 0 0,-1 0 1 0 0,2 0-1 0 0,-1 1 0 0 0,1 0 1 0 0,0 0-1 0 0,1 1 1 0 0,0 0-1 0 0,0 0 1 0 0,1 0-1 0 0,-4 10-14 0 0,9-18 1 0 0,1 0 1 0 0,-1 0 0 0 0,1 0-1 0 0,-1 0 1 0 0,1-1-1 0 0,-1 1 1 0 0,1 0-1 0 0,-1 0 1 0 0,1-1-1 0 0,0 1 1 0 0,-1 0-1 0 0,1-1 1 0 0,0 1-1 0 0,0-1 1 0 0,0 1-1 0 0,-1-1 1 0 0,1 1-1 0 0,0-1 1 0 0,0 1-1 0 0,0-1 1 0 0,0 0-1 0 0,0 0 1 0 0,0 1-1 0 0,0-1 1 0 0,0 0-1 0 0,0 0 1 0 0,0 0-1 0 0,0 0 1 0 0,-1 0-1 0 0,1 0 1 0 0,0 0 0 0 0,0 0-1 0 0,0-1 1 0 0,0 1-1 0 0,0 0 1 0 0,0-1-1 0 0,0 1 1 0 0,0 0-1 0 0,0-1 1 0 0,-1 1-1 0 0,1-1 1 0 0,0 1-1 0 0,0-1 1 0 0,0 0-1 0 0,-1 1 1 0 0,1-1-1 0 0,0 0 1 0 0,-1 1-1 0 0,1-1 1 0 0,-1 0-1 0 0,1 0 1 0 0,-1 0-1 0 0,1 1 1 0 0,-1-1-1 0 0,0 0 1 0 0,1 0-1 0 0,-1 0 1 0 0,0 0-2 0 0,1 1 7 0 0,-2 0-7 0 0,0 0 0 0 0,0 0-1 0 0,0 0 1 0 0,0 0 0 0 0,0 0 0 0 0,0 0 0 0 0,0-1 0 0 0,1 1 0 0 0,-1 0 0 0 0,0 0 0 0 0,0-1 0 0 0,0 1 0 0 0,0 0 0 0 0,0-1 0 0 0,1 1 0 0 0,-1-1-1 0 0,0 1 1 0 0,0-1 0 0 0,1 0 0 0 0,-1 1 0 0 0,0-1 0 0 0,1 0 0 0 0,-1 1 0 0 0,1-1 0 0 0,-1 0 0 0 0,1 0 0 0 0,-1 1 0 0 0,1-1 0 0 0,-1 0 0 0 0,1 0 0 0 0,0 0-1 0 0,-1 0 1 0 0,1 0 0 0 0,0 1 0 0 0,0-1 0 0 0,0 0 0 0 0,0 0 0 0 0,0 0 0 0 0,0 0 0 0 0,0 0 0 0 0,0 0 0 0 0,0 0 0 0 0,0 0 0 0 0,0 0 0 0 0,0 1-1 0 0,1-1 1 0 0,-1 0 0 0 0,0 0 0 0 0,1 0 0 0 0,-1 0 0 0 0,1 0 0 0 0,-1 1 0 0 0,1-1 0 0 0,-1 0 0 0 0,1 0 0 0 0,0 1 0 0 0,-1-1 0 0 0,2 0 0 0 0,-5 1-1 0 0,1 0 1 0 0,0 1 0 0 0,-1-1-1 0 0,1 1 1 0 0,0 0-1 0 0,0-1 1 0 0,0 1 0 0 0,0 0-1 0 0,-1 0 1 0 0,1 1 0 0 0,0-1-1 0 0,1 0 1 0 0,-1 0-1 0 0,0 1 1 0 0,0 0 0 0 0,1-1-1 0 0,-1 1 1 0 0,0 0 0 0 0,1 0-1 0 0,0-1 1 0 0,-1 1-1 0 0,1 0 1 0 0,0 0 0 0 0,0 1-1 0 0,0-1 1 0 0,1 0 0 0 0,-1 0-1 0 0,0 0 1 0 0,1 1-1 0 0,-1-1 1 0 0,1 0 0 0 0,0 0-1 0 0,0 1 1 0 0,0-1 0 0 0,0 0-1 0 0,0 1 1 0 0,0-1-1 0 0,1 0 1 0 0,-1 1 0 0 0,1-1-1 0 0,-1 0 1 0 0,1 0 0 0 0,0 1 0 0 0,1-2 3 0 0,-1 0 1 0 0,1 0-1 0 0,-1 0 1 0 0,1 0-1 0 0,0 0 1 0 0,-1-1-1 0 0,1 1 1 0 0,0 0 0 0 0,0-1-1 0 0,-1 1 1 0 0,1-1-1 0 0,0 0 1 0 0,0 0-1 0 0,0 0 1 0 0,0 1-1 0 0,-1-2 1 0 0,1 1-1 0 0,0 0 1 0 0,0 0-1 0 0,0-1 1 0 0,0 1 0 0 0,-1-1-1 0 0,1 1 1 0 0,0-1-1 0 0,-1 0 1 0 0,1 1-1 0 0,0-1 1 0 0,-1 0-1 0 0,2-1-3 0 0,5-10 87 0 0,-16 5-39 0 0,7 6-73 0 0,-1 1-42 0 0,2 14 54 0 0,15-10-209 0 0,-9-1-3097 0 0,-1-2-7431 0 0,0-4 3068 0 0</inkml:trace>
  <inkml:trace contextRef="#ctx0" brushRef="#br0" timeOffset="16">240 3595 6977 0 0,'-57'25'3421'0'0,"-84"145"3241"0"0,137-166-6544 0 0,0 1 0 0 0,0 0 1 0 0,0 0-1 0 0,1 0 1 0 0,0 0-1 0 0,0 1 1 0 0,0 0-1 0 0,0-1 0 0 0,1 1 1 0 0,0 0-1 0 0,1 0 1 0 0,-1 0-1 0 0,1 0 0 0 0,0 1 1 0 0,0-1-1 0 0,1 0 1 0 0,0 0-1 0 0,0 1 1 0 0,1-1-1 0 0,-1 0 0 0 0,1 0 1 0 0,0 0-1 0 0,1 0 1 0 0,0 2-119 0 0,0-6 47 0 0,0-1 1 0 0,0 1 0 0 0,0 0 0 0 0,0-1-1 0 0,0 0 1 0 0,0 0 0 0 0,0 1 0 0 0,0-1 0 0 0,0 0-1 0 0,1-1 1 0 0,-1 1 0 0 0,0 0 0 0 0,1-1-1 0 0,-1 1 1 0 0,1-1 0 0 0,-1 0 0 0 0,0 1-1 0 0,1-1 1 0 0,-1-1 0 0 0,1 1 0 0 0,-1 0 0 0 0,1 0-1 0 0,-1-1 1 0 0,0 0 0 0 0,1 1 0 0 0,-1-1-1 0 0,0 0 1 0 0,0 0 0 0 0,1 0 0 0 0,-1 0 0 0 0,0-1-1 0 0,0 1 1 0 0,0-1 0 0 0,0 1-48 0 0,68-55 927 0 0,-38 24-582 0 0,-13 16-158 0 0,-1-2 0 0 0,-1 0 0 0 0,0-1 0 0 0,-1-1 0 0 0,-2 0 0 0 0,0-1-1 0 0,6-13-186 0 0,-18 31 22 0 0,-1 1 0 0 0,0-1-1 0 0,0 1 1 0 0,0-1-1 0 0,0 1 1 0 0,0-1-1 0 0,-1 1 1 0 0,1-1 0 0 0,-1 0-1 0 0,0 1 1 0 0,0-1-1 0 0,0 0 1 0 0,0 1-1 0 0,0-1 1 0 0,0 0-1 0 0,-1 0 1 0 0,0 1 0 0 0,1-1-1 0 0,-1 1 1 0 0,0-1-1 0 0,0 1 1 0 0,0-1-1 0 0,0 1 1 0 0,-1 0-1 0 0,1-1 1 0 0,-1 1 0 0 0,1 0-1 0 0,-1 0 1 0 0,0 0-1 0 0,-1-1-21 0 0,-2 0 13 0 0,0 0-1 0 0,-1 0 0 0 0,1 1 0 0 0,-1 0 1 0 0,1 0-1 0 0,-1 0 0 0 0,0 1 1 0 0,0 0-1 0 0,0 0 0 0 0,1 0 1 0 0,-1 1-1 0 0,0 0 0 0 0,0 0 0 0 0,0 0 1 0 0,0 1-1 0 0,0 0 0 0 0,0 0 1 0 0,-1 1-13 0 0,-58 8-202 0 0,37 18-1615 0 0,16 19-3752 0 0,7-25 146 0 0,3-10 2532 0 0,1-2-2957 0 0</inkml:trace>
  <inkml:trace contextRef="#ctx0" brushRef="#br0" timeOffset="17">143 3890 8922 0 0,'76'71'5811'0'0,"-74"-67"-5733"0"0,0 0 1 0 0,1 0 0 0 0,-2 0 0 0 0,1 0 0 0 0,-1 1-1 0 0,1-1 1 0 0,-1 1 0 0 0,0-1 0 0 0,-1 1 0 0 0,1 0-1 0 0,-1-1 1 0 0,0 1 0 0 0,0-1 0 0 0,0 1 0 0 0,-1 0-1 0 0,1-1 1 0 0,-1 1 0 0 0,0-1 0 0 0,-1 1 0 0 0,1-1 0 0 0,-1 1-79 0 0,-2 5 109 0 0,1-1 1 0 0,-1-1 0 0 0,-1 1 0 0 0,0 0 0 0 0,0-1 0 0 0,0 0-1 0 0,-1 0 1 0 0,-1-1 0 0 0,1 0 0 0 0,-1 0 0 0 0,0 0 0 0 0,-1-1-1 0 0,1 0 1 0 0,-1 0 0 0 0,-1-1 0 0 0,1 0 0 0 0,-1-1 0 0 0,1 0 0 0 0,-1 0-1 0 0,-1 0 1 0 0,1-1 0 0 0,-8 1-110 0 0,-17 7 1960 0 0,24-6-953 0 0,10-5-963 0 0,0 0 0 0 0,1 0 1 0 0,-1 1-1 0 0,0-1 0 0 0,0 0 1 0 0,1 0-1 0 0,-1 0 0 0 0,0 0 1 0 0,0 1-1 0 0,0-1 0 0 0,1 0 1 0 0,-1 0-1 0 0,0 1 0 0 0,0-1 1 0 0,0 0-1 0 0,0 0 0 0 0,0 1 1 0 0,0-1-1 0 0,1 0 0 0 0,-1 1 1 0 0,0-1-1 0 0,0 0 0 0 0,0 0 1 0 0,0 1-1 0 0,0-1 0 0 0,0 0 1 0 0,0 1-1 0 0,0-1 0 0 0,0 0 1 0 0,0 0-1 0 0,0 1 0 0 0,0-1 1 0 0,-1 0-1 0 0,1 0 0 0 0,0 1 0 0 0,0-1 1 0 0,0 0-1 0 0,0 1 0 0 0,0-1 1 0 0,-1 0-1 0 0,1 0 0 0 0,0 0 1 0 0,0 1-1 0 0,0-1 0 0 0,-1 0 1 0 0,1 0-1 0 0,0 0 0 0 0,0 1-44 0 0,91-22 787 0 0,134-71-1987 0 0,-139 66-3566 0 0,-2-7-6025 0 0,-72 29 5728 0 0</inkml:trace>
  <inkml:trace contextRef="#ctx0" brushRef="#br0" timeOffset="18">547 3467 8770 0 0,'48'-29'7868'0'0,"-43"28"-7616"0"0,0 1 1 0 0,0 0 0 0 0,0 0 0 0 0,0 0 0 0 0,0 1-1 0 0,-1-1 1 0 0,1 1 0 0 0,0 0 0 0 0,0 0 0 0 0,0 1-1 0 0,-1 0 1 0 0,1 0 0 0 0,-1 0 0 0 0,1 0 0 0 0,-1 1-1 0 0,0-1 1 0 0,2 3-253 0 0,-5-1 30 0 0,0-1-1 0 0,0 1 1 0 0,0 0-1 0 0,0 0 1 0 0,-1 0-1 0 0,0 0 1 0 0,0 0-1 0 0,0 0 1 0 0,0 0-1 0 0,-1 0 1 0 0,1 0-1 0 0,-1 0 1 0 0,0 0-1 0 0,0 0 1 0 0,-1 0-1 0 0,1-1 1 0 0,-1 1-1 0 0,0-1 1 0 0,0 1-1 0 0,0-1 1 0 0,0 1-1 0 0,-1-1 0 0 0,1 0 1 0 0,-1 0-1 0 0,0 0 1 0 0,-2 1-30 0 0,-142 155-48 0 0,69-98 208 0 0,119-81-63 0 0,115-126 42 0 0,-104 104-82 0 0,-92 112-33 0 0,-78 143 707 0 0,126-206-229 0 0,22-25-177 0 0,-18 10-294 0 0,231-77 596 0 0,-208 72-1438 0 0,-72 36-13478 0 0,28-17 8347 0 0</inkml:trace>
  <inkml:trace contextRef="#ctx0" brushRef="#br0" timeOffset="19">462 4119 9314 0 0,'3'-8'7877'0'0,"19"-12"-5290"0"0,-21 20-2319 0 0,167-94 2975 0 0,-70 44-3272 0 0,-76 34-1145 0 0,-28 18 1219 0 0,1 0 1 0 0,-1 0-1 0 0,1 1 0 0 0,0 0 1 0 0,0 0-1 0 0,0 0 0 0 0,0 1 1 0 0,0 0-1 0 0,1 0 0 0 0,0 0 1 0 0,-1 0-1 0 0,2 1 1 0 0,-1-1-1 0 0,0 1 0 0 0,1 0 1 0 0,0 0-1 0 0,0 0 0 0 0,1 1 1 0 0,-1-1-1 0 0,1 1 0 0 0,0-1 1 0 0,1 1-1 0 0,-1 0 0 0 0,1 0 1 0 0,0 0-1 0 0,1 1-45 0 0,-35 205 67 0 0,29-137-302 0 0,18-93-134 0 0,29-121-58 0 0,-36 133 477 0 0,0 0 1 0 0,0 1-1 0 0,0-1 1 0 0,1 1-1 0 0,0 0 1 0 0,0 1-1 0 0,0-1 1 0 0,1 1-1 0 0,-1 0 1 0 0,1 1-1 0 0,0 0 0 0 0,0 0 1 0 0,0 0-1 0 0,0 1 1 0 0,1 0-1 0 0,-1 0 1 0 0,1 1-1 0 0,-1 0 1 0 0,1 0-1 0 0,6 1-50 0 0,-13-1 9 0 0,0 1 0 0 0,0 0 0 0 0,0-1 0 0 0,1 1 0 0 0,-1 0-1 0 0,0 0 1 0 0,0 0 0 0 0,0 0 0 0 0,1 0 0 0 0,-1 0 0 0 0,0 0-1 0 0,0 0 1 0 0,0 0 0 0 0,1 1 0 0 0,-1-1 0 0 0,0 0 0 0 0,0 1 0 0 0,0-1-1 0 0,0 1 1 0 0,0-1 0 0 0,0 1 0 0 0,0 0 0 0 0,0 0 0 0 0,0-1-1 0 0,0 1 1 0 0,0 0 0 0 0,0 0 0 0 0,0 0 0 0 0,-1 0 0 0 0,1 0 0 0 0,0 0-1 0 0,-1 0 1 0 0,1 0 0 0 0,-1 0 0 0 0,1 0 0 0 0,-1 0 0 0 0,1 0-1 0 0,-1 0 1 0 0,0 1 0 0 0,1-1 0 0 0,-1 0 0 0 0,0 0 0 0 0,0 0 0 0 0,0 1-1 0 0,0-1 1 0 0,0 0 0 0 0,0 0 0 0 0,-1 0 0 0 0,1 1 0 0 0,0-1-1 0 0,0 0 1 0 0,-1 0 0 0 0,1 0 0 0 0,-1 0 0 0 0,1 0 0 0 0,-1 0 0 0 0,0 0-1 0 0,1 0 1 0 0,-1 0 0 0 0,0 0 0 0 0,0 1-9 0 0,-47 59 248 0 0,-87 52-190 0 0,72-60 443 0 0,151-115-395 0 0,19-8-2993 0 0,-70 49-1292 0 0,1 1-3929 0 0,-29 15 1944 0 0</inkml:trace>
  <inkml:trace contextRef="#ctx0" brushRef="#br0" timeOffset="20">1070 3435 10826 0 0,'-4'6'5885'0'0,"12"27"-3443"0"0,-3-13-2048 0 0,-2-7-486 0 0,0-1 1 0 0,-2 1-1 0 0,1 0 1 0 0,-2 0 0 0 0,1 0-1 0 0,-2-1 1 0 0,0 1-1 0 0,0 0 1 0 0,-1 0-1 0 0,-1-1 1 0 0,0 1-1 0 0,-1-1 1 0 0,0 0 0 0 0,-1 0-1 0 0,0 0 1 0 0,-1-1-1 0 0,0 1 1 0 0,-1-1-1 0 0,0-1 1 0 0,-1 1-1 0 0,-4 4 92 0 0,-48 44 1539 0 0,46-46 474 0 0,25-25-1148 0 0,27-30-513 0 0,172-112 2122 0 0,-147 118-1424 0 0,-64 36-1037 0 0,1 1 1 0 0,0-1-1 0 0,-1 1 1 0 0,1 0-1 0 0,0-1 1 0 0,0 1-1 0 0,0 0 1 0 0,0-1-1 0 0,-1 1 1 0 0,1 0-1 0 0,0-1 1 0 0,0 1-1 0 0,0 0 1 0 0,1-1-1 0 0,-1 1 1 0 0,0-1-1 0 0,0 1 1 0 0,0 0-1 0 0,0-1 1 0 0,1 1-1 0 0,-1 0 1 0 0,0-1-1 0 0,0 1 1 0 0,1-1 0 0 0,-1 1-1 0 0,1 0 1 0 0,-1-1-1 0 0,0 1 1 0 0,1-1-1 0 0,-1 0 1 0 0,1 1-1 0 0,-1-1 1 0 0,1 1-1 0 0,-1-1 1 0 0,1 0-1 0 0,0 1 1 0 0,-1-1-1 0 0,1 0 1 0 0,-1 1-1 0 0,1-1 1 0 0,0 0-1 0 0,-1 0 1 0 0,1 0-1 0 0,0 0 1 0 0,-1 0-1 0 0,1 1 1 0 0,0-1-1 0 0,-1 0 1 0 0,1-1-1 0 0,0 1 1 0 0,-1 0-1 0 0,1 0 1 0 0,0 0-1 0 0,-1 0 1 0 0,1-1-14 0 0,-73 120-524 0 0,-68 54-3569 0 0,115-136-1383 0 0,24-62 3069 0 0,7 1 3461 0 0,14 23 3792 0 0,62 39-1922 0 0,8-29-5215 0 0,-44-31-5050 0 0,-23-3-1143 0 0,-17 16 4494 0 0</inkml:trace>
  <inkml:trace contextRef="#ctx0" brushRef="#br0" timeOffset="21">1431 3501 5705 0 0,'12'-34'3857'0'0,"-3"83"1283"0"0,-5-3-4637 0 0,-1 0-1 0 0,-3 1 1 0 0,-2-1 0 0 0,-2 0 0 0 0,-1 0-1 0 0,-3-1 1 0 0,-8 23-503 0 0,-12 54-98 0 0,18-156 386 0 0,15 18 51 0 0,1 0 0 0 0,0 0 0 0 0,0 0 0 0 0,2 1 0 0 0,0 0 1 0 0,1 1-1 0 0,0 0 0 0 0,1 0 0 0 0,1 1 0 0 0,0 0 0 0 0,1 1 0 0 0,0 0 1 0 0,1 0-340 0 0,38-15-913 0 0,-30 23-7296 0 0,-18 3 4653 0 0,1-2-3041 0 0</inkml:trace>
  <inkml:trace contextRef="#ctx0" brushRef="#br0" timeOffset="22">1885 3272 9042 0 0,'-34'95'8390'0'0,"-36"50"-6159"0"0,5-16-3459 0 0,69-117-5898 0 0,14-39 1861 0 0,-12 12 1205 0 0</inkml:trace>
  <inkml:trace contextRef="#ctx0" brushRef="#br0" timeOffset="23">1794 3460 6041 0 0,'-1'-22'2800'0'0,"-1"1"2190"0"0,1 23-317 0 0,-1 8-2603 0 0,3-6-1973 0 0,0-1 0 0 0,1 0 1 0 0,-1 1-1 0 0,1-1 0 0 0,0 0 0 0 0,0 0 1 0 0,0 0-1 0 0,0-1 0 0 0,1 1 0 0 0,-1 0 1 0 0,1-1-1 0 0,0 0 0 0 0,-1 1 1 0 0,1-1-1 0 0,0 0 0 0 0,1-1 0 0 0,-1 1 1 0 0,0 0-1 0 0,0-1 0 0 0,1 0 0 0 0,-1 0 1 0 0,0 0-1 0 0,1 0 0 0 0,0 0 1 0 0,-1-1-1 0 0,1 1 0 0 0,-1-1 0 0 0,1 0 1 0 0,-1 0-1 0 0,1 0 0 0 0,0-1 1 0 0,-1 1-1 0 0,1-1 0 0 0,2-1-97 0 0,124-44-340 0 0,-116 39 308 0 0,37-19-1756 0 0,-33 12-4735 0 0,-17 14 2638 0 0,-1 2-3379 0 0</inkml:trace>
  <inkml:trace contextRef="#ctx0" brushRef="#br0" timeOffset="24">1566 3918 7778 0 0,'41'-28'829'0'0,"75"-49"267"0"0,-63 44 576 0 0,0-3-1 0 0,-2-2 1 0 0,45-44-1672 0 0,-55 41 3626 0 0,-91 101 763 0 0,45-47-4308 0 0,2 1 0 0 0,0 0 1 0 0,0 0-1 0 0,1 1 0 0 0,1-1 0 0 0,0 0 0 0 0,1 1 1 0 0,1-1-1 0 0,0 0 0 0 0,2 7-81 0 0,1 68-3101 0 0,-23-34-7372 0 0,15-48 4095 0 0</inkml:trace>
  <inkml:trace contextRef="#ctx0" brushRef="#br0" timeOffset="25">1797 4000 8898 0 0,'-2'7'463'0'0,"-1"-1"1"0"0,1 1-1 0 0,0 1 1 0 0,0-1-1 0 0,1 0 1 0 0,0 0-1 0 0,0 0 1 0 0,1 1-1 0 0,0-1 0 0 0,0 0 1 0 0,1 1-1 0 0,-1-1 1 0 0,2 0-1 0 0,-1 1 1 0 0,1-1-1 0 0,0 0 1 0 0,1 0-1 0 0,-1-1 1 0 0,5 7-464 0 0,-6-9 127 0 0,1-1 0 0 0,0 1 0 0 0,1-1 1 0 0,-1 1-1 0 0,1-1 0 0 0,-1 0 0 0 0,1 0 1 0 0,0 0-1 0 0,0 0 0 0 0,0-1 1 0 0,1 1-1 0 0,-1-1 0 0 0,1 0 0 0 0,-1 0 1 0 0,1 0-1 0 0,0 0 0 0 0,0-1 0 0 0,-1 1 1 0 0,1-1-1 0 0,0 0 0 0 0,0 0 1 0 0,0-1-1 0 0,1 1 0 0 0,-1-1 0 0 0,0 0 1 0 0,0 0-1 0 0,0 0 0 0 0,0 0 0 0 0,0-1 1 0 0,0 0-1 0 0,0 0 0 0 0,0 0 0 0 0,0 0 1 0 0,0 0-1 0 0,1-2-127 0 0,8-2 122 0 0,0-1 1 0 0,0-1-1 0 0,-1 0 0 0 0,0 0 0 0 0,0-1 0 0 0,0-1 1 0 0,-1 0-1 0 0,-1-1 0 0 0,0 0 0 0 0,0 0 1 0 0,-1-1-1 0 0,0 0 0 0 0,-1-1 0 0 0,0 0 0 0 0,-1 0 1 0 0,0-1-1 0 0,-1 0-122 0 0,13-41-335 0 0,-14 17-3519 0 0,-6 35 3562 0 0,-3 1-9450 0 0,1 1 3290 0 0</inkml:trace>
  <inkml:trace contextRef="#ctx0" brushRef="#br0" timeOffset="26">3245 3332 7154 0 0,'1'22'3111'0'0,"-35"254"3877"0"0,8-61-2695 0 0,64-255-3129 0 0,103-179-968 0 0,-60 74 239 0 0,-85 161-374 0 0,2-1 1 0 0,0 0-1 0 0,1 1 0 0 0,0-1 1 0 0,1 0-1 0 0,1 1 0 0 0,1-1 1 0 0,2 13-62 0 0,35 72 49 0 0,-37-98-44 0 0,-1 0 0 0 0,0 0-1 0 0,0 0 1 0 0,1 0 0 0 0,-1 0 0 0 0,1 0 0 0 0,0-1 0 0 0,-1 1 0 0 0,1 0 0 0 0,0-1-1 0 0,0 0 1 0 0,0 1 0 0 0,0-1 0 0 0,0 0 0 0 0,0 0 0 0 0,1 0 0 0 0,-1 0-1 0 0,0 0 1 0 0,0 0 0 0 0,1-1 0 0 0,-1 1 0 0 0,0-1 0 0 0,1 0 0 0 0,-1 0-1 0 0,1 0 1 0 0,-1 0 0 0 0,1 0 0 0 0,-1 0 0 0 0,0 0 0 0 0,1-1 0 0 0,-1 1 0 0 0,0-1-1 0 0,1 0 1 0 0,-1 0 0 0 0,0 0 0 0 0,0 0 0 0 0,0 0 0 0 0,0 0 0 0 0,0-1-1 0 0,0 1 1 0 0,0-1 0 0 0,1 0-5 0 0,12-15-2 0 0,-1 0 0 0 0,0-1 0 0 0,-2-1 0 0 0,0 0 0 0 0,-1 0 1 0 0,-1-1-1 0 0,-1-1 0 0 0,-1 0 0 0 0,0 0 0 0 0,-2 0 0 0 0,1-7 2 0 0,-6 25-4 0 0,3-9 0 0 0,1-1-1 0 0,-2 0 1 0 0,0 0-1 0 0,0 0 1 0 0,-1 0 0 0 0,-1-1-1 0 0,0 1 1 0 0,-1 0-1 0 0,0-1 1 0 0,-2-3 4 0 0,1 17 4 0 0,0 0 1 0 0,0 0-1 0 0,0 0 1 0 0,0 0 0 0 0,0 0-1 0 0,0 0 1 0 0,0 0-1 0 0,0 0 1 0 0,0 0-1 0 0,0 1 1 0 0,0-1-1 0 0,0 0 1 0 0,0 1-1 0 0,0-1 1 0 0,0 1 0 0 0,0-1-1 0 0,0 1 1 0 0,1-1-1 0 0,-1 1 1 0 0,0 0-1 0 0,0-1 1 0 0,0 1-1 0 0,1 0 1 0 0,-1 0-1 0 0,1-1 1 0 0,-1 1 0 0 0,0 0-1 0 0,1 0 1 0 0,-1 0-1 0 0,1 0 1 0 0,0 0-1 0 0,-1 0 1 0 0,1 0-1 0 0,0 0 1 0 0,-1 0-1 0 0,1 0 1 0 0,0 0 0 0 0,0 0-1 0 0,0 0 1 0 0,0 0-1 0 0,0 0 1 0 0,0 0-1 0 0,0 0 1 0 0,1 0-5 0 0,-12 57 166 0 0,3 0 1 0 0,3 0 0 0 0,2 0-1 0 0,4 41-166 0 0,-1-48 55 0 0,10 138 161 0 0,-9-190-262 0 0,-1 1 0 0 0,0 0 0 0 0,0-1 0 0 0,1 1 0 0 0,-1 0 0 0 0,0 0 0 0 0,0-1 0 0 0,1 1 0 0 0,-1 0 0 0 0,0 0 0 0 0,1 0-1 0 0,-1 0 1 0 0,0-1 0 0 0,1 1 0 0 0,-1 0 0 0 0,1 0 0 0 0,-1 0 0 0 0,0 0 0 0 0,1 0 0 0 0,-1 0 0 0 0,0 0 0 0 0,1 0 0 0 0,-1 0-1 0 0,0 0 1 0 0,1 0 0 0 0,-1 0 0 0 0,1 0 0 0 0,-1 0 0 0 0,0 0 0 0 0,1 0 0 0 0,-1 1 0 0 0,0-1 0 0 0,1 0 0 0 0,-1 0 0 0 0,0 0 0 0 0,1 1-1 0 0,-1-1 1 0 0,0 0 0 0 0,0 0 0 0 0,1 1 0 0 0,-1-1 0 0 0,0 0 0 0 0,0 0 0 0 0,1 1 0 0 0,-1-1 0 0 0,0 0 0 0 0,0 1 0 0 0,0-1 0 0 0,0 0-1 0 0,1 1 1 0 0,-1-1 0 0 0,0 0 0 0 0,0 1 0 0 0,0-1 0 0 0,0 1 0 0 0,0-1 0 0 0,0 0 0 0 0,0 1 0 0 0,0-1 0 0 0,0 0 0 0 0,0 1 0 0 0,0-1-1 0 0,0 1 1 0 0,0-1 0 0 0,0 0 0 0 0,-1 1 0 0 0,1-1 0 0 0,0 0 46 0 0,15-28-10363 0 0,-14 26 9402 0 0,2-10-5958 0 0</inkml:trace>
  <inkml:trace contextRef="#ctx0" brushRef="#br0" timeOffset="27">3938 3190 10578 0 0,'38'-15'7036'0'0,"28"43"-4878"0"0,-62-25-2116 0 0,-1 1 0 0 0,1 0 0 0 0,0-1-1 0 0,-1 1 1 0 0,0 1 0 0 0,0-1 0 0 0,0 0 0 0 0,0 1 0 0 0,-1-1-1 0 0,1 1 1 0 0,-1 0 0 0 0,-1 0 0 0 0,1 0 0 0 0,-1 0-1 0 0,0 0 1 0 0,0 0 0 0 0,0 1 0 0 0,0-1 0 0 0,-1 0-1 0 0,0 0 1 0 0,0 0 0 0 0,-1 1 0 0 0,0-1 0 0 0,1 0-1 0 0,-2 0 1 0 0,1 0 0 0 0,0 0 0 0 0,-1 0 0 0 0,0 0-1 0 0,-3 4-40 0 0,-3 9 15 0 0,0-1 0 0 0,-2 0 0 0 0,0 0 0 0 0,-1-1 0 0 0,0-1 0 0 0,-2 0 0 0 0,-12 13-16 0 0,11-15 37 0 0,-1 0 1 0 0,1 0-1 0 0,-2-2 0 0 0,0 0 0 0 0,0 0 1 0 0,-1-2-1 0 0,-1 0 0 0 0,1-1 0 0 0,-1-1 0 0 0,-1 0 1 0 0,-8 1-38 0 0,16-12 715 0 0,24-12-535 0 0,26-18-107 0 0,111-81 147 0 0,-150 115-220 0 0,1-1 1 0 0,-1 1 0 0 0,1-1-1 0 0,-1 1 1 0 0,1 0 0 0 0,0-1-1 0 0,-1 1 1 0 0,1 0-1 0 0,-1 0 1 0 0,1-1 0 0 0,0 1-1 0 0,-1 0 1 0 0,1 0-1 0 0,0 0 1 0 0,0 0 0 0 0,-1 0-1 0 0,1 0 1 0 0,0 0-1 0 0,-1 0 1 0 0,1 0 0 0 0,0 0-1 0 0,-1 0 1 0 0,1 0-1 0 0,0 0 1 0 0,-1 1 0 0 0,1-1-1 0 0,0 0 1 0 0,-1 0 0 0 0,1 1-1 0 0,-1-1 1 0 0,1 1-1 0 0,0-1 1 0 0,-1 0 0 0 0,1 1-1 0 0,-1-1 1 0 0,1 1-1 0 0,-1-1 1 0 0,1 1 0 0 0,-1-1-1 0 0,0 1 1 0 0,1 0-1 0 0,-1-1 1 0 0,0 1 0 0 0,1 0-1 0 0,-1-1 1 0 0,0 1-1 0 0,0 0 1 0 0,0-1 0 0 0,1 1-1 0 0,-1 0 1 0 0,0-1 0 0 0,0 1-1 0 0,0 0 1 0 0,0-1-1 0 0,0 1 1 0 0,0 0 0 0 0,-1-1-1 0 0,1 1 1 0 0,0 0-1 0 0,0-1 0 0 0,-5 57 45 0 0,3-42-39 0 0,1-9 19 0 0,0 0 1 0 0,0 0 0 0 0,0 0 0 0 0,1 0 0 0 0,-1 1 0 0 0,1-1 0 0 0,1 0-1 0 0,-1 0 1 0 0,1 0 0 0 0,1 1 0 0 0,-1-1 0 0 0,1 0 0 0 0,0 0-1 0 0,0-1 1 0 0,0 1 0 0 0,1 0 0 0 0,0-1 0 0 0,0 1 0 0 0,1-1 0 0 0,-1 0-1 0 0,1 0 1 0 0,0-1 0 0 0,1 1 0 0 0,-1-1 0 0 0,1 0 0 0 0,2 2-26 0 0,-2-6-6 0 0,1 0 1 0 0,-1 0 0 0 0,0-1 0 0 0,1 0 0 0 0,-1 0-1 0 0,0 0 1 0 0,0 0 0 0 0,0-1 0 0 0,0 0 0 0 0,0 0-1 0 0,0 0 1 0 0,-1-1 0 0 0,1 0 0 0 0,-1 0-1 0 0,1 0 1 0 0,-1 0 0 0 0,0-1 0 0 0,-1 1 0 0 0,1-1-1 0 0,0 0 1 0 0,-1 0 0 0 0,0 0 0 0 0,0-1-1 0 0,0 1 1 0 0,-1-1 0 0 0,1 0 0 0 0,-1-1 5 0 0,27-29-570 0 0,69-104-2081 0 0,-50-4 2888 0 0,-37 95 518 0 0,-4 29 708 0 0,-1 27-222 0 0,-1 40 95 0 0,-5-37-1355 0 0,-5 194 449 0 0,-24-70-3389 0 0,12-92-1925 0 0,0-19-2939 0 0,8-18 1449 0 0</inkml:trace>
  <inkml:trace contextRef="#ctx0" brushRef="#br0" timeOffset="28">4142 3805 10170 0 0,'-10'62'5134'0'0,"14"86"903"0"0,-3-145-5990 0 0,-1-1 0 0 0,1 1 0 0 0,0-1 0 0 0,-1 1 1 0 0,1-1-1 0 0,0 1 0 0 0,1-1 0 0 0,-1 1 0 0 0,0-1 0 0 0,1 0 1 0 0,-1 0-1 0 0,1 0 0 0 0,0 0 0 0 0,0 0 0 0 0,0 0 1 0 0,0 0-1 0 0,0-1 0 0 0,0 1 0 0 0,0-1 0 0 0,0 1 1 0 0,1-1-1 0 0,-1 0 0 0 0,1 0 0 0 0,-1 0 0 0 0,1 0 1 0 0,-1 0-1 0 0,1-1 0 0 0,-1 1 0 0 0,1-1 0 0 0,0 1 0 0 0,-1-1 1 0 0,1 0-1 0 0,0 0 0 0 0,-1 0 0 0 0,1-1 0 0 0,0 1 1 0 0,-1-1-1 0 0,1 1 0 0 0,-1-1 0 0 0,1 0 0 0 0,-1 0 1 0 0,1 0-1 0 0,-1 0 0 0 0,1-1 0 0 0,-1 1 0 0 0,0 0 0 0 0,0-1 1 0 0,0 0-1 0 0,0 0 0 0 0,0 1 0 0 0,0-1 0 0 0,1-2-47 0 0,17-10 107 0 0,-2-1 0 0 0,0 0-1 0 0,-1-2 1 0 0,0 0-1 0 0,-2-1 1 0 0,0 0-1 0 0,-1-1 1 0 0,0-1-1 0 0,-2 0 1 0 0,0-2-107 0 0,-10 19 10 0 0,0 0-1 0 0,-1 0 1 0 0,0 0-1 0 0,0 0 1 0 0,1-1-1 0 0,-2 1 1 0 0,1 0-1 0 0,0-1 1 0 0,-1 1-1 0 0,1 0 1 0 0,-1-1 0 0 0,0 1-1 0 0,0-1 1 0 0,-1 1-1 0 0,1-1 1 0 0,-1 1-1 0 0,0 0 1 0 0,1-1-1 0 0,-1 1 1 0 0,-1 0-1 0 0,1 0 1 0 0,0-1 0 0 0,-1 1-1 0 0,0 0 1 0 0,0 1-1 0 0,1-1 1 0 0,-2 0-1 0 0,1 0 1 0 0,0 1-1 0 0,-1-1 1 0 0,1 1-1 0 0,-1 0 1 0 0,1 0-1 0 0,-1 0 1 0 0,0 0 0 0 0,0 0-1 0 0,0 1 1 0 0,0-1-1 0 0,0 1 1 0 0,-1 0-1 0 0,1 0 1 0 0,0 0-1 0 0,-1 0 1 0 0,1 0-1 0 0,0 1 1 0 0,-1 0 0 0 0,1-1-1 0 0,-1 1 1 0 0,1 1-1 0 0,-1-1 1 0 0,-1 1-10 0 0,-11 1-85 0 0,1 1 0 0 0,-1 1 0 0 0,0 1 1 0 0,1 0-1 0 0,0 1 0 0 0,0 0 0 0 0,1 1 1 0 0,0 1-1 0 0,-3 3 85 0 0,-71 53-5872 0 0,53-33-3027 0 0,26-24 2423 0 0</inkml:trace>
  <inkml:trace contextRef="#ctx0" brushRef="#br0" timeOffset="29">3459 3445 8170 0 0,'0'42'3557'0'0,"-1"57"45"0"0,-21 45-2640 0 0,12-118-886 0 0,-1 5-143 0 0,8-15-5320 0 0,3-17 3117 0 0,3 1-3188 0 0</inkml:trace>
  <inkml:trace contextRef="#ctx0" brushRef="#br0" timeOffset="30">4599 3081 9810 0 0,'-28'9'9075'0'0,"10"16"-5141"0"0,9 71-2797 0 0,9-93-1209 0 0,1 0 0 0 0,0 0 1 0 0,0 0-1 0 0,0 0 0 0 0,1 0 0 0 0,-1-1 1 0 0,1 1-1 0 0,-1 0 0 0 0,1-1 1 0 0,0 0-1 0 0,0 1 0 0 0,0-1 0 0 0,0 0 1 0 0,1 0-1 0 0,-1 0 0 0 0,0 0 0 0 0,1 0 1 0 0,-1-1-1 0 0,1 1 0 0 0,0-1 1 0 0,2 1 71 0 0,39 8-10258 0 0,-69 37 9403 0 0,-71 53 7674 0 0,96-101-6742 0 0,0 1 0 0 0,0-1 0 0 0,0 1 0 0 0,0-1 0 0 0,0 1 0 0 0,0-1 0 0 0,0 1-1 0 0,0-1 1 0 0,0 0 0 0 0,0 1 0 0 0,0-1 0 0 0,0 1 0 0 0,-1-1 0 0 0,1 1 0 0 0,0-1 0 0 0,0 1 0 0 0,-1-1 0 0 0,1 1 0 0 0,0-1 0 0 0,0 1 0 0 0,-1-1 0 0 0,1 1 0 0 0,-1 0 0 0 0,1-1 0 0 0,0 1 0 0 0,-1-1 0 0 0,1 1-1 0 0,-1 0 1 0 0,1 0 0 0 0,-1-1 0 0 0,1 1 0 0 0,-1 0 0 0 0,1 0 0 0 0,-1-1 0 0 0,1 1 0 0 0,-1 0 0 0 0,1 0 0 0 0,-1 0 0 0 0,1 0 0 0 0,-1 0 0 0 0,1 0 0 0 0,-1 0 0 0 0,0 0 0 0 0,1 0 0 0 0,-1 0 0 0 0,1 0-1 0 0,-1 0 1 0 0,1 0 0 0 0,-1 0 0 0 0,0 1-77 0 0,11-13 241 0 0,0 0-1 0 0,0 1 0 0 0,1 0 0 0 0,1 1 0 0 0,0 1 0 0 0,0-1 1 0 0,1 2-1 0 0,0 0 0 0 0,0 0 0 0 0,1 2 0 0 0,10-5-240 0 0,61-5 1515 0 0,-84 18-1493 0 0,1-1 0 0 0,-1 1 0 0 0,0 0 0 0 0,0 0 0 0 0,-1-1 0 0 0,1 1 0 0 0,0 0 0 0 0,-1 0 0 0 0,1 0 1 0 0,-1 0-1 0 0,1 0 0 0 0,-1 0 0 0 0,0 0 0 0 0,0 0 0 0 0,0 0 0 0 0,0 0 0 0 0,0 0 0 0 0,0 0 0 0 0,-1 0 0 0 0,1 0 0 0 0,-1 0 0 0 0,1 0 0 0 0,-1 0 0 0 0,0 0 0 0 0,0 0 0 0 0,0-1 0 0 0,0 1 0 0 0,0 0 0 0 0,0 0-22 0 0,-87 152-2644 0 0,22-46-3062 0 0,28-33-3678 0 0,32-64 3496 0 0</inkml:trace>
  <inkml:trace contextRef="#ctx0" brushRef="#br0" timeOffset="31">4568 3589 7826 0 0,'1'-2'318'0'0,"0"1"0"0"0,-1-1 0 0 0,1 1 0 0 0,0-1 0 0 0,0 1 0 0 0,0-1 0 0 0,1 1 0 0 0,-1 0 0 0 0,0 0 0 0 0,0 0 0 0 0,1-1 0 0 0,-1 1 0 0 0,1 1 0 0 0,-1-1 0 0 0,1 0 0 0 0,-1 0 0 0 0,1 0 1 0 0,-1 1-1 0 0,1-1 0 0 0,0 1 0 0 0,-1-1 0 0 0,1 1 0 0 0,0 0 0 0 0,0-1 0 0 0,-1 1 0 0 0,1 0 0 0 0,0 0 0 0 0,0 0 0 0 0,-1 1 0 0 0,1-1 0 0 0,0 0 0 0 0,-1 1 0 0 0,1-1 0 0 0,1 1-318 0 0,22 11 2108 0 0,-17-8-2225 0 0,151 39 6 0 0,-124-49-2855 0 0,6-29-5950 0 0,-32 20 3312 0 0</inkml:trace>
  <inkml:trace contextRef="#ctx0" brushRef="#br0" timeOffset="32">4963 3194 8210 0 0,'-16'69'5888'0'0,"3"147"-2203"0"0,4-38-3451 0 0,15-90-1410 0 0,-6-88 1148 0 0,0 0-1 0 0,-1 0 1 0 0,1 0-1 0 0,0 0 1 0 0,0 0 0 0 0,-1 0-1 0 0,1 0 1 0 0,0 0 0 0 0,0 0-1 0 0,-1 0 1 0 0,1 0 28 0 0,57-144 7432 0 0,9 67-6289 0 0,-40 53-2714 0 0,-2-1-3396 0 0,-3 4-2506 0 0,-14 12 309 0 0</inkml:trace>
  <inkml:trace contextRef="#ctx0" brushRef="#br0" timeOffset="33">5389 2958 9514 0 0,'-2'8'765'0'0,"-35"104"5218"0"0,-14 56-5067 0 0,45-123-1407 0 0,12-21-2729 0 0,18-52-529 0 0,-10-44 5275 0 0,-30 0 6845 0 0,16 74-3335 0 0,21 28-4264 0 0,-11-27-896 0 0,-1-1 0 0 0,1 0 0 0 0,-1 0 1 0 0,1-1-1 0 0,-1-1 0 0 0,1 1 0 0 0,0-1 1 0 0,0-1-1 0 0,-1 0 0 0 0,1-1 0 0 0,-1 1 1 0 0,5-3 123 0 0,27-2-2693 0 0,-19 2-391 0 0,-7-1-2204 0 0,-5-1-2552 0 0</inkml:trace>
  <inkml:trace contextRef="#ctx0" brushRef="#br0" timeOffset="34">5088 3667 10298 0 0,'-18'4'1449'0'0,"18"-4"-1437"0"0,0 0 0 0 0,0-1 0 0 0,0 1 0 0 0,0 0 0 0 0,0-1-1 0 0,0 1 1 0 0,0-1 0 0 0,0 1 0 0 0,0 0 0 0 0,0-1 0 0 0,0 1-1 0 0,0 0 1 0 0,0-1 0 0 0,0 1 0 0 0,0 0 0 0 0,-1-1 0 0 0,1 1-1 0 0,0 0 1 0 0,0-1 0 0 0,0 1 0 0 0,-1 0 0 0 0,1 0-1 0 0,0-1 1 0 0,0 1 0 0 0,-1 0 0 0 0,1 0 0 0 0,0-1 0 0 0,-1 1-1 0 0,1 0 1 0 0,0 0 0 0 0,-1 0 0 0 0,1-1 0 0 0,0 1 0 0 0,-1 0-1 0 0,1 0 1 0 0,-1 0-12 0 0,264-225 357 0 0,-140 144 2583 0 0,-83 62 162 0 0,-32 19 98 0 0,-25 15-793 0 0,10-8-2319 0 0,1 1 0 0 0,0 0 1 0 0,0 0-1 0 0,0 0 1 0 0,1 1-1 0 0,1 0 1 0 0,-1 0-1 0 0,1 0 0 0 0,1 0 1 0 0,0 1-1 0 0,0-1 1 0 0,1 1-1 0 0,0 0 1 0 0,0 0-1 0 0,1 0 0 0 0,1 0 1 0 0,0 0-1 0 0,0 0 1 0 0,1 0-1 0 0,0 0 1 0 0,1 0-1 0 0,0 0 1 0 0,1 2-90 0 0,0 88-700 0 0,-6-56-1358 0 0,3-16-5412 0 0,0-27 4766 0 0,0-1-750 0 0,0 0-2957 0 0</inkml:trace>
  <inkml:trace contextRef="#ctx0" brushRef="#br0" timeOffset="35">5283 3730 7322 0 0,'0'19'3233'0'0,"0"28"1815"0"0,31 56-457 0 0,-29-99-4491 0 0,1 0 1 0 0,0-1-1 0 0,0 1 1 0 0,0-1-1 0 0,1 0 1 0 0,-1 0-1 0 0,1 0 0 0 0,0 0 1 0 0,0-1-1 0 0,0 0 1 0 0,0 0-1 0 0,0 0 1 0 0,0 0-1 0 0,1 0 1 0 0,-1-1-1 0 0,1 0 1 0 0,-1 0-1 0 0,1 0 1 0 0,-1 0-1 0 0,1-1 1 0 0,-1 0-1 0 0,1 0 1 0 0,0 0-1 0 0,-1-1 1 0 0,1 1-1 0 0,-1-1 1 0 0,1 0-1 0 0,-1 0 1 0 0,1-1-1 0 0,-1 1 0 0 0,0-1 1 0 0,0 0-1 0 0,0 0 1 0 0,0 0-1 0 0,0-1 1 0 0,0 0-1 0 0,0 1 1 0 0,1-3-101 0 0,8-5 52 0 0,0 0 0 0 0,-1-1 1 0 0,-1 0-1 0 0,0-1 0 0 0,0 0 1 0 0,-1-1-1 0 0,-1 0 0 0 0,0 0 0 0 0,1-4-52 0 0,27-36-5703 0 0,-19 36-2983 0 0,-12 12 2114 0 0</inkml:trace>
  <inkml:trace contextRef="#ctx0" brushRef="#br0" timeOffset="36">3897 4637 5625 0 0,'-13'11'5634'0'0,"14"-16"-331"0"0,30-31-4016 0 0,2 2-1 0 0,1 2 0 0 0,1 0 1 0 0,2 3-1 0 0,1 1 1 0 0,3 0-1287 0 0,-18 12 495 0 0,37-37 1149 0 0,-60 54-1627 0 0,0-1 0 0 0,0 0 0 0 0,-1 1 0 0 0,1-1 0 0 0,0 0-1 0 0,0 1 1 0 0,0-1 0 0 0,0 0 0 0 0,0 1 0 0 0,0-1 0 0 0,0 0-1 0 0,0 1 1 0 0,0-1 0 0 0,0 1 0 0 0,0-1 0 0 0,0 0 0 0 0,0 1-1 0 0,0-1 1 0 0,0 0 0 0 0,0 1 0 0 0,0-1 0 0 0,0 0 0 0 0,1 1 0 0 0,-1-1-1 0 0,0 0 1 0 0,0 1 0 0 0,0-1 0 0 0,1 0 0 0 0,-1 0 0 0 0,0 1-1 0 0,0-1 1 0 0,1 0 0 0 0,-1 0 0 0 0,0 1 0 0 0,1-1 0 0 0,-1 0 0 0 0,0 0-1 0 0,0 0 1 0 0,1 1 0 0 0,-1-1 0 0 0,0 0 0 0 0,1 0 0 0 0,-1 0-1 0 0,1 0 1 0 0,-1 0 0 0 0,0 0 0 0 0,1 0 0 0 0,-1 0 0 0 0,0 0-1 0 0,1 0 1 0 0,-1 0 0 0 0,0 0 0 0 0,1 0 0 0 0,-1 0 0 0 0,0 0 0 0 0,1 0-1 0 0,-1 0 1 0 0,0 0 0 0 0,1-1-17 0 0,-9 36 133 0 0,-42 102-798 0 0,-12-24-1162 0 0,-10 19-3789 0 0,36-42-4722 0 0,31-76 4398 0 0</inkml:trace>
  <inkml:trace contextRef="#ctx0" brushRef="#br0" timeOffset="37">4060 4765 8266 0 0,'23'11'12274'0'0,"-17"1"-11511"0"0,51 51 317 0 0,-5-49-3545 0 0,-5-70-11624 0 0,-40 44 9940 0 0</inkml:trace>
  <inkml:trace contextRef="#ctx0" brushRef="#br0" timeOffset="38">4280 4677 5937 0 0,'-28'-12'9870'0'0,"50"-10"-8901"0"0,24-11-1123 0 0,-2-2 0 0 0,-1-2 1 0 0,-1-2-1 0 0,-3-2 0 0 0,22-28 154 0 0,-39 35 2312 0 0,-47 56 1587 0 0,21 108-513 0 0,-26 66-3995 0 0,23-165-664 0 0,-14 40-8105 0 0,17-61 4021 0 0,4-6-493 0 0</inkml:trace>
  <inkml:trace contextRef="#ctx0" brushRef="#br0" timeOffset="39">4408 4928 8434 0 0,'-4'14'1289'0'0,"-1"-4"-550"0"0,2-1 1 0 0,-1 1 0 0 0,1-1 0 0 0,1 1-1 0 0,0 0 1 0 0,0 0 0 0 0,1 0-1 0 0,1 0 1 0 0,-1 1 0 0 0,1-1-1 0 0,1 0 1 0 0,0 0 0 0 0,2 10-740 0 0,0-18 69 0 0,0 0 0 0 0,0 0 0 0 0,1-1 0 0 0,-1 1 0 0 0,0 0 0 0 0,1-1 1 0 0,-1 0-1 0 0,0 0 0 0 0,1 0 0 0 0,0 0 0 0 0,-1 0 0 0 0,1-1 0 0 0,-1 0 0 0 0,1 0 1 0 0,0 0-1 0 0,-1 0 0 0 0,1 0 0 0 0,0-1 0 0 0,-1 1 0 0 0,1-1 0 0 0,-1 0 0 0 0,1 0 0 0 0,-1-1 1 0 0,1 1-1 0 0,-1-1 0 0 0,0 1 0 0 0,0-1 0 0 0,0 0 0 0 0,0 0 0 0 0,0-1 0 0 0,0 1 0 0 0,0 0 1 0 0,-1-1-1 0 0,1-1-69 0 0,10-5 150 0 0,-1 0 0 0 0,0-1 0 0 0,-1-1-1 0 0,0 0 1 0 0,-1 0 0 0 0,0-1 0 0 0,-1-1 0 0 0,0 1 0 0 0,3-8-150 0 0,-11 18 29 0 0,0 0-1 0 0,0-1 1 0 0,0 1-1 0 0,0 0 1 0 0,-1 0-1 0 0,1 0 1 0 0,0-1 0 0 0,-1 1-1 0 0,0 0 1 0 0,0-1-1 0 0,0 1 1 0 0,0 0-1 0 0,0-1 1 0 0,0 1-1 0 0,0 0 1 0 0,-1-1-1 0 0,1 1 1 0 0,-1 0-1 0 0,0-1 1 0 0,0 1-1 0 0,1 0 1 0 0,-1 0 0 0 0,-1 0-1 0 0,1 0 1 0 0,0 0-1 0 0,0 0 1 0 0,-1 0-1 0 0,1 0 1 0 0,-1 1-1 0 0,0-1 1 0 0,0 0-1 0 0,1 1 1 0 0,-1 0-1 0 0,0-1 1 0 0,0 1-1 0 0,0 0 1 0 0,0 0 0 0 0,0 0-1 0 0,-1 0 1 0 0,1 0-1 0 0,0 1 1 0 0,0-1-1 0 0,-1 0 1 0 0,1 1-1 0 0,0 0 1 0 0,-1 0-1 0 0,1 0 1 0 0,0 0-1 0 0,-1 0 1 0 0,1 0 0 0 0,0 0-1 0 0,-1 1 1 0 0,1-1-1 0 0,0 1 1 0 0,-1 0-1 0 0,1 0 1 0 0,0-1-1 0 0,0 1-28 0 0,-186 88 140 0 0,180-84-698 0 0,-17 9 106 0 0,18-14-3354 0 0,9-10-5039 0 0,1 3 1546 0 0</inkml:trace>
  <inkml:trace contextRef="#ctx0" brushRef="#br0" timeOffset="40">4791 4323 7722 0 0,'-1'2'7419'0'0,"5"2"-3434"0"0,31 21-1117 0 0,67 37-808 0 0,-101-62-2082 0 0,1 1 0 0 0,-1-1 0 0 0,0 1-1 0 0,0-1 1 0 0,0 1 0 0 0,0-1-1 0 0,0 1 1 0 0,0 0 0 0 0,0 0 0 0 0,0-1-1 0 0,0 1 1 0 0,0 0 0 0 0,0 0-1 0 0,0 0 1 0 0,0 0 0 0 0,-1 0 0 0 0,1 0-1 0 0,0 0 1 0 0,-1 1 0 0 0,1-1-1 0 0,-1 0 1 0 0,1 0 0 0 0,-1 0 0 0 0,0 0-1 0 0,1 1 1 0 0,-1-1 0 0 0,0 0-1 0 0,0 0 1 0 0,0 1 0 0 0,0-1-1 0 0,0 0 1 0 0,0 1 0 0 0,0-1 0 0 0,0 0-1 0 0,-1 0 1 0 0,1 0 0 0 0,0 1-1 0 0,-1-1 1 0 0,1 0 0 0 0,-1 0 0 0 0,0 0-1 0 0,1 0 1 0 0,-1 0 0 0 0,0 0-1 0 0,1 0 1 0 0,-1 0 0 0 0,0 0 0 0 0,0 0-1 0 0,0 0 1 0 0,0 0 0 0 0,0 0-1 0 0,0-1 1 0 0,0 1 0 0 0,0 0 0 0 0,0-1-1 0 0,-1 1 23 0 0,-147 100-1334 0 0,57-46 1397 0 0,-100 64 2152 0 0,248-172-1512 0 0,142-103-543 0 0,-195 153-153 0 0,0 1-1 0 0,-1 0 1 0 0,1 0-1 0 0,0 0 0 0 0,0 0 1 0 0,1 1-1 0 0,-1-1 1 0 0,0 1-1 0 0,0 0 1 0 0,1 0-1 0 0,-1 0 0 0 0,1 0 1 0 0,-1 0-1 0 0,1 1 1 0 0,-1-1-1 0 0,1 1 1 0 0,-1 0-1 0 0,1 0 1 0 0,-1 1-1 0 0,1-1 0 0 0,-1 1 1 0 0,1 0-1 0 0,1 0-6 0 0,-14 46 2 0 0,-25 37-8 0 0,25-64 0 0 0,0 0-1 0 0,1 1 1 0 0,2 0-1 0 0,0 0 1 0 0,0 0-1 0 0,2 1 1 0 0,1 0-1 0 0,1 5 7 0 0,1-25 7 0 0,1 0-1 0 0,0 0 1 0 0,0-1-1 0 0,0 1 1 0 0,0 0 0 0 0,0 0-1 0 0,1 0 1 0 0,-1-1-1 0 0,0 1 1 0 0,1 0-1 0 0,0 0 1 0 0,-1-1-1 0 0,1 1 1 0 0,0-1-1 0 0,0 1 1 0 0,0 0 0 0 0,0-1-1 0 0,0 0 1 0 0,0 1-1 0 0,0-1 1 0 0,0 1-1 0 0,1-1 1 0 0,-1 0-1 0 0,0 0 1 0 0,1 0-1 0 0,-1 0 1 0 0,1 0 0 0 0,0 0-1 0 0,-1 0 1 0 0,1-1-1 0 0,-1 1 1 0 0,1 0-1 0 0,0-1 1 0 0,0 0-1 0 0,-1 1 1 0 0,1-1 0 0 0,0 0-1 0 0,0 0 1 0 0,0 0-1 0 0,-1 0 1 0 0,1 0-1 0 0,0 0 1 0 0,0 0-1 0 0,0-1-6 0 0,12-1 3 0 0,1-1 0 0 0,-1 0 0 0 0,0-1 0 0 0,0-1 0 0 0,0 0 0 0 0,-1-1 0 0 0,0-1 0 0 0,0 0 0 0 0,6-4-3 0 0,68-72-5627 0 0,-48 15-8860 0 0,-36 58 10429 0 0</inkml:trace>
  <inkml:trace contextRef="#ctx0" brushRef="#br0" timeOffset="41">5057 4615 8746 0 0,'-11'6'1309'0'0,"-17"1"10565"0"0,33-26-9878 0 0,2 4-1682 0 0,2 0 0 0 0,0 1 0 0 0,1 0 0 0 0,0 1 0 0 0,1 0 0 0 0,1 0-1 0 0,0 1 1 0 0,7-5-314 0 0,-12 11-354 0 0,64-52-163 0 0,-46 42-2829 0 0,1 5-4012 0 0,-16 8-1822 0 0</inkml:trace>
  <inkml:trace contextRef="#ctx0" brushRef="#br0" timeOffset="42">5135 4740 12651 0 0,'-17'-32'4016'0'0,"34"-21"-4106"0"0,4 19-2365 0 0,1 1 0 0 0,2 0 0 0 0,1 2 0 0 0,1 1 0 0 0,29-25 2455 0 0,-36 39-3302 0 0</inkml:trace>
  <inkml:trace contextRef="#ctx0" brushRef="#br0" timeOffset="43">5465 4292 4785 0 0,'0'0'2498'0'0,"-10"6"7190"0"0,-11 6-5912 0 0,-10 30-225 0 0,17 43-3626 0 0,11-54 257 0 0,-9 69-988 0 0,-1 10-2391 0 0,-6-1-5512 0 0,16-74 3360 0 0,0-26 1005 0 0</inkml:trace>
  <inkml:trace contextRef="#ctx0" brushRef="#br0" timeOffset="44">5251 4932 7722 0 0,'-27'22'4519'0'0,"11"-17"3422"0"0,34-48-3975 0 0,-15 36-3918 0 0,1 0 0 0 0,-1-1 1 0 0,1 1-1 0 0,1 1 0 0 0,-1-1 1 0 0,1 0-1 0 0,0 1 0 0 0,1 0 1 0 0,-1 0-1 0 0,1 1 0 0 0,0 0 1 0 0,1 0-1 0 0,-1 0 0 0 0,1 1 1 0 0,0 0-1 0 0,0 0 0 0 0,0 0 1 0 0,1 1-1 0 0,-1 0 0 0 0,1 1 1 0 0,0 0-1 0 0,0 0 0 0 0,0 0 1 0 0,0 1-1 0 0,6 0-48 0 0,-8 4 10 0 0,-1-1 0 0 0,1 1 1 0 0,-1 0-1 0 0,0 0 0 0 0,0 1 0 0 0,-1-1 1 0 0,1 1-1 0 0,-1 0 0 0 0,0 1 0 0 0,0-1 0 0 0,0 1 1 0 0,0 0-1 0 0,-1 0 0 0 0,0 0 0 0 0,0 0 0 0 0,0 0 1 0 0,-1 1-1 0 0,1-1 0 0 0,-1 1 0 0 0,-1 0 0 0 0,1-1 1 0 0,-1 1-1 0 0,0 1-10 0 0,3 15 81 0 0,-2 0 1 0 0,0 1-1 0 0,-2-1 0 0 0,0 0 1 0 0,-1 1-1 0 0,-1-1 0 0 0,-2 0 1 0 0,-1 3-82 0 0,44-68 1036 0 0,74-95-4596 0 0,-75 99-520 0 0,1 4-3325 0 0,-23 18-451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0:46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3321 0 0,'0'0'2287'0'0,"10"-11"6257"0"0,-12 5-4845 0 0,0 23-3277 0 0,-4 84 2061 0 0,6 71-1749 0 0,0-165-680 0 0,0-1 0 0 0,1 0-1 0 0,0 1 1 0 0,0-1 0 0 0,1 0 0 0 0,0 0 0 0 0,0 0 0 0 0,0 0-1 0 0,1 0 1 0 0,0 0 0 0 0,0-1 0 0 0,0 1 0 0 0,1-1 0 0 0,-1 0-1 0 0,1 0 1 0 0,1 0 0 0 0,-1 0 0 0 0,1-1 0 0 0,0 0 0 0 0,0 0-1 0 0,0 0 1 0 0,0 0 0 0 0,1-1 0 0 0,-1 0 0 0 0,1 0 0 0 0,0-1-1 0 0,0 0 1 0 0,0 1 0 0 0,0-2 0 0 0,5 2-54 0 0,-4-3 59 0 0,-3 0-26 0 0,0 1 0 0 0,-1-1 0 0 0,1 0 0 0 0,0 1 0 0 0,0-2 0 0 0,-1 1 0 0 0,1 0 1 0 0,0-1-1 0 0,-1 0 0 0 0,1 0 0 0 0,-1 0 0 0 0,1 0 0 0 0,-1 0 0 0 0,1-1 0 0 0,-1 1 0 0 0,0-1 0 0 0,1 0 0 0 0,-1 0 0 0 0,0-1 1 0 0,-1 1-1 0 0,1 0 0 0 0,0-1 0 0 0,-1 0 0 0 0,1 0 0 0 0,-1 1 0 0 0,0-2 0 0 0,1 1-33 0 0,84-150 375 0 0,-44-7-230 0 0,-48 134-110 0 0,-7 32-31 0 0,10 13-5 0 0,0 0-1 0 0,1-1 1 0 0,1 1 0 0 0,1 0-1 0 0,1 0 1 0 0,0 0 0 0 0,2 0-1 0 0,0-1 1 0 0,1 1 0 0 0,1-1-1 0 0,0 0 1 0 0,1-1 0 0 0,1 1-1 0 0,2 0 2 0 0,-9-13 19 0 0,0-1-1 0 0,1 0 0 0 0,-1 1 0 0 0,1-1 1 0 0,0 0-1 0 0,0 0 0 0 0,0 0 0 0 0,1-1 1 0 0,0 1-1 0 0,-1 0 0 0 0,1-1 0 0 0,0 1 1 0 0,1-1-1 0 0,-1 0 0 0 0,0 0 1 0 0,1-1-1 0 0,0 1 0 0 0,0-1 0 0 0,-1 1 1 0 0,1-1-1 0 0,1 0 0 0 0,-1-1 0 0 0,0 1 1 0 0,0-1-1 0 0,1 0 0 0 0,-1 0 0 0 0,1 0 1 0 0,-1-1-1 0 0,1 1 0 0 0,-1-1 1 0 0,1 0-1 0 0,-1 0 0 0 0,1-1 0 0 0,-1 1 1 0 0,1-1-1 0 0,-1 0 0 0 0,0 0 0 0 0,1-1 1 0 0,-1 1-1 0 0,0-1 0 0 0,0 0 0 0 0,0 0 1 0 0,4-3-19 0 0,8-9 65 0 0,0-1 0 0 0,0 0 0 0 0,-1-1 0 0 0,-1-1 0 0 0,-1-1 1 0 0,-1 0-1 0 0,0 0 0 0 0,-1-1 0 0 0,-1-1 0 0 0,-1 0 0 0 0,-1 0 0 0 0,2-7-65 0 0,-7 18 21 0 0,1 0-1 0 0,-2 0 1 0 0,1 0 0 0 0,-1-1-1 0 0,-1 1 1 0 0,0-1 0 0 0,0 1-1 0 0,-1-1 1 0 0,0 0-1 0 0,-1 1 1 0 0,1-1 0 0 0,-2 1-1 0 0,0-1 1 0 0,0 1-1 0 0,-1 0 1 0 0,0 0 0 0 0,0 0-1 0 0,-1 0 1 0 0,0 0-1 0 0,-1 1 1 0 0,0-1 0 0 0,-1 0-21 0 0,-49-10-131 0 0,41 28-2690 0 0,8 11-4160 0 0,6-15 5441 0 0,0-1-672 0 0,0 0-2485 0 0,0 2-1395 0 0</inkml:trace>
  <inkml:trace contextRef="#ctx0" brushRef="#br0" timeOffset="1">954 219 6985 0 0,'-7'4'7770'0'0,"1"9"-3940"0"0,-2 38-2674 0 0,7-41-118 0 0,-16 207 736 0 0,30-168-1615 0 0,-11-49-227 0 0,-1 0 1 0 0,0 0-1 0 0,0-1 1 0 0,1 1-1 0 0,-1-1 1 0 0,0 1-1 0 0,0-1 1 0 0,0 1-1 0 0,0-1 1 0 0,0 0 0 0 0,0 0-1 0 0,0 1 1 0 0,0-1-1 0 0,0 0 1 0 0,0 0-1 0 0,0 0 1 0 0,-1 0-1 0 0,1 0 1 0 0,0 0 0 0 0,0 0-1 0 0,-1 0 1 0 0,1 0-1 0 0,-1-1 1 0 0,1 1-1 0 0,-1 0 1 0 0,0 0-1 0 0,1 0 1 0 0,-1-1 0 0 0,0 1-1 0 0,0 0 1 0 0,0 0-1 0 0,0-1 1 0 0,0 1-1 0 0,0 0 1 0 0,0 0-1 0 0,0-1 1 0 0,-1 1 0 0 0,1 0-1 0 0,0 0 1 0 0,-1-1 67 0 0,0-11-3831 0 0,-4 1-4234 0 0,5 8 2580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0:46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9274 0 0,'-1'108'8802'0'0,"-8"48"-6000"0"0,8-153-2879 0 0,0 1-1 0 0,1-1 1 0 0,-1 1 0 0 0,1-1 0 0 0,0 1-1 0 0,0 0 1 0 0,0-1 0 0 0,1 1 0 0 0,-1-1 0 0 0,1 1-1 0 0,0-1 1 0 0,0 0 0 0 0,0 1 0 0 0,0-1-1 0 0,0 0 1 0 0,1 1 0 0 0,0-1 0 0 0,-1 0 0 0 0,1 0-1 0 0,0 0 1 0 0,2 0 77 0 0,37-41-14047 0 0,-37 35 10022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0:46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98 8778 0 0,'-13'12'4733'0'0,"-4"17"-2426"0"0,16-27-2020 0 0,-12 29 183 0 0,2 0-1 0 0,1 1 1 0 0,1 1 0 0 0,2-1 0 0 0,1 1 0 0 0,2 1-1 0 0,1-1 1 0 0,1 1 0 0 0,2-1 0 0 0,2 1 0 0 0,4 25-470 0 0,-7-55 23 0 0,1 0 0 0 0,0 0 0 0 0,0-1 0 0 0,0 1 0 0 0,0 0 0 0 0,1 0 0 0 0,-1 0 0 0 0,1-1 0 0 0,0 1 0 0 0,0 0 0 0 0,0-1 0 0 0,1 1 0 0 0,-1-1 0 0 0,1 1 0 0 0,0-1 1 0 0,0 0-1 0 0,0 0 0 0 0,0 0 0 0 0,1 0 0 0 0,-1 0 0 0 0,1 0 0 0 0,0-1 0 0 0,-1 1 0 0 0,1-1 0 0 0,1 0 0 0 0,-1 0 0 0 0,0 0 0 0 0,0 0 0 0 0,1 0 0 0 0,-1-1 0 0 0,1 1 0 0 0,-1-1 1 0 0,1 0-1 0 0,0 0 0 0 0,-1-1 0 0 0,1 1 0 0 0,0-1 0 0 0,0 0 0 0 0,0 0 0 0 0,-1 0 0 0 0,1 0 0 0 0,0 0 0 0 0,0-1 0 0 0,-1 0 0 0 0,1 0 0 0 0,0 0 0 0 0,-1 0 0 0 0,1-1-23 0 0,13-10 67 0 0,-1-2 0 0 0,0 0-1 0 0,-1-1 1 0 0,0-1 0 0 0,-2 0 0 0 0,0 0-1 0 0,-1-2 1 0 0,0 1 0 0 0,-1-2-1 0 0,-1 1 1 0 0,2-10-67 0 0,44-161 203 0 0,-60 219-127 0 0,2 0 0 0 0,2 0 0 0 0,0 0 0 0 0,2 0 0 0 0,1 0 0 0 0,2 0 0 0 0,0-1 0 0 0,3 1-76 0 0,-8-26 10 0 0,0-1 0 0 0,1 1-1 0 0,0-1 1 0 0,0 0 0 0 0,0 1 0 0 0,0-1 0 0 0,1 0 0 0 0,-1 0 0 0 0,1 1 0 0 0,-1-1 0 0 0,1 0-1 0 0,0-1 1 0 0,1 1 0 0 0,-1 0 0 0 0,0-1 0 0 0,1 1 0 0 0,-1-1 0 0 0,1 0 0 0 0,0 1-1 0 0,0-1 1 0 0,0-1 0 0 0,0 1 0 0 0,0 0 0 0 0,0-1 0 0 0,1 1 0 0 0,-1-1 0 0 0,0 0 0 0 0,1 0-1 0 0,-1-1 1 0 0,1 1 0 0 0,-1-1 0 0 0,1 1 0 0 0,-1-1 0 0 0,1 0 0 0 0,-1 0 0 0 0,1-1 0 0 0,-1 1-1 0 0,1-1 1 0 0,-1 0 0 0 0,0 0 0 0 0,1 0 0 0 0,-1 0 0 0 0,0 0 0 0 0,1-1 0 0 0,-1 1-1 0 0,0-1 1 0 0,0 0 0 0 0,0 0 0 0 0,-1 0 0 0 0,1-1 0 0 0,0 1-10 0 0,9-13 71 0 0,-1-1 0 0 0,-1 1 0 0 0,0-2 0 0 0,-1 1 1 0 0,0-1-1 0 0,-2-1 0 0 0,0 1 0 0 0,-1-1 0 0 0,0-1 0 0 0,-2 1 0 0 0,0-1 0 0 0,-1 0 1 0 0,-1 0-1 0 0,-1 1 0 0 0,-1-1 0 0 0,0 0 0 0 0,-1 0 0 0 0,-3-8-71 0 0,-28-90 172 0 0,26 144-4825 0 0,23 5-4921 0 0,-8-22 1938 0 0</inkml:trace>
  <inkml:trace contextRef="#ctx0" brushRef="#br0" timeOffset="1">786 440 7970 0 0,'-1'-3'293'0'0,"1"0"0"0"0,0 0 0 0 0,0 0 0 0 0,0 0 0 0 0,0 0 0 0 0,0 0 0 0 0,1 0-1 0 0,0 0 1 0 0,-1 0 0 0 0,1 0 0 0 0,0 0 0 0 0,0 0 0 0 0,1 0 0 0 0,-1 0 0 0 0,1 0 0 0 0,-1 1 0 0 0,1-1 0 0 0,0 1 0 0 0,0-1 0 0 0,0 1 0 0 0,0 0 0 0 0,1-1-293 0 0,3-2 327 0 0,0 0 0 0 0,1 0-1 0 0,0 1 1 0 0,0 0 0 0 0,1 0-1 0 0,-1 1 1 0 0,1-1 0 0 0,0 2 0 0 0,-1-1-1 0 0,1 1 1 0 0,0 0 0 0 0,1 1 0 0 0,-1 0-1 0 0,0 0 1 0 0,0 1 0 0 0,1 0 0 0 0,-1 0-1 0 0,0 1 1 0 0,0 0 0 0 0,3 1-327 0 0,-9-1 16 0 0,0-1 0 0 0,0 0 0 0 0,-1 1 0 0 0,1-1 0 0 0,-1 1 0 0 0,1 0 1 0 0,0-1-1 0 0,-1 1 0 0 0,1 0 0 0 0,-1 0 0 0 0,0 0 0 0 0,1 0 0 0 0,-1 0 0 0 0,0 1 0 0 0,1-1 0 0 0,-1 0 0 0 0,0 0 1 0 0,0 1-1 0 0,0-1 0 0 0,0 1 0 0 0,0-1 0 0 0,-1 1 0 0 0,1-1 0 0 0,0 1 0 0 0,-1 0 0 0 0,1-1 0 0 0,-1 1 1 0 0,0 0-1 0 0,1-1 0 0 0,-1 1 0 0 0,0 0 0 0 0,0-1 0 0 0,0 1 0 0 0,0 0 0 0 0,0 0 0 0 0,0-1 0 0 0,-1 1 1 0 0,1 0-1 0 0,-1-1 0 0 0,1 1 0 0 0,-1 0 0 0 0,1-1 0 0 0,-1 1 0 0 0,0-1 0 0 0,0 1-16 0 0,-36 70 229 0 0,-106 91 1145 0 0,144-163-1365 0 0,-1 0 1 0 0,1-1-1 0 0,-1 1 0 0 0,1 0 1 0 0,-1 0-1 0 0,1 0 0 0 0,-1-1 1 0 0,1 1-1 0 0,0 0 0 0 0,-1 0 0 0 0,1 0 1 0 0,-1 0-1 0 0,1 0 0 0 0,0 0 1 0 0,-1 0-1 0 0,1 0 0 0 0,-1 0 1 0 0,1 1-1 0 0,0-1 0 0 0,-1 0 1 0 0,1 0-1 0 0,-1 0 0 0 0,1 1 1 0 0,-1-1-1 0 0,1 0 0 0 0,-1 1 1 0 0,1-1-1 0 0,-1 0 0 0 0,1 1 1 0 0,-1-1-1 0 0,1 0 0 0 0,-1 1 0 0 0,0-1 1 0 0,1 1-1 0 0,-1-1 0 0 0,0 1 1 0 0,1-1-1 0 0,-1 1 0 0 0,0-1 1 0 0,0 1-1 0 0,1 0 0 0 0,-1-1 1 0 0,0 1-1 0 0,0-1 0 0 0,0 1 1 0 0,0-1-1 0 0,0 1 0 0 0,0 0 1 0 0,0-1-1 0 0,0 1 0 0 0,0-1 1 0 0,0 1-1 0 0,0 0 0 0 0,0-1 0 0 0,0 1 1 0 0,-1-1-1 0 0,1 1 0 0 0,0-1 1 0 0,0 1-1 0 0,-1 0 0 0 0,1-1 1 0 0,0 1-1 0 0,0-1 0 0 0,-1 1 1 0 0,1-1-1 0 0,-1 0 0 0 0,1 1 1 0 0,-1-1-1 0 0,1 1-9 0 0,49-12 256 0 0,55-33-99 0 0,28-21-103 0 0,-152 68-6717 0 0,3 1-4362 0 0,13-2 5670 0 0</inkml:trace>
  <inkml:trace contextRef="#ctx0" brushRef="#br0" timeOffset="2">1303 251 7642 0 0,'0'-3'331'0'0,"0"-1"1"0"0,1 0 0 0 0,-1 0-1 0 0,1 0 1 0 0,0 0 0 0 0,0 1-1 0 0,0-1 1 0 0,1 0 0 0 0,-1 1-1 0 0,1-1 1 0 0,0 1 0 0 0,0 0-1 0 0,0-1 1 0 0,0 1 0 0 0,0 0-1 0 0,1 0 1 0 0,0 0 0 0 0,-1 1-1 0 0,1-1 1 0 0,0 1-1 0 0,0-1 1 0 0,0 1 0 0 0,1 0-1 0 0,-1 0 1 0 0,1 0 0 0 0,-1 1-1 0 0,1-1 1 0 0,-1 1 0 0 0,1 0-1 0 0,0 0 1 0 0,0 0-332 0 0,1 0 122 0 0,0-1-1 0 0,0 1 1 0 0,0 1 0 0 0,0-1-1 0 0,0 1 1 0 0,0-1 0 0 0,0 1-1 0 0,0 1 1 0 0,0-1-1 0 0,0 1 1 0 0,0 0 0 0 0,0 0-1 0 0,0 0 1 0 0,0 1 0 0 0,0 0-1 0 0,-1 0 1 0 0,1 0 0 0 0,-1 0-1 0 0,1 1 1 0 0,-1 0 0 0 0,0 0-1 0 0,0 0 1 0 0,0 0-1 0 0,0 1 1 0 0,-1-1 0 0 0,0 1-1 0 0,1 0 1 0 0,-1 0 0 0 0,0 0-1 0 0,-1 1 1 0 0,1-1 0 0 0,-1 1-1 0 0,0-1 1 0 0,0 1-1 0 0,0 0 1 0 0,0 1-122 0 0,-3 11 81 0 0,-1 0 0 0 0,0 0 0 0 0,-1-1 0 0 0,-1 1 0 0 0,0-1 0 0 0,-1 0 0 0 0,-1 0 0 0 0,-1-1 0 0 0,0 0 0 0 0,-1 0 0 0 0,0 0 0 0 0,-1-1 0 0 0,-1 0 0 0 0,0-1 0 0 0,-1 0 0 0 0,-1-1 0 0 0,0 0 0 0 0,-4 3-81 0 0,-130 104 410 0 0,146-119-432 0 0,0 0 0 0 0,1-1 0 0 0,-1 1 0 0 0,0 0 0 0 0,0-1 0 0 0,0 1 0 0 0,0 0 0 0 0,1-1 0 0 0,-1 1 0 0 0,0 0 0 0 0,0-1 0 0 0,0 1 0 0 0,0-1 0 0 0,0 1 0 0 0,0 0 0 0 0,0-1 0 0 0,0 1 0 0 0,0-1 0 0 0,0 1-1 0 0,0 0 1 0 0,0-1 0 0 0,0 1 0 0 0,0 0 0 0 0,-1-1 0 0 0,1 1 0 0 0,0 0 0 0 0,0-1 0 0 0,0 1 0 0 0,-1 0 0 0 0,1-1 0 0 0,0 1 0 0 0,0 0 0 0 0,-1-1 0 0 0,1 1 0 0 0,0 0 0 0 0,0 0 0 0 0,-1-1 0 0 0,1 1-1 0 0,0 0 1 0 0,-1 0 0 0 0,1 0 0 0 0,0-1 0 0 0,-1 1 0 0 0,1 0 0 0 0,-1 0 0 0 0,1 0 0 0 0,0 0 0 0 0,-1 0 0 0 0,1 0 0 0 0,0 0 0 0 0,-1 0 0 0 0,1 0 0 0 0,-1 0 0 0 0,1 0 0 0 0,0 0 0 0 0,-1 0 0 0 0,1 0-1 0 0,0 0 1 0 0,-1 0 0 0 0,1 0 0 0 0,-1 0 0 0 0,1 1 0 0 0,0-1 22 0 0,14-32-1887 0 0,96-66-10045 0 0,-87 79 6675 0 0</inkml:trace>
  <inkml:trace contextRef="#ctx0" brushRef="#br0" timeOffset="3">1944 23 6825 0 0,'-1'-2'249'0'0,"-1"0"0"0"0,0 1 0 0 0,0-1 0 0 0,0 0 0 0 0,0 0 0 0 0,0 1 0 0 0,0-1 0 0 0,0 1 0 0 0,-1 0 0 0 0,1 0 0 0 0,0 0 0 0 0,-1 0 0 0 0,1 0-1 0 0,-1 0 1 0 0,1 1 0 0 0,-1-1 0 0 0,1 1 0 0 0,-1 0 0 0 0,0-1 0 0 0,1 1 0 0 0,-1 0 0 0 0,1 1 0 0 0,-1-1 0 0 0,0 0 0 0 0,1 1 0 0 0,-1 0 0 0 0,1-1-1 0 0,-1 1 1 0 0,1 0 0 0 0,0 0 0 0 0,-1 0 0 0 0,1 1 0 0 0,0-1 0 0 0,0 1 0 0 0,-1 0-249 0 0,-21 12 880 0 0,1 1 0 0 0,0 1 0 0 0,1 1 0 0 0,1 1 0 0 0,1 1 0 0 0,1 1 0 0 0,0 1 0 0 0,-15 22-880 0 0,21-26 194 0 0,1 1 0 0 0,1 0 0 0 0,1 1 0 0 0,0 0 0 0 0,2 0 0 0 0,0 1 0 0 0,1 0 0 0 0,1 1 1 0 0,1-1-1 0 0,-2 19-194 0 0,7-33 14 0 0,0-1 0 0 0,1 1 0 0 0,0-1 0 0 0,0 1 0 0 0,0-1 0 0 0,1 0 0 0 0,0 0 1 0 0,0 0-1 0 0,0 0 0 0 0,0 0 0 0 0,1 0 0 0 0,0 0 0 0 0,0-1 0 0 0,0 1 1 0 0,1-1-1 0 0,-1 0 0 0 0,1 0 0 0 0,0 0 0 0 0,0-1 0 0 0,1 1 0 0 0,-1-1 0 0 0,1 0 1 0 0,-1 0-1 0 0,1-1 0 0 0,0 1 0 0 0,0-1 0 0 0,0 0 0 0 0,1-1 0 0 0,-1 1 0 0 0,0-1 1 0 0,1 0-1 0 0,-1 0 0 0 0,0 0 0 0 0,1-1 0 0 0,-1 0 0 0 0,1 0 0 0 0,-1-1 1 0 0,1 1-1 0 0,-1-1 0 0 0,1 0 0 0 0,-1-1 0 0 0,4 0-14 0 0,170-36-3871 0 0,-159 42 188 0 0,-4 7-5238 0 0,-16-8 3117 0 0</inkml:trace>
  <inkml:trace contextRef="#ctx0" brushRef="#br0" timeOffset="4">2039 408 12059 0 0,'23'-10'5933'0'0,"48"11"-2963"0"0,-68-1-2936 0 0,0 0 0 0 0,0 0 1 0 0,0 1-1 0 0,-1-1 0 0 0,1 1 1 0 0,0 0-1 0 0,0-1 0 0 0,-1 1 1 0 0,1 1-1 0 0,-1-1 0 0 0,1 0 1 0 0,-1 1-1 0 0,1-1 0 0 0,-1 1 1 0 0,0 0-1 0 0,1 0 0 0 0,-1 0 1 0 0,0 0-1 0 0,-1 0 0 0 0,1 0 1 0 0,0 0-1 0 0,0 1 0 0 0,-1-1 1 0 0,0 1-1 0 0,1-1 0 0 0,-1 1 1 0 0,0-1-1 0 0,0 1 0 0 0,0 0 0 0 0,-1 0 1 0 0,1-1-1 0 0,-1 1 0 0 0,1 0 1 0 0,-1 0-1 0 0,0 0 0 0 0,0 0 1 0 0,0 0-1 0 0,-1 0-34 0 0,-3 12 101 0 0,-2-1 0 0 0,0-1 0 0 0,0 1 0 0 0,-2-1 0 0 0,1 0 0 0 0,-2-1 0 0 0,1 0 0 0 0,-2 0 0 0 0,0-1 0 0 0,-6 6-101 0 0,18-16 51 0 0,0 1 1 0 0,0-1 0 0 0,0 0-1 0 0,1 0 1 0 0,-1 0 0 0 0,0 0-1 0 0,1 0 1 0 0,-1 0 0 0 0,0-1-1 0 0,1 1 1 0 0,-1-1 0 0 0,1 0-1 0 0,-1 1 1 0 0,1-1 0 0 0,0 0-1 0 0,-1-1 1 0 0,1 1 0 0 0,-1 0-1 0 0,0-1 1 0 0,1 1 0 0 0,-1-1-1 0 0,1 0 1 0 0,0 0-52 0 0,156-15 232 0 0,-140 18-332 0 0,-5-2-1149 0 0,-11-9-7903 0 0,-3 6 5485 0 0,0 0-3212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0:46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3 6937 0 0,'-9'-3'5250'0'0,"-12"62"758"0"0,1 42-4635 0 0,15-71-705 0 0,-5 26-297 0 0,2 0 0 0 0,3 1 0 0 0,2-1 0 0 0,3 1 0 0 0,5 45-371 0 0,-1-78 156 0 0,0 1-989 0 0,-8-42-6757 0 0,-2-3 2182 0 0,6 8-255 0 0</inkml:trace>
  <inkml:trace contextRef="#ctx0" brushRef="#br0" timeOffset="1">0 329 5617 0 0,'1'5'5850'0'0,"6"14"-2282"0"0,33-4 691 0 0,30-18-2310 0 0,111-39-1043 0 0,-173 40-1059 0 0,49-18-123 0 0,-20 3-3914 0 0,-24 13-5850 0 0,-7 4 5079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1:59.8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34 5577 0 0,'-6'3'569'0'0,"0"0"0"0"0,0 0 0 0 0,0 0 0 0 0,0 1 0 0 0,0-1 0 0 0,1 1 0 0 0,-1 1 0 0 0,1-1 0 0 0,0 1 0 0 0,1 0 0 0 0,-1 0-1 0 0,1 1 1 0 0,-4 5-569 0 0,8-10 60 0 0,-1 0 0 0 0,0 0 0 0 0,0 0-1 0 0,1 1 1 0 0,-1-1 0 0 0,1 0-1 0 0,-1 0 1 0 0,1 1 0 0 0,-1-1 0 0 0,1 1-1 0 0,0-1 1 0 0,0 0 0 0 0,-1 1 0 0 0,1-1-1 0 0,0 1 1 0 0,0-1 0 0 0,1 0-1 0 0,-1 1 1 0 0,0-1 0 0 0,0 0 0 0 0,1 1-1 0 0,-1-1 1 0 0,1 1 0 0 0,-1-1-1 0 0,1 0 1 0 0,-1 0 0 0 0,1 1 0 0 0,0-1-1 0 0,0 0 1 0 0,0 0 0 0 0,-1 0 0 0 0,1 0-1 0 0,0 0 1 0 0,0 0 0 0 0,1 0-1 0 0,-1 0 1 0 0,0 0 0 0 0,0-1 0 0 0,0 1-1 0 0,1 0 1 0 0,-1-1 0 0 0,0 1-1 0 0,0-1 1 0 0,1 1 0 0 0,-1-1 0 0 0,1 0-1 0 0,-1 1 1 0 0,0-1 0 0 0,1 0-1 0 0,-1 0 1 0 0,1 0 0 0 0,-1 0 0 0 0,0 0-1 0 0,1 0 1 0 0,-1-1 0 0 0,1 1 0 0 0,-1 0-1 0 0,0-1 1 0 0,1 1 0 0 0,-1-1-1 0 0,0 1 1 0 0,0-1 0 0 0,1 0 0 0 0,-1 0-60 0 0,8-1 133 0 0,-1-1 1 0 0,0 0 0 0 0,0 0 0 0 0,0-1 0 0 0,-1 0 0 0 0,1 0-1 0 0,-1-1 1 0 0,0 0 0 0 0,0 0 0 0 0,-1-1 0 0 0,1 0 0 0 0,-1 0-1 0 0,-1-1 1 0 0,1 1 0 0 0,-1-1 0 0 0,0 0 0 0 0,0-1-134 0 0,-5 6 30 0 0,0-1 1 0 0,0 1 0 0 0,0 0 0 0 0,0 0-1 0 0,0 0 1 0 0,-1 0 0 0 0,1 0-1 0 0,-1 0 1 0 0,1 0 0 0 0,-1 0-1 0 0,0 1 1 0 0,0-1 0 0 0,0 0-1 0 0,0 0 1 0 0,0 0 0 0 0,0 1 0 0 0,0-1-1 0 0,0 0 1 0 0,-1 1 0 0 0,1-1-1 0 0,-1 1 1 0 0,1 0 0 0 0,-1 0-1 0 0,0-1 1 0 0,1 1 0 0 0,-1 0-1 0 0,0 0 1 0 0,0 0 0 0 0,0 1 0 0 0,0-1-1 0 0,0 0 1 0 0,0 1 0 0 0,0-1-1 0 0,0 1 1 0 0,0 0 0 0 0,0-1-1 0 0,0 1 1 0 0,0 0 0 0 0,0 0 0 0 0,0 1-1 0 0,0-1 1 0 0,0 0 0 0 0,0 1-1 0 0,0-1 1 0 0,0 1 0 0 0,0 0-1 0 0,0-1 1 0 0,0 1 0 0 0,1 0-1 0 0,-1 0 1 0 0,0 0 0 0 0,0 0 0 0 0,1 1-1 0 0,-1-1 1 0 0,1 0 0 0 0,-1 1-1 0 0,1-1 1 0 0,0 1 0 0 0,-1 0-1 0 0,1-1 1 0 0,0 1 0 0 0,0 0-1 0 0,0 0 1 0 0,0-1 0 0 0,0 2-31 0 0,-1 0 9 0 0,-1-1 1 0 0,1 1-1 0 0,0 0 0 0 0,0 0 1 0 0,0 0-1 0 0,1 0 0 0 0,-1 1 1 0 0,1-1-1 0 0,0 0 0 0 0,0 1 1 0 0,0-1-1 0 0,0 0 0 0 0,0 1 1 0 0,1-1-1 0 0,-1 1 0 0 0,1-1 1 0 0,0 1-1 0 0,0 0 0 0 0,1-1 1 0 0,-1 1-1 0 0,1-1 0 0 0,0 1 1 0 0,0 2-10 0 0,2-7 21 0 0,0 1 0 0 0,-1 0 0 0 0,1-1 0 0 0,-1 0 1 0 0,1 1-1 0 0,-1-1 0 0 0,1 0 0 0 0,-1 0 0 0 0,1-1 1 0 0,-1 1-1 0 0,0 0 0 0 0,0-1 0 0 0,0 0 0 0 0,0 1 1 0 0,0-1-1 0 0,0 0 0 0 0,0 0 0 0 0,0 0 0 0 0,-1 0 1 0 0,1 0-1 0 0,-1 0 0 0 0,1-1 0 0 0,-1 1 0 0 0,0 0 1 0 0,0-1-1 0 0,0 1 0 0 0,0-1 0 0 0,-1 1 0 0 0,1-2-21 0 0,0 3 7 0 0,-1-1-1 0 0,1 1 1 0 0,-1 0-1 0 0,1 0 1 0 0,-1 0-1 0 0,1 0 0 0 0,-1 0 1 0 0,0 0-1 0 0,0-1 1 0 0,1 1-1 0 0,-1 0 1 0 0,0 0-1 0 0,0 0 0 0 0,0-1 1 0 0,0 1-1 0 0,-1 0 1 0 0,1 0-1 0 0,0 0 1 0 0,0 0-1 0 0,-1-1 1 0 0,1 1-1 0 0,-1 0 0 0 0,1 0 1 0 0,-1 0-1 0 0,1 0 1 0 0,-1 0-1 0 0,0 0 1 0 0,1 0-1 0 0,-1 0 0 0 0,0 0 1 0 0,0 0-1 0 0,0 1 1 0 0,0-1-1 0 0,0 0 1 0 0,1 0-1 0 0,-1 1 1 0 0,-1-1-1 0 0,1 1 0 0 0,0-1 1 0 0,0 1-1 0 0,0-1 1 0 0,0 1-1 0 0,0 0 1 0 0,0-1-1 0 0,-1 1 0 0 0,1 0 1 0 0,0 0-1 0 0,0 0 1 0 0,0 0-1 0 0,-1 0 1 0 0,1 0-1 0 0,0 0 1 0 0,0 0-1 0 0,0 1 0 0 0,0-1 1 0 0,-1 0-1 0 0,1 1 1 0 0,0-1-7 0 0,-2 3 58 0 0,-1 0 1 0 0,1 0-1 0 0,0 1 1 0 0,0-1-1 0 0,0 0 1 0 0,0 1 0 0 0,1 0-1 0 0,0 0 1 0 0,-1 0-1 0 0,2 0 1 0 0,-1 0-1 0 0,0 0 1 0 0,1 0-1 0 0,-1 1 1 0 0,1-1-1 0 0,0 1 1 0 0,1-1-1 0 0,-1 1 1 0 0,1 2-59 0 0,0-6 5 0 0,0-1-1 0 0,0 1 1 0 0,0-1-1 0 0,0 1 1 0 0,0 0-1 0 0,0-1 1 0 0,0 1 0 0 0,1-1-1 0 0,-1 1 1 0 0,0-1-1 0 0,0 1 1 0 0,0-1 0 0 0,1 1-1 0 0,-1-1 1 0 0,0 1-1 0 0,1-1 1 0 0,-1 0-1 0 0,0 1 1 0 0,1-1 0 0 0,-1 1-1 0 0,1-1 1 0 0,-1 0-1 0 0,1 1 1 0 0,-1-1 0 0 0,0 0-1 0 0,1 0 1 0 0,-1 1-1 0 0,1-1 1 0 0,-1 0-1 0 0,1 0 1 0 0,0 0 0 0 0,-1 1-1 0 0,1-1 1 0 0,-1 0-1 0 0,1 0 1 0 0,-1 0 0 0 0,1 0-1 0 0,-1 0 1 0 0,1 0-1 0 0,-1 0 1 0 0,1 0-1 0 0,-1-1 1 0 0,1 1 0 0 0,0 0-1 0 0,-1 0 1 0 0,1 0-1 0 0,-1 0 1 0 0,1-1 0 0 0,-1 1-1 0 0,1 0 1 0 0,-1-1-1 0 0,0 1 1 0 0,1 0-1 0 0,-1-1 1 0 0,1 1 0 0 0,-1-1-5 0 0,-3 4-6530 0 0,3-2 2730 0 0,2 2 973 0 0,-2 0-4045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0:46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6 218 3657 0 0,'-6'-41'7418'0'0,"48"-16"-3216"0"0,-35 51-4012 0 0,0 0 1 0 0,0 1-1 0 0,0 0 0 0 0,1 0 1 0 0,-1 1-1 0 0,1-1 1 0 0,1 2-1 0 0,-1-1 1 0 0,0 1-1 0 0,1 1 1 0 0,0-1-1 0 0,-1 1 1 0 0,1 1-1 0 0,0 0 1 0 0,0 0-1 0 0,0 0 0 0 0,0 1 1 0 0,0 1-1 0 0,0 0 1 0 0,0 0-1 0 0,0 0 1 0 0,-1 1-1 0 0,1 1 1 0 0,0 0-1 0 0,-1 0 1 0 0,0 0-1 0 0,1 1-190 0 0,-5 3 49 0 0,-2 0-1 0 0,1 0 1 0 0,-1 0-1 0 0,0 0 1 0 0,-1 1-1 0 0,0-1 1 0 0,0 0-1 0 0,0 1 1 0 0,-1-1-1 0 0,0 1 1 0 0,0-1 0 0 0,-1 1-1 0 0,0-1 1 0 0,-1 0-1 0 0,1 1 1 0 0,-1-1-1 0 0,-1 0 1 0 0,1 0-1 0 0,-1 0 1 0 0,0-1-1 0 0,-1 1 1 0 0,0-1 0 0 0,0 0-1 0 0,0 0 1 0 0,-1 1-49 0 0,-8 16 157 0 0,-1 0 0 0 0,-2 0 1 0 0,0-1-1 0 0,-1-1 0 0 0,0-1 1 0 0,-2-1-1 0 0,-1 0 1 0 0,0-2-1 0 0,-1 0 0 0 0,-11 6-157 0 0,1-20-252 0 0,33-12-2798 0 0,37-1-8651 0 0,-30 6 9795 0 0,1-2-2343 0 0</inkml:trace>
  <inkml:trace contextRef="#ctx0" brushRef="#br0" timeOffset="1">605 0 8218 0 0,'-19'5'745'0'0,"-1"1"0"0"0,1 0 0 0 0,1 2 0 0 0,-1 0 0 0 0,1 1 0 0 0,0 1 0 0 0,1 0 0 0 0,1 1 0 0 0,-1 1 0 0 0,2 1 0 0 0,0 1 0 0 0,-11 12-745 0 0,18-19 90 0 0,1 1 0 0 0,1 0 0 0 0,-1 0 0 0 0,2 1 0 0 0,-1-1 0 0 0,1 1 0 0 0,0 1 0 0 0,1-1 0 0 0,0 1 0 0 0,0 0 0 0 0,1 0 0 0 0,1 0-1 0 0,0 0 1 0 0,0 0 0 0 0,1 0 0 0 0,0 1 0 0 0,0-1 0 0 0,1 1 0 0 0,1-1 0 0 0,0 0 0 0 0,0 1 0 0 0,1-1 0 0 0,1 0 0 0 0,-1 0 0 0 0,2 0 0 0 0,-1 0-1 0 0,1-1 1 0 0,1 1 0 0 0,0-1 0 0 0,4 7-90 0 0,-4-11 58 0 0,-1-1 0 0 0,1 1 0 0 0,0-1 0 0 0,0 0 0 0 0,1 0 0 0 0,-1 0 0 0 0,1 0 0 0 0,0-1 0 0 0,0 0 0 0 0,0-1 0 0 0,1 1 0 0 0,-1-1 0 0 0,0 0 0 0 0,1-1 0 0 0,-1 0 0 0 0,1 0 0 0 0,0 0 0 0 0,-1-1 0 0 0,1 1 0 0 0,0-2 0 0 0,0 1 0 0 0,-1-1 0 0 0,3 0-58 0 0,82-54 652 0 0,-87 37-945 0 0,-22 14-4456 0 0,3 2-3390 0 0,11 0 2423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0:46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 7226 0 0,'-9'15'9225'0'0,"-14"61"-6725"0"0,11 6-1568 0 0,4 0 1 0 0,4 0 0 0 0,4 54-933 0 0,1-66 217 0 0,0-52-215 0 0,1 5-242 0 0,-5-25-6139 0 0,3-21-3431 0 0,0 11 5279 0 0</inkml:trace>
  <inkml:trace contextRef="#ctx0" brushRef="#br0" timeOffset="1">1 258 8162 0 0,'28'5'7467'0'0,"41"-4"-4760"0"0,279-62-233 0 0,-273 53-3374 0 0,-108 29-11203 0 0,27-18 6961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0:46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45 6529 0 0,'-33'99'6363'0'0,"27"-67"-5560"0"0,-4 17-147 0 0,2-1 0 0 0,3 1 0 0 0,1 0-1 0 0,3 1 1 0 0,3 20-656 0 0,-2-59 108 0 0,1-1 0 0 0,0 1 0 0 0,1-1 0 0 0,0 1 0 0 0,0-1 0 0 0,1 0 0 0 0,1 0 0 0 0,-1 0 0 0 0,2 0 1 0 0,-1 0-1 0 0,1-1 0 0 0,2 2-108 0 0,-5-9 46 0 0,0-1 0 0 0,-1 1 0 0 0,1-1 0 0 0,0 1 0 0 0,0-1 0 0 0,0 0 0 0 0,0 0 0 0 0,0 0 0 0 0,0 0 1 0 0,0 0-1 0 0,1 0 0 0 0,-1-1 0 0 0,0 1 0 0 0,0-1 0 0 0,1 1 0 0 0,-1-1 0 0 0,0 0 0 0 0,1 0 0 0 0,-1 0 0 0 0,0 0 1 0 0,1 0-1 0 0,-1-1 0 0 0,0 1 0 0 0,1-1 0 0 0,-1 1 0 0 0,0-1 0 0 0,0 0 0 0 0,0 0 0 0 0,0 0 0 0 0,0 0 1 0 0,0 0-1 0 0,0-1 0 0 0,0 1 0 0 0,0-1 0 0 0,0 1-46 0 0,58-59 832 0 0,-47 38-743 0 0,-1 0 0 0 0,-1 0-1 0 0,-1-1 1 0 0,-2 0 0 0 0,0-1-1 0 0,-1 1 1 0 0,-1-2-1 0 0,-2 1 1 0 0,0-1 0 0 0,-2 1-1 0 0,0-15-88 0 0,-5 7 110 0 0,-3 41 32 0 0,3 8-127 0 0,1-1-1 0 0,0 0 1 0 0,1 0-1 0 0,1 1 1 0 0,0-1-1 0 0,2 0 1 0 0,0 0-1 0 0,0 0 1 0 0,2 0-1 0 0,0 0 1 0 0,0 0-1 0 0,2-1 1 0 0,0 1-1 0 0,2 2-14 0 0,-6-16 10 0 0,0 1 0 0 0,0-1 0 0 0,0 0 0 0 0,0-1-1 0 0,0 1 1 0 0,1 0 0 0 0,-1 0 0 0 0,0-1 0 0 0,1 0 0 0 0,-1 1 0 0 0,1-1 0 0 0,-1 0 0 0 0,1 0-1 0 0,0 0 1 0 0,0-1 0 0 0,-1 1 0 0 0,1-1 0 0 0,0 1 0 0 0,0-1 0 0 0,0 0 0 0 0,-1 0 0 0 0,1 0-1 0 0,0 0 1 0 0,0-1 0 0 0,0 1 0 0 0,-1-1 0 0 0,1 0 0 0 0,0 0 0 0 0,-1 0 0 0 0,1 0-1 0 0,0 0 1 0 0,-1 0 0 0 0,1-1 0 0 0,-1 1 0 0 0,2-3-10 0 0,75-69 694 0 0,-63 45-586 0 0,-2 0 1 0 0,-1-1-1 0 0,-1 0 0 0 0,-1-1 0 0 0,-2 0 0 0 0,-1-1 0 0 0,-2 0 1 0 0,-1 0-1 0 0,2-30-108 0 0,-19-39 169 0 0,3 118-3193 0 0,24 27-9127 0 0,-9-38 5998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0:46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9642 0 0,'0'0'1558'0'0,"6"0"2261"0"0,21 0-735 0 0,22 18 855 0 0,-47-16-3883 0 0,-1 0-1 0 0,1 1 0 0 0,0-1 1 0 0,-1 0-1 0 0,1 0 1 0 0,-1 1-1 0 0,0-1 0 0 0,0 1 1 0 0,0-1-1 0 0,0 1 0 0 0,0 0 1 0 0,0-1-1 0 0,-1 1 0 0 0,1 0 1 0 0,-1 0-1 0 0,0-1 0 0 0,0 1 1 0 0,0 0-1 0 0,0 0 1 0 0,0-1-1 0 0,-1 1 0 0 0,1 0 1 0 0,-1-1-1 0 0,0 1 0 0 0,0 0 1 0 0,0-1-1 0 0,-1 3-55 0 0,-7 11 42 0 0,-1 0 0 0 0,0-1 0 0 0,-1 1-1 0 0,-1-2 1 0 0,-1 0 0 0 0,0 0 0 0 0,-1-1 0 0 0,0-1-1 0 0,-1 0 1 0 0,0-1 0 0 0,-3 1-42 0 0,18-13-13 0 0,0 1 1 0 0,0-1-1 0 0,0 1 0 0 0,1-1 1 0 0,-1 1-1 0 0,0-1 0 0 0,0 1 1 0 0,0-1-1 0 0,0 1 0 0 0,0-1 0 0 0,0 1 1 0 0,0-1-1 0 0,0 1 0 0 0,0-1 1 0 0,0 1-1 0 0,0-1 0 0 0,0 1 1 0 0,-1-1-1 0 0,1 1 0 0 0,0-1 0 0 0,0 1 1 0 0,0-1-1 0 0,-1 1 13 0 0,5-1 4 0 0,-1 0 0 0 0,1 0 0 0 0,0 0 0 0 0,0 1 0 0 0,0 0 0 0 0,-1 0 0 0 0,1 0 0 0 0,0 0 0 0 0,0 0 0 0 0,-1 1 0 0 0,1 0-1 0 0,0 0 1 0 0,0 0 0 0 0,-1 0 0 0 0,1 0 0 0 0,-1 1 0 0 0,1-1 0 0 0,-1 1 0 0 0,0 0 0 0 0,0 0 0 0 0,0 1 0 0 0,0-1 0 0 0,0 0 0 0 0,0 1 0 0 0,0 0 0 0 0,-1 0 0 0 0,1 0 0 0 0,-1 0 0 0 0,0 0 0 0 0,0 0-1 0 0,0 1 1 0 0,-1-1 0 0 0,1 0 0 0 0,-1 1 0 0 0,0 0 0 0 0,1-1 0 0 0,-2 1 0 0 0,1 0 0 0 0,0-1 0 0 0,-1 1 0 0 0,0 0 0 0 0,1 0 0 0 0,-2 0 0 0 0,1-1 0 0 0,0 1 0 0 0,-1 0 0 0 0,0 0 0 0 0,1-1 0 0 0,-1 1 0 0 0,-1 0-1 0 0,1-1 1 0 0,-2 4-4 0 0,1-3-48 0 0,0-1 0 0 0,-1 1 0 0 0,1-1-1 0 0,-1 0 1 0 0,0 0 0 0 0,1 0-1 0 0,-1 0 1 0 0,-1 0 0 0 0,1-1-1 0 0,0 1 1 0 0,-1-1 0 0 0,1 0-1 0 0,-1 0 1 0 0,0 0 0 0 0,1 0 0 0 0,-1-1-1 0 0,0 0 1 0 0,0 1 0 0 0,0-1-1 0 0,0-1 1 0 0,0 1 0 0 0,-1-1-1 0 0,1 1 1 0 0,0-1 0 0 0,0 0-1 0 0,0-1 1 0 0,-4 0 48 0 0,6 3-594 0 0,0-1 0 0 0,0 0 0 0 0,0 1-1 0 0,0-1 1 0 0,1 1 0 0 0,-1-1 0 0 0,0 1 0 0 0,1 0-1 0 0,-1 0 1 0 0,1 0 0 0 0,0 0 0 0 0,0 0 0 0 0,0 0-1 0 0,0 0 1 0 0,0 0 0 0 0,0 1 0 0 0,0-1 0 0 0,1 0-1 0 0,-1 1 1 0 0,1-1 0 0 0,0 0 0 0 0,-1 1 0 0 0,1-1-1 0 0,0 0 1 0 0,0 1 0 0 0,1-1 0 0 0,-1 0 0 0 0,0 1-1 0 0,1 0 595 0 0,-1 6-3814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0:46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45 258 6681 0 0,'-2'0'199'0'0,"0"-1"0"0"0,1 1-1 0 0,-1-1 1 0 0,0 0-1 0 0,0 0 1 0 0,1 0-1 0 0,-1 0 1 0 0,1 0-1 0 0,-1 0 1 0 0,1 0-1 0 0,-1 0 1 0 0,1 0 0 0 0,0-1-1 0 0,-1 1 1 0 0,1-1-1 0 0,0 1 1 0 0,0-1-1 0 0,0 1 1 0 0,0-1-1 0 0,0 0 1 0 0,0 1-1 0 0,1-1 1 0 0,-1 0 0 0 0,1 0-1 0 0,-1 0 1 0 0,1 1-1 0 0,-1-1 1 0 0,1 0-1 0 0,0 0 1 0 0,0 0-1 0 0,0 0 1 0 0,0 0-1 0 0,0 0 1 0 0,1 1 0 0 0,-1-1-1 0 0,1 0 1 0 0,-1 0-1 0 0,1 0 1 0 0,-1 1-1 0 0,1-1 1 0 0,0 0-1 0 0,0 0 1 0 0,0 1-1 0 0,0-1 1 0 0,0 1 0 0 0,0-1-1 0 0,0 1 1 0 0,1 0-1 0 0,0-1-198 0 0,2-6 227 0 0,2 1 0 0 0,-1-1 0 0 0,1 1 0 0 0,0 1 1 0 0,1-1-1 0 0,-1 1 0 0 0,1 0 0 0 0,0 1 0 0 0,1 0 0 0 0,0 0 0 0 0,-1 0 0 0 0,1 1 0 0 0,1 0 0 0 0,-1 1 0 0 0,1-1 0 0 0,-1 2 0 0 0,1-1 1 0 0,0 1-1 0 0,0 1 0 0 0,0 0 0 0 0,0 0 0 0 0,0 0 0 0 0,0 1 0 0 0,0 1 0 0 0,0 0 0 0 0,3 0-227 0 0,-9 0 28 0 0,0 1 0 0 0,0-1-1 0 0,1 1 1 0 0,-1 0 0 0 0,0 0 0 0 0,0 0-1 0 0,-1 0 1 0 0,1 0 0 0 0,0 1 0 0 0,-1-1-1 0 0,0 1 1 0 0,1 0 0 0 0,-1-1 0 0 0,0 1-1 0 0,0 0 1 0 0,0 1 0 0 0,-1-1 0 0 0,1 0-1 0 0,-1 0 1 0 0,0 1 0 0 0,0-1 0 0 0,0 0-1 0 0,0 1 1 0 0,-1-1 0 0 0,1 1 0 0 0,-1-1-1 0 0,0 1 1 0 0,0 0 0 0 0,0-1 0 0 0,0 1-1 0 0,-1-1 1 0 0,1 1 0 0 0,-1-1 0 0 0,-1 4-28 0 0,-49 113 446 0 0,21-77-369 0 0,-89 103 95 0 0,31-65-1481 0 0,137-113-6801 0 0,6-17 1147 0 0,-33 30 1817 0 0</inkml:trace>
  <inkml:trace contextRef="#ctx0" brushRef="#br0" timeOffset="1">553 1 4441 0 0,'-57'18'6465'0'0,"-17"44"-2890"0"0,49-38-2203 0 0,6-5-910 0 0,2 0 0 0 0,0 2 1 0 0,1 0-1 0 0,0 1 0 0 0,2 0 0 0 0,1 1 1 0 0,1 1-1 0 0,1 0 0 0 0,1 0 1 0 0,1 1-1 0 0,1 1-462 0 0,0 111 1589 0 0,10-135-1561 0 0,0 1 0 0 0,1 0 0 0 0,-1-1 0 0 0,1 0 0 0 0,0 0 0 0 0,0 0 0 0 0,0 0 0 0 0,0 0 0 0 0,0 0 0 0 0,0-1 0 0 0,0 1 0 0 0,1-1 0 0 0,-1 0 0 0 0,1 0 0 0 0,-1 0 0 0 0,0-1 0 0 0,1 1 0 0 0,-1-1-1 0 0,1 0 1 0 0,0 0 0 0 0,-1 0 0 0 0,1 0 0 0 0,-1-1 0 0 0,1 1 0 0 0,-1-1 0 0 0,0 0 0 0 0,1 0 0 0 0,-1 0 0 0 0,0 0 0 0 0,1-1 0 0 0,-1 1 0 0 0,0-1-28 0 0,6 0-12 0 0,37-10-213 0 0,37-5-1648 0 0,-23 19-5575 0 0,-37-2 195 0 0,-17-3 2498 0 0</inkml:trace>
  <inkml:trace contextRef="#ctx0" brushRef="#br0" timeOffset="2">748 356 8082 0 0,'0'-22'10744'0'0,"1"21"-10650"0"0,0 1 1 0 0,0-1 0 0 0,0 1 0 0 0,0 0 0 0 0,0-1-1 0 0,0 1 1 0 0,0 0 0 0 0,0 0 0 0 0,0 0 0 0 0,0 0-1 0 0,0-1 1 0 0,0 1 0 0 0,0 1 0 0 0,1-1 0 0 0,-1 0-1 0 0,0 0 1 0 0,0 0 0 0 0,0 0 0 0 0,0 1 0 0 0,0-1 0 0 0,0 0-1 0 0,0 1 1 0 0,-1-1 0 0 0,1 1 0 0 0,0-1 0 0 0,0 1-1 0 0,0 0 1 0 0,0-1 0 0 0,0 1 0 0 0,-1 0 0 0 0,1 0-1 0 0,0-1 1 0 0,-1 1 0 0 0,1 0 0 0 0,-1 0 0 0 0,1 0-1 0 0,-1 0 1 0 0,1 0 0 0 0,-1 0 0 0 0,1 0 0 0 0,-1 0 0 0 0,0 0-95 0 0,0 9 66 0 0,-2-1 0 0 0,1 0 1 0 0,-1 1-1 0 0,-1-1 0 0 0,1 0 1 0 0,-1 0-1 0 0,-1-1 0 0 0,0 1 1 0 0,0-1-1 0 0,-1 0 0 0 0,0 0 1 0 0,0 0-1 0 0,-1 0 1 0 0,0-1-1 0 0,0 0 0 0 0,-1 0 1 0 0,0-1-1 0 0,0 0 0 0 0,-1 0 1 0 0,1-1-1 0 0,-5 3-66 0 0,-3 5 123 0 0,-78 51 205 0 0,92-65-323 0 0,1 0 0 0 0,-1 1 0 0 0,0-1-1 0 0,1 0 1 0 0,-1 0 0 0 0,1 0 0 0 0,-1 1 0 0 0,1-1 0 0 0,-1 0 0 0 0,1 0 0 0 0,-1 0 0 0 0,1 0 0 0 0,0 0-1 0 0,-1 0 1 0 0,1 0 0 0 0,0 0 0 0 0,0 0 0 0 0,0 0 0 0 0,0 0 0 0 0,0 0 0 0 0,0 0 0 0 0,0 0-1 0 0,0 0 1 0 0,1 0 0 0 0,-1 0 0 0 0,0 0 0 0 0,0 0 0 0 0,1 0 0 0 0,-1 0 0 0 0,1 0 0 0 0,-1 0-1 0 0,1 0 1 0 0,-1 1 0 0 0,1-1 0 0 0,-1 0 0 0 0,1 0 0 0 0,0 1 0 0 0,0-1 0 0 0,-1 0 0 0 0,1 1-1 0 0,0-1 1 0 0,0 0 0 0 0,0 1 0 0 0,0-1 0 0 0,0 1-5 0 0,6-7-4 0 0,-1 0-1 0 0,1 0 1 0 0,1 1-1 0 0,-1 0 1 0 0,1 1 0 0 0,0 0-1 0 0,1 0 1 0 0,-1 1-1 0 0,1 0 1 0 0,0 0 0 0 0,0 1-1 0 0,0 0 1 0 0,0 0-1 0 0,0 1 1 0 0,1 1 0 0 0,-1-1-1 0 0,1 2 1 0 0,-1-1-1 0 0,1 1 1 0 0,1 1 4 0 0,-8-1 2 0 0,0 0 1 0 0,0 0-1 0 0,-1 0 1 0 0,1 0-1 0 0,0 0 0 0 0,0 1 1 0 0,-1 0-1 0 0,1-1 1 0 0,0 1-1 0 0,-1 0 0 0 0,1 0 1 0 0,-1 1-1 0 0,1-1 1 0 0,-1 0-1 0 0,1 1 1 0 0,-1 0-1 0 0,0-1 0 0 0,0 1 1 0 0,0 0-1 0 0,0 0 1 0 0,0 0-1 0 0,0 0 0 0 0,-1 1 1 0 0,1-1-1 0 0,-1 0 1 0 0,1 1-1 0 0,-1-1 0 0 0,0 1 1 0 0,0-1-1 0 0,0 1 1 0 0,0 0-1 0 0,0-1 0 0 0,-1 1 1 0 0,1 0-1 0 0,-1 0 1 0 0,0-1-1 0 0,0 1 1 0 0,0 0-1 0 0,0 0 0 0 0,0 0 1 0 0,-1-1-1 0 0,1 1 1 0 0,-1 0-1 0 0,0 0 0 0 0,0-1 1 0 0,0 1-1 0 0,0-1 1 0 0,0 1-1 0 0,0-1 0 0 0,-1 1 1 0 0,1-1-1 0 0,-1 0 1 0 0,0 0-1 0 0,0 1 1 0 0,1-1-1 0 0,-1 0 0 0 0,-2 0-2 0 0,-8 10 38 0 0,-1 0-1 0 0,-1-1 0 0 0,0 0 0 0 0,-1-1 0 0 0,0-1 0 0 0,0-1 1 0 0,-1 0-1 0 0,0-1 0 0 0,-10 3-37 0 0,-12 18-469 0 0,37-27 165 0 0,1-1-33 0 0,0 0-32 0 0,26-3-4188 0 0,9-9-3100 0 0,-21 5 1484 0 0,-11 7 2247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0:46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1 4161 0 0,'-25'16'5379'0'0,"1"36"-2121"0"0,17-32-1610 0 0,-5 14-972 0 0,2 1 1 0 0,2 0 0 0 0,0 0 0 0 0,3 1-1 0 0,1-1 1 0 0,1 1 0 0 0,2 9-677 0 0,-6 57 817 0 0,6-99-804 0 0,1 0-1 0 0,0 1 1 0 0,-1-1-1 0 0,1 0 1 0 0,0 1-1 0 0,1-1 0 0 0,-1 0 1 0 0,1 1-1 0 0,-1-1 1 0 0,1 0-1 0 0,0 0 1 0 0,0 0-1 0 0,0 1 1 0 0,1-1-1 0 0,-1 0 0 0 0,1 0 1 0 0,-1-1-1 0 0,1 1 1 0 0,0 0-1 0 0,0 0 1 0 0,2 0-13 0 0,5-58-9164 0 0,-10 45 6373 0 0,-1 0-2747 0 0</inkml:trace>
  <inkml:trace contextRef="#ctx0" brushRef="#br0" timeOffset="1">0 317 6617 0 0,'45'-14'6639'0'0,"-21"5"-4917"0"0,63-13 1530 0 0,108-34-1223 0 0,-117 24-1888 0 0,-84 52-5658 0 0,-22 12-4018 0 0,24-26 5411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0:46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0 7090 0 0,'-3'1'331'0'0,"0"1"0"0"0,0 0 0 0 0,0-1 0 0 0,1 1 0 0 0,-1 0 0 0 0,0 1 1 0 0,1-1-1 0 0,-1 0 0 0 0,1 1 0 0 0,0-1 0 0 0,0 1 0 0 0,0 0 1 0 0,0 0-1 0 0,0-1 0 0 0,1 1 0 0 0,-1 1 0 0 0,1-1 0 0 0,0 0 1 0 0,0 0-1 0 0,0 0 0 0 0,0 1 0 0 0,1-1-331 0 0,-49 244 2994 0 0,46-224-2789 0 0,0 0 0 0 0,1 1 0 0 0,2-1 0 0 0,0 0 0 0 0,2 0 0 0 0,0 0 0 0 0,1 0 0 0 0,2 0 0 0 0,0 0 0 0 0,2-1 1 0 0,0 0-1 0 0,5 9-205 0 0,-11-29 30 0 0,-1 0 0 0 0,1 0 1 0 0,0 0-1 0 0,0-1 1 0 0,0 1-1 0 0,0 0 0 0 0,0 0 1 0 0,1-1-1 0 0,-1 1 1 0 0,0-1-1 0 0,1 1 0 0 0,-1-1 1 0 0,1 0-1 0 0,0 1 1 0 0,-1-1-1 0 0,1 0 0 0 0,0 0 1 0 0,0 0-1 0 0,0 0 1 0 0,-1-1-1 0 0,1 1 0 0 0,0 0 1 0 0,0-1-1 0 0,0 1 1 0 0,0-1-1 0 0,0 0 1 0 0,0 0-1 0 0,0 0 0 0 0,1 0 1 0 0,-1 0-1 0 0,0 0 1 0 0,0 0-1 0 0,0-1 0 0 0,0 1 1 0 0,0-1-1 0 0,0 1 1 0 0,0-1-1 0 0,-1 0 0 0 0,1 0 1 0 0,0 0-1 0 0,0 0 1 0 0,0 0-1 0 0,-1 0 0 0 0,1 0 1 0 0,-1 0-1 0 0,2-1-30 0 0,58-77 1005 0 0,-47 51-929 0 0,-2-2-1 0 0,-1 1 1 0 0,-2-2 0 0 0,0 1 0 0 0,-2-1 0 0 0,-2 0 0 0 0,-1-1 0 0 0,0-9-76 0 0,-7-75 258 0 0,-1 213-128 0 0,6-77-97 0 0,-3-12-26 0 0,1-1 0 0 0,0 0 1 0 0,0 1-1 0 0,0-1 0 0 0,1 0 0 0 0,1 1 1 0 0,-1-1-1 0 0,1 0 0 0 0,0 0 1 0 0,1 0-1 0 0,-1 0 0 0 0,2-1 1 0 0,-1 1-1 0 0,1-1 0 0 0,-1 0 1 0 0,2 0-1 0 0,-1 0 0 0 0,1 0 1 0 0,3 2-8 0 0,-3-6 39 0 0,1-1 1 0 0,-1-1 0 0 0,0 1 0 0 0,1-1 0 0 0,-1 0-1 0 0,1 0 1 0 0,-1-1 0 0 0,1 0 0 0 0,-1 0-1 0 0,0 0 1 0 0,1 0 0 0 0,-1-1 0 0 0,0 0 0 0 0,0 0-1 0 0,0 0 1 0 0,0-1 0 0 0,0 0 0 0 0,-1 0-1 0 0,1 0 1 0 0,-1 0 0 0 0,0-1 0 0 0,0 1 0 0 0,0-1-1 0 0,0 0 1 0 0,2-4-40 0 0,3 1 77 0 0,4-7 17 0 0,0 0 0 0 0,-1 0 0 0 0,-1-1 0 0 0,-1 0 0 0 0,0-1 0 0 0,-1 0 0 0 0,0-1 0 0 0,-2 0 0 0 0,0 0 0 0 0,0-1 0 0 0,-2 0 0 0 0,0 0 0 0 0,-1 0 0 0 0,-1 0 1 0 0,-1-3-95 0 0,-8-24-1048 0 0,-7 33-5337 0 0,10 9 1723 0 0,0 0-4084 0 0</inkml:trace>
  <inkml:trace contextRef="#ctx0" brushRef="#br0" timeOffset="1">689 283 6345 0 0,'-4'24'4225'0'0,"-21"50"214"0"0,-21 121-1063 0 0,47-195-3324 0 0,0 1-1 0 0,-1 0 1 0 0,1 0 0 0 0,0 0-1 0 0,0-1 1 0 0,0 1 0 0 0,-1-1-1 0 0,1 1 1 0 0,0 0-1 0 0,0-1 1 0 0,0 1 0 0 0,0-1-1 0 0,0 0 1 0 0,0 1-1 0 0,0-1 1 0 0,0 0 0 0 0,0 0-1 0 0,1 0 1 0 0,-1 1 0 0 0,0-1-1 0 0,0 0 1 0 0,0 0-1 0 0,0-1 1 0 0,0 1 0 0 0,0 0-1 0 0,0 0 1 0 0,0 0-1 0 0,0-1 1 0 0,0 1 0 0 0,0-1-1 0 0,0 1 1 0 0,0-1 0 0 0,0 1-1 0 0,0-1 1 0 0,0 1-1 0 0,0-1 1 0 0,-1 0 0 0 0,1 1-1 0 0,0-1 1 0 0,0 0-1 0 0,-1 0 1 0 0,1 0 0 0 0,0 0-1 0 0,-1 1 1 0 0,1-1-1 0 0,0-1-51 0 0,13-5 239 0 0,2 0-142 0 0,0 2 0 0 0,0 0 0 0 0,1 1 0 0 0,0 1 0 0 0,-1 1 0 0 0,1 0 0 0 0,1 1 0 0 0,-1 0 0 0 0,0 2-97 0 0,128 2 207 0 0,-145-3-226 0 0,1 0 1 0 0,-1 1-1 0 0,1-1 1 0 0,-1 0-1 0 0,1 0 0 0 0,-1 1 1 0 0,1-1-1 0 0,-1 0 0 0 0,1 0 1 0 0,-1 0-1 0 0,1 0 0 0 0,0 0 1 0 0,-1 0-1 0 0,1 1 1 0 0,-1-1-1 0 0,1-1 0 0 0,0 1 1 0 0,-1 0-1 0 0,1 0 0 0 0,-1 0 1 0 0,1 0-1 0 0,-1 0 1 0 0,1 0-1 0 0,-1-1 0 0 0,1 1 1 0 0,0 0-1 0 0,-1 0 0 0 0,1-1 1 0 0,-1 1-1 0 0,1 0 1 0 0,-1-1-1 0 0,0 1 0 0 0,1-1 1 0 0,-1 1-1 0 0,1-1 0 0 0,-1 1 1 0 0,0-1-1 0 0,1 1 0 0 0,-1-1 1 0 0,0 1-1 0 0,0-1 1 0 0,1 1-1 0 0,-1-1 0 0 0,0 1 1 0 0,0-1-1 0 0,0 1 0 0 0,0-1 1 0 0,0 0-1 0 0,1 1 1 0 0,-1-1-1 0 0,0 1 0 0 0,0-1 1 0 0,-1 1-1 0 0,1-1 0 0 0,0 0 1 0 0,0 1-1 0 0,0-1 0 0 0,0 1 1 0 0,0-1-1 0 0,-1 1 1 0 0,1-1-1 0 0,0 0 0 0 0,0 1 1 0 0,-1-1-1 0 0,1 1 19 0 0,-62 2-13431 0 0,49-2 8219 0 0</inkml:trace>
  <inkml:trace contextRef="#ctx0" brushRef="#br0" timeOffset="2">888 306 8122 0 0,'-23'121'5418'0'0,"-32"132"-2653"0"0,55-239-4234 0 0,11-31-3586 0 0,-3 2 2153 0 0,-1 8-1729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0:46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52 5129 0 0,'3'-24'8051'0'0,"-2"12"-1238"0"0,-11 29-5364 0 0,-1 8-1230 0 0,2 1 0 0 0,0 0 0 0 0,2 0 1 0 0,1 1-1 0 0,1 0 0 0 0,1 0 0 0 0,1 1 0 0 0,2-1 0 0 0,1 4-219 0 0,0-27 14 0 0,0-1 0 0 0,0 0 0 0 0,1 0-1 0 0,-1 1 1 0 0,1-1 0 0 0,0 0 0 0 0,0 0-1 0 0,0 0 1 0 0,0 0 0 0 0,1 0-1 0 0,-1 0 1 0 0,1 0 0 0 0,0 0 0 0 0,0-1-1 0 0,0 1 1 0 0,0-1 0 0 0,0 1 0 0 0,1-1-1 0 0,-1 0 1 0 0,1 0 0 0 0,-1 0 0 0 0,1 0-1 0 0,0 0 1 0 0,0 0 0 0 0,0-1 0 0 0,0 0-1 0 0,0 1 1 0 0,0-1 0 0 0,0 0-1 0 0,0-1 1 0 0,0 1 0 0 0,1 0 0 0 0,-1-1-1 0 0,0 0 1 0 0,1 0 0 0 0,-1 0 0 0 0,0 0-1 0 0,0 0 1 0 0,1-1 0 0 0,-1 1 0 0 0,0-1-1 0 0,0 0 1 0 0,0 0 0 0 0,0 0 0 0 0,1 0-1 0 0,-2-1 1 0 0,1 1 0 0 0,0-1-1 0 0,0 0 1 0 0,0 0 0 0 0,-1 0 0 0 0,1 0-1 0 0,1-3-13 0 0,24-14 5 0 0,-2-2-1 0 0,-1-1 0 0 0,0-1 1 0 0,-2-2-1 0 0,-1 0 0 0 0,-1-1 1 0 0,-1-1-1 0 0,-1-1 0 0 0,9-19-4 0 0,-25 43 1 0 0,-1 1 0 0 0,1-1 0 0 0,-1 0 0 0 0,0 0-1 0 0,0 0 1 0 0,0 0 0 0 0,-1 0 0 0 0,1-1 0 0 0,-1 1 0 0 0,0 0-1 0 0,-1-1 1 0 0,1 1 0 0 0,-1-1 0 0 0,1 1 0 0 0,-1-1 0 0 0,0 1-1 0 0,-1-1 1 0 0,1 1 0 0 0,-2-4-1 0 0,1 7 10 0 0,-1 1 0 0 0,1-1 0 0 0,0 1 0 0 0,0 0 0 0 0,-1-1 1 0 0,1 1-1 0 0,-1 0 0 0 0,1 0 0 0 0,0 0 0 0 0,-1 0 0 0 0,1 0 0 0 0,0 0 0 0 0,-1 1 0 0 0,1-1 0 0 0,0 0 0 0 0,-1 1 0 0 0,1-1 0 0 0,0 1 0 0 0,0-1 0 0 0,0 1 0 0 0,-1 0 0 0 0,1-1 0 0 0,0 1 1 0 0,0 0-1 0 0,0 0 0 0 0,0 0 0 0 0,0 0 0 0 0,0 0 0 0 0,0 0 0 0 0,1 0 0 0 0,-1 0 0 0 0,0 0 0 0 0,0 0 0 0 0,1 0 0 0 0,-1 1 0 0 0,1-1 0 0 0,-1 0 0 0 0,1 0 0 0 0,-1 1 0 0 0,1-1 0 0 0,0 0 1 0 0,0 1-1 0 0,0-1 0 0 0,0 0 0 0 0,0 1 0 0 0,0-1 0 0 0,0 0 0 0 0,0 1 0 0 0,0-1 0 0 0,1 1-10 0 0,2 52 49 0 0,3 0 0 0 0,2 0 1 0 0,2-1-1 0 0,12 34-49 0 0,-9-42 4 0 0,-2 1 0 0 0,-2 0 0 0 0,-2 0 0 0 0,-2 1 0 0 0,-2 0 0 0 0,-3 28-4 0 0,0-66 4 0 0,0 6 9 0 0,1 1 1 0 0,-2 0 0 0 0,0 0-1 0 0,-1-1 1 0 0,-1 1-1 0 0,0-1 1 0 0,-1 0-1 0 0,0 0 1 0 0,-2 0 0 0 0,1 0-1 0 0,-2-1 1 0 0,0 0-1 0 0,-1 0 1 0 0,0-1-1 0 0,-1 0 1 0 0,0-1 0 0 0,-1 1-1 0 0,-1-2 1 0 0,-2 3-14 0 0,8-12 12 0 0,1 1 0 0 0,-1-2 1 0 0,0 1-1 0 0,1 0 0 0 0,-1-1 1 0 0,0 0-1 0 0,0 0 0 0 0,0 0 1 0 0,0-1-1 0 0,0 0 0 0 0,0 0 1 0 0,0 0-1 0 0,0 0 0 0 0,0-1 1 0 0,0 0-1 0 0,0 0 0 0 0,0 0 1 0 0,1-1-1 0 0,-1 1 0 0 0,0-1 1 0 0,1 0-1 0 0,-1-1 0 0 0,1 1 1 0 0,0-1-1 0 0,0 0 0 0 0,0 0 1 0 0,0 0-1 0 0,-1-2-12 0 0,-6-4 15 0 0,1 0 1 0 0,0-1-1 0 0,0-1 0 0 0,1 0 0 0 0,0 0 1 0 0,1-1-1 0 0,1 0 0 0 0,0 0 0 0 0,-4-8-15 0 0,6 11 5 0 0,-1-1-1 0 0,2 0 1 0 0,-1 0-1 0 0,1 0 0 0 0,1 0 1 0 0,0-1-1 0 0,0 1 1 0 0,1-1-1 0 0,1 0 0 0 0,0 0 1 0 0,0 1-1 0 0,1-1 1 0 0,0 0-1 0 0,1 0 0 0 0,0 0 1 0 0,1 0-1 0 0,0 1 1 0 0,0-1-1 0 0,1 1 0 0 0,1-1 1 0 0,0 1-1 0 0,0 0 0 0 0,1 1 1 0 0,2-3-5 0 0,2 3 19 0 0,0 0 0 0 0,1 0 0 0 0,1 1 0 0 0,-1 1 0 0 0,1 0 0 0 0,1 0 1 0 0,-1 1-1 0 0,1 0 0 0 0,0 1 0 0 0,0 1 0 0 0,1 0 0 0 0,-1 0 0 0 0,1 1 0 0 0,0 1 0 0 0,0 0 0 0 0,6 1-19 0 0,45-13-26 0 0,50-9-979 0 0,-82-9-14853 0 0,-28 25 9680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0:46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9450 0 0,'0'0'1915'0'0,"-1"4"1893"0"0,2 15-710 0 0,6 105 2379 0 0,-1 25-4332 0 0,0-117-930 0 0,-6-32-291 0 0,0-1 1 0 0,0 1-1 0 0,1 0 0 0 0,-1 0 0 0 0,0-1 0 0 0,0 1 1 0 0,0 0-1 0 0,1 0 0 0 0,-1-1 0 0 0,0 1 1 0 0,0 0-1 0 0,0 0 0 0 0,1 0 0 0 0,-1-1 0 0 0,0 1 1 0 0,1 0-1 0 0,-1 0 0 0 0,0 0 0 0 0,0 0 1 0 0,1 0-1 0 0,-1-1 0 0 0,0 1 0 0 0,1 0 0 0 0,-1 0 1 0 0,0 0-1 0 0,1 0 0 0 0,-1 0 0 0 0,0 0 1 0 0,1 0-1 0 0,-1 0 0 0 0,0 0 0 0 0,1 0 0 0 0,-1 0 1 0 0,0 1-1 0 0,0-1 0 0 0,1 0 0 0 0,-1 0 1 0 0,0 0-1 0 0,1 0 0 0 0,-1 0 0 0 0,0 1 0 0 0,0-1 1 0 0,1 0-1 0 0,-1 0 0 0 0,0 0 0 0 0,0 1 1 0 0,0-1-1 0 0,1 0 0 0 0,-1 0 0 0 0,0 1 0 0 0,0-1 1 0 0,0 0-1 0 0,1 0 0 0 0,-1 1 0 0 0,0-1 0 0 0,0 0 76 0 0,19-48-13939 0 0,-16 35 8934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0:46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8674 0 0,'-27'113'9512'0'0,"34"67"-6865"0"0,-6-172-2425 0 0,-1-2-169 0 0,1 11 73 0 0,0-1 1 0 0,1 1-1 0 0,1 0 1 0 0,1-1-1 0 0,0 0 1 0 0,1 0-1 0 0,1 0 1 0 0,0 0-1 0 0,1-1 1 0 0,3 4-127 0 0,-9-17 19 0 0,1 0 0 0 0,-1 0 0 0 0,1-1 0 0 0,-1 1 0 0 0,1-1 0 0 0,0 1 0 0 0,0-1 1 0 0,0 0-1 0 0,-1 0 0 0 0,1 1 0 0 0,0-1 0 0 0,0-1 0 0 0,0 1 0 0 0,1 0 0 0 0,-1 0 0 0 0,0-1 0 0 0,0 1 1 0 0,0-1-1 0 0,1 0 0 0 0,-1 0 0 0 0,0 0 0 0 0,0 0 0 0 0,0 0 0 0 0,1 0 0 0 0,-1 0 0 0 0,0-1 0 0 0,0 1 1 0 0,0-1-1 0 0,1 0 0 0 0,-1 1 0 0 0,0-1 0 0 0,0 0 0 0 0,0 0 0 0 0,0 0 0 0 0,-1-1 0 0 0,1 1 0 0 0,0 0 1 0 0,0-1-1 0 0,-1 1 0 0 0,1-1 0 0 0,0-1-19 0 0,62-71 421 0 0,-2-117 82 0 0,-61 191-502 0 0,0 0 1 0 0,0 0-1 0 0,0 1 0 0 0,0-1 1 0 0,1 0-1 0 0,-1 1 1 0 0,0-1-1 0 0,0 1 0 0 0,0 0 1 0 0,0-1-1 0 0,0 1 1 0 0,-1 0-1 0 0,1-1 0 0 0,0 1 1 0 0,0 0-1 0 0,0 0 1 0 0,-1 0-1 0 0,1 0 0 0 0,0 0 1 0 0,-1 0-1 0 0,1 0 1 0 0,-1 0-1 0 0,1 0 0 0 0,-1 0 1 0 0,1 0-1 0 0,-1 0 1 0 0,0 0-1 0 0,0 0 0 0 0,1 0 1 0 0,-1 1-1 0 0,0-1 1 0 0,0 0-1 0 0,0 0 0 0 0,0 0 1 0 0,0 0-1 0 0,-1 1 1 0 0,1-1-1 0 0,0 0 1 0 0,0 0-1 0 0,-1 0 0 0 0,1 0 1 0 0,-1 0-1 0 0,1 0 1 0 0,-1 1-2 0 0,1 3-18 0 0,1-3 17 0 0,1 17 13 0 0,0 1-1 0 0,2-1 1 0 0,1 0-1 0 0,0 0 0 0 0,1-1 1 0 0,1 1-1 0 0,1-2 0 0 0,0 1 1 0 0,1-1-1 0 0,10 13-11 0 0,-16-26 18 0 0,0 0 1 0 0,0 0-1 0 0,0-1 0 0 0,1 1 1 0 0,0-1-1 0 0,-1 0 0 0 0,1 0 1 0 0,1-1-1 0 0,-1 1 0 0 0,0-1 1 0 0,0 0-1 0 0,1 0 0 0 0,-1 0 1 0 0,1-1-1 0 0,0 1 0 0 0,-1-1 1 0 0,1 0-1 0 0,0-1 0 0 0,0 1 1 0 0,0-1-1 0 0,0 0 0 0 0,-1 0 1 0 0,1 0-1 0 0,0-1 0 0 0,0 0 1 0 0,0 0-1 0 0,-1 0 0 0 0,1 0 1 0 0,0-1-1 0 0,-1 0 0 0 0,1 0 0 0 0,-1 0 1 0 0,0 0-1 0 0,0-1 0 0 0,0 0 1 0 0,0 1-1 0 0,0-2 0 0 0,0 1 1 0 0,-1 0-1 0 0,1-1 0 0 0,-1 1 1 0 0,2-4-19 0 0,8-16 145 0 0,0-1 1 0 0,-2-1-1 0 0,0 0 1 0 0,-2-1 0 0 0,-1 0-1 0 0,-1 0 1 0 0,-1-1 0 0 0,-1 1-1 0 0,-2-1 1 0 0,0 0-1 0 0,-2-19-145 0 0,-23-103 102 0 0,8 139-2119 0 0,6 41-6653 0 0,14-14 2016 0 0,-3-10 302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1:59.8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72 67 5489 0 0,'-20'22'5189'0'0,"-22"35"524"0"0,98-104-2740 0 0,-53 44-2940 0 0,1 1 1 0 0,-1 0-1 0 0,0-1 0 0 0,-1 1 1 0 0,1-1-1 0 0,0 0 0 0 0,-1 0 0 0 0,1 0 1 0 0,-1 0-1 0 0,0-1 0 0 0,0 1 1 0 0,0-1-1 0 0,-1 1 0 0 0,1-1 0 0 0,-1 1 1 0 0,0-1-1 0 0,0 0 0 0 0,0 0 1 0 0,0 1-1 0 0,-1-1 0 0 0,0 0 1 0 0,0 0-1 0 0,0 0 0 0 0,0 0 0 0 0,0 0 1 0 0,-1 0-1 0 0,0-3-33 0 0,-3 7 64 0 0,0 0 0 0 0,1 0 0 0 0,-1 0 0 0 0,0 0 0 0 0,0 1 0 0 0,1-1 0 0 0,-1 1 0 0 0,0 0 0 0 0,1 0 0 0 0,-1 0 0 0 0,0 1 0 0 0,1-1 0 0 0,0 1 0 0 0,-1 0 0 0 0,1 0 0 0 0,0 0 0 0 0,0 0 0 0 0,0 1 0 0 0,0-1 0 0 0,1 1 0 0 0,-1 0 0 0 0,1 0 0 0 0,-1 0 0 0 0,1 0 0 0 0,0 0 0 0 0,0 0 0 0 0,-1 3-64 0 0,3-6 8 0 0,-2 1 15 0 0,1 0 0 0 0,0-1 0 0 0,0 1 0 0 0,0 0 0 0 0,0-1 0 0 0,0 1 1 0 0,1 0-1 0 0,-1 0 0 0 0,0 0 0 0 0,0 0 0 0 0,0 0 0 0 0,1 0 0 0 0,-1 0 0 0 0,0 0 0 0 0,1 0 0 0 0,-1 0 0 0 0,1 0 0 0 0,0 0 0 0 0,-1 1 0 0 0,1-1 0 0 0,0 0 0 0 0,0 0 0 0 0,-1 0 0 0 0,1 1 0 0 0,0-1 0 0 0,0 0 0 0 0,0 0 0 0 0,1 0 0 0 0,-1 1 0 0 0,0-1 0 0 0,0 0 0 0 0,1 0 0 0 0,-1 0 0 0 0,0 0 0 0 0,1 1 0 0 0,-1-1 0 0 0,1 0 0 0 0,0 0 0 0 0,-1 0 0 0 0,1 0 0 0 0,0 0 0 0 0,0 0 0 0 0,-1 0 0 0 0,1-1 0 0 0,0 1 0 0 0,0 0 0 0 0,0 0 0 0 0,0-1 0 0 0,0 1 0 0 0,0 0 0 0 0,0-1 0 0 0,0 1 0 0 0,1-1 0 0 0,-1 0 1 0 0,0 1-1 0 0,0-1 0 0 0,0 0 0 0 0,0 1 0 0 0,1-1 0 0 0,-1 0 0 0 0,1 0-23 0 0,2-2 35 0 0,0 0 1 0 0,0 0-1 0 0,0 0 1 0 0,-1-1 0 0 0,1 1-1 0 0,-1-1 1 0 0,1 0-1 0 0,-1 0 1 0 0,0 0 0 0 0,0 0-1 0 0,0-1 1 0 0,-1 1-1 0 0,1-1 1 0 0,-1 0-1 0 0,0 0 1 0 0,0 0 0 0 0,0 0-1 0 0,0 0 1 0 0,0-3-36 0 0,-3 6-30 0 0,0 0 0 0 0,0 1 0 0 0,-1-1 1 0 0,1 1-1 0 0,0-1 0 0 0,-1 1 0 0 0,1-1 0 0 0,0 1 0 0 0,-1 0 1 0 0,1-1-1 0 0,0 1 0 0 0,-1 0 0 0 0,1 0 0 0 0,0 0 0 0 0,-1 0 1 0 0,1 0-1 0 0,-1 0 0 0 0,1 1 0 0 0,0-1 0 0 0,-1 0 0 0 0,1 1 1 0 0,0-1-1 0 0,-1 1 0 0 0,1-1 0 0 0,0 1 0 0 0,0 0 1 0 0,0 0-1 0 0,-1-1 0 0 0,1 1 0 0 0,0 0 0 0 0,0 0 0 0 0,0 0 1 0 0,0 0-1 0 0,1 0 0 0 0,-1 0 0 0 0,0 0 0 0 0,0 1 0 0 0,1-1 1 0 0,-1 0-1 0 0,0 0 0 0 0,1 1 0 0 0,-1-1 0 0 0,1 0 1 0 0,-1 1 29 0 0,-20 55-11350 0 0,20-42 4541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0:46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92 372 7250 0 0,'-43'52'8288'0'0,"11"11"-5133"0"0,31-59-3096 0 0,0 0 0 0 0,0-1 0 0 0,0 1 0 0 0,0 0 0 0 0,1 0-1 0 0,-1 0 1 0 0,1 0 0 0 0,0 0 0 0 0,0 0 0 0 0,0 0 0 0 0,1 0 0 0 0,0 0 0 0 0,0 0 0 0 0,0 0-1 0 0,0 0 1 0 0,0 0 0 0 0,1-1 0 0 0,-1 1 0 0 0,1 0 0 0 0,0-1 0 0 0,0 0 0 0 0,1 1 0 0 0,-1-1-1 0 0,1 0 1 0 0,-1 0 0 0 0,1 0 0 0 0,0-1 0 0 0,0 1 0 0 0,0 0 0 0 0,1-1 0 0 0,-1 0 0 0 0,1 0-1 0 0,0 0-58 0 0,3 0 157 0 0,0-1 0 0 0,0 1 0 0 0,0-2 0 0 0,0 1 0 0 0,0-1 0 0 0,0 0 0 0 0,0 0 0 0 0,0-1-1 0 0,0 0 1 0 0,0 0 0 0 0,-1-1 0 0 0,1 0 0 0 0,0 0 0 0 0,0-1 0 0 0,-1 1 0 0 0,0-2 0 0 0,3 0-157 0 0,-2 1 108 0 0,-7 3-99 0 0,-1 1 1 0 0,1-1-1 0 0,-1 0 1 0 0,1 1 0 0 0,-1-1-1 0 0,1 1 1 0 0,-1-1-1 0 0,1 1 1 0 0,0 0-1 0 0,-1-1 1 0 0,1 1 0 0 0,0-1-1 0 0,-1 1 1 0 0,1 0-1 0 0,0-1 1 0 0,0 1-1 0 0,0 0 1 0 0,0-1-1 0 0,0 1 1 0 0,0 0 0 0 0,-1-1-1 0 0,1 1 1 0 0,1 0-1 0 0,-1-1 1 0 0,0 1-1 0 0,0 0 1 0 0,0-1 0 0 0,0 1-1 0 0,0 0 1 0 0,1-1-1 0 0,-1 1 1 0 0,0 0-1 0 0,0-1 1 0 0,1 1 0 0 0,-1-1-1 0 0,1 1 1 0 0,-1-1-1 0 0,0 1 1 0 0,1-1-1 0 0,-1 1 1 0 0,1-1 0 0 0,-1 1-1 0 0,1-1 1 0 0,0 1-1 0 0,-1-1 1 0 0,1 0-1 0 0,-1 1 1 0 0,1-1 0 0 0,0 0-1 0 0,-1 0 1 0 0,1 1-1 0 0,0-1 1 0 0,-1 0-1 0 0,1 0 1 0 0,0 0 0 0 0,-1 0-1 0 0,1 0 1 0 0,0 0-1 0 0,-1 0 1 0 0,1 0-1 0 0,0 0 1 0 0,-1 0 0 0 0,1 0-1 0 0,0 0 1 0 0,-1-1-1 0 0,1 1 1 0 0,0 0-1 0 0,0-1-9 0 0,-78 115-858 0 0,11-53-5282 0 0,63-59 5414 0 0,-4-4-7832 0 0,7-4 3227 0 0</inkml:trace>
  <inkml:trace contextRef="#ctx0" brushRef="#br0" timeOffset="1">1 483 8346 0 0,'18'-6'7636'0'0,"8"-7"-5452"0"0,17-7-1795 0 0,-2 8-349 0 0,57-17-674 0 0,-32 14-2747 0 0,-24 2-3040 0 0,-31 7 943 0 0</inkml:trace>
  <inkml:trace contextRef="#ctx0" brushRef="#br0" timeOffset="2">583 4 7210 0 0,'-2'-1'274'0'0,"-1"0"1"0"0,0 1-1 0 0,0-1 1 0 0,1 1 0 0 0,-1 0-1 0 0,0 0 1 0 0,0 0 0 0 0,1 0-1 0 0,-1 0 1 0 0,0 1-1 0 0,1-1 1 0 0,-1 1 0 0 0,0-1-1 0 0,1 1 1 0 0,-1 0 0 0 0,1 0-1 0 0,-1 1 1 0 0,1-1 0 0 0,-1 0-1 0 0,1 1 1 0 0,0-1-1 0 0,0 1 1 0 0,0 0 0 0 0,0 0-1 0 0,0 0 1 0 0,0 0 0 0 0,0 0-1 0 0,0 0 1 0 0,1 0-1 0 0,-1 1 1 0 0,1-1 0 0 0,0 1-1 0 0,-1 0-274 0 0,-33 92 3516 0 0,31-80-3326 0 0,-13 108 1168 0 0,16-119-1330 0 0,1-1 1 0 0,1 1-1 0 0,-1-1 0 0 0,0 0 0 0 0,1 1 1 0 0,-1-1-1 0 0,1 1 0 0 0,0-1 1 0 0,0 0-1 0 0,1 0 0 0 0,-1 1 1 0 0,1-1-1 0 0,-1 0 0 0 0,1 0 1 0 0,0 0-1 0 0,0-1 0 0 0,0 1 0 0 0,1 0 1 0 0,-1-1-1 0 0,1 1 0 0 0,-1-1 1 0 0,1 0-1 0 0,0 0 0 0 0,0 0 1 0 0,0 0-1 0 0,0-1 0 0 0,0 1 1 0 0,0-1-1 0 0,0 0 0 0 0,1 1 0 0 0,-1-2 1 0 0,0 1-1 0 0,4 0-28 0 0,3-2 43 0 0,1-1 0 0 0,-1 0 0 0 0,0 0 0 0 0,0-1 0 0 0,0-1 1 0 0,0 0-1 0 0,0 0 0 0 0,-1-1 0 0 0,0 0 0 0 0,0-1 0 0 0,0 0 0 0 0,-1 0 0 0 0,0 0 0 0 0,0-1 0 0 0,6-7-43 0 0,-10 10 17 0 0,0 0 0 0 0,18-12 29 0 0,-1-2-1 0 0,-1 0 1 0 0,0-2 0 0 0,-2 0-1 0 0,0-1 1 0 0,-1 0 0 0 0,-2-2 0 0 0,13-21-46 0 0,-9-24 126 0 0,-21 79 226 0 0,11 128-4 0 0,36 147-152 0 0,-28-208-66 0 0,-4 1-1 0 0,-3 0 1 0 0,-4 1-1 0 0,-3 0 0 0 0,-4 15-129 0 0,-1-76 36 0 0,-1 0-1 0 0,-1 0 0 0 0,0 0 1 0 0,-2 0-1 0 0,0-1 0 0 0,-1 0 0 0 0,-1-1 1 0 0,0 1-1 0 0,-1-1 0 0 0,-1-1 1 0 0,-1 0-1 0 0,-1 0 0 0 0,-1 1-35 0 0,11-16-2 0 0,1 1 0 0 0,-1-1 0 0 0,1 0 0 0 0,-1 1 0 0 0,1-1 0 0 0,-1 0 0 0 0,1 0 0 0 0,-1 0 0 0 0,0 0 0 0 0,0-1-1 0 0,1 1 1 0 0,-1 0 0 0 0,0-1 0 0 0,0 1 0 0 0,0-1 0 0 0,0 0 0 0 0,0 1 0 0 0,0-1 0 0 0,0 0 0 0 0,0 0 0 0 0,0-1 0 0 0,0 1 0 0 0,0 0 0 0 0,1 0 0 0 0,-1-1 0 0 0,0 1 0 0 0,0-1-1 0 0,0 0 1 0 0,0 0 0 0 0,1 1 0 0 0,-1-1 0 0 0,0 0 0 0 0,1-1 0 0 0,-1 1 0 0 0,0 0 0 0 0,1 0 0 0 0,0-1 0 0 0,-1 1 0 0 0,1 0 2 0 0,-57-64-140 0 0,52 56 155 0 0,-13-15-32 0 0,1-2 1 0 0,2 0-1 0 0,1-1 0 0 0,1-1 1 0 0,1 0-1 0 0,1-1 1 0 0,2 0-1 0 0,1-1 0 0 0,-5-29 17 0 0,13 50 1 0 0,0 0 1 0 0,1 1-1 0 0,0-1 0 0 0,0 0 0 0 0,1 0 0 0 0,0 1 0 0 0,1-1 0 0 0,0 0 0 0 0,0 1 0 0 0,1 0 0 0 0,0-1 1 0 0,0 1-1 0 0,1 0 0 0 0,0 1 0 0 0,0-1 0 0 0,1 1 0 0 0,0-1 0 0 0,0 1 0 0 0,1 1 0 0 0,0-1 0 0 0,0 1 1 0 0,0 0-1 0 0,1 1 0 0 0,0-1 0 0 0,0 1 0 0 0,1 1 0 0 0,-1-1 0 0 0,1 1 0 0 0,0 0 0 0 0,0 1 0 0 0,0 0 0 0 0,1 0 1 0 0,-1 1-1 0 0,7-1-1 0 0,49-12-47 0 0,0 3 1 0 0,0 2 0 0 0,1 3-1 0 0,16 3 47 0 0,-70 11-1803 0 0,-32 2-10742 0 0,15-12 5545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0:46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1 6561 0 0,'-20'10'8961'0'0,"7"84"-3072"0"0,28 56-5040 0 0,-3-69-485 0 0,14 167-248 0 0,-48-274-12699 0 0,18 15 9402 0 0,1-1-1827 0 0</inkml:trace>
  <inkml:trace contextRef="#ctx0" brushRef="#br0" timeOffset="1">11 336 8378 0 0,'-10'-1'4878'0'0,"24"2"-1082"0"0,99-40-653 0 0,115-32-4211 0 0,-183 63-1500 0 0,4-1-5532 0 0,-39 6 2426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0:46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6281 0 0,'-26'24'5318'0'0,"1"40"-1883"0"0,19-41-3004 0 0,1 0-1 0 0,2 0 1 0 0,0 0 0 0 0,2 0 0 0 0,0 1-1 0 0,2-1 1 0 0,0 0 0 0 0,2 0 0 0 0,0 0-1 0 0,4 9-430 0 0,-7-30 24 0 0,0 0-1 0 0,1-1 1 0 0,-1 1-1 0 0,0-1 1 0 0,1 1-1 0 0,-1-1 0 0 0,1 1 1 0 0,0-1-1 0 0,-1 0 1 0 0,1 1-1 0 0,0-1 1 0 0,0 0-1 0 0,0 0 0 0 0,0 1 1 0 0,0-1-1 0 0,0 0 1 0 0,0 0-1 0 0,1 0 1 0 0,-1 0-1 0 0,0 0 0 0 0,1-1 1 0 0,-1 1-1 0 0,0 0 1 0 0,1 0-1 0 0,-1-1 0 0 0,1 1 1 0 0,-1-1-1 0 0,1 0 1 0 0,-1 1-1 0 0,1-1 1 0 0,-1 0-1 0 0,1 0 0 0 0,-1 0 1 0 0,1 0-1 0 0,0 0 1 0 0,-1 0-1 0 0,1 0 1 0 0,-1 0-1 0 0,1-1 0 0 0,-1 1 1 0 0,1-1-1 0 0,-1 1 1 0 0,1-1-1 0 0,-1 0 1 0 0,2 0-24 0 0,67-45 493 0 0,-56 35-487 0 0,8-7-20 0 0,-2-1 1 0 0,0 0-1 0 0,-1-2 0 0 0,-1 0 1 0 0,-1-1-1 0 0,-1-1 0 0 0,6-13 14 0 0,-18 30 5 0 0,0 0 0 0 0,0 0 0 0 0,0 0 0 0 0,-1-1 0 0 0,0 0 0 0 0,0 1 0 0 0,0-1 1 0 0,-1 0-1 0 0,0 0 0 0 0,-1 0 0 0 0,1-1 0 0 0,-1 1 0 0 0,-1 0 0 0 0,1-1 0 0 0,-1 1 0 0 0,-1 0 0 0 0,1-1 0 0 0,-1 1 0 0 0,-2-5-5 0 0,3 13 30 0 0,0 0 0 0 0,0 0 0 0 0,0 0 1 0 0,-1-1-1 0 0,1 1 0 0 0,0 0 0 0 0,-1 0 0 0 0,1-1 0 0 0,0 1 0 0 0,-1 0 0 0 0,1 0 1 0 0,-1-1-1 0 0,1 1 0 0 0,-1 0 0 0 0,1-1 0 0 0,-1 1 0 0 0,0-1 0 0 0,1 1 0 0 0,-1-1 0 0 0,0 1 1 0 0,0-1-1 0 0,1 1 0 0 0,-1-1 0 0 0,0 0 0 0 0,0 1 0 0 0,1-1 0 0 0,-1 0 0 0 0,0 0 1 0 0,0 1-1 0 0,0-1 0 0 0,0 0 0 0 0,1 0 0 0 0,-1 0 0 0 0,0 0 0 0 0,0 0 0 0 0,0 0 0 0 0,0 0 1 0 0,0-1-1 0 0,1 1 0 0 0,-1 0 0 0 0,0 0 0 0 0,0-1 0 0 0,0 1 0 0 0,1 0 0 0 0,-1-1 0 0 0,0 1 1 0 0,0-1-1 0 0,1 1 0 0 0,-1-1 0 0 0,0 1 0 0 0,1-1 0 0 0,-1 0 0 0 0,1 1 0 0 0,-1-1 1 0 0,1 0-1 0 0,-1 1 0 0 0,1-1 0 0 0,-1 0 0 0 0,1 1 0 0 0,0-1 0 0 0,-1 0 0 0 0,1 0 0 0 0,0 0 1 0 0,0 0-1 0 0,-1 1 0 0 0,1-1 0 0 0,0 0-30 0 0,2 159 802 0 0,3-113-691 0 0,5 58 82 0 0,3 23-65 0 0,-4 1-1 0 0,-7-1 0 0 0,-10 91-127 0 0,5-181 34 0 0,-1 0-1 0 0,-2 0 0 0 0,-1-1 1 0 0,-2 1-1 0 0,-2-2 0 0 0,-1 0 1 0 0,-14 28-34 0 0,25-59-2 0 0,0-1 0 0 0,1 1 0 0 0,-1 0 1 0 0,0-1-1 0 0,0 1 0 0 0,0-1 0 0 0,-1 1 1 0 0,1-1-1 0 0,-1 0 0 0 0,1 0 1 0 0,-1 1-1 0 0,0-1 0 0 0,0 0 0 0 0,0-1 1 0 0,0 1-1 0 0,0 0 0 0 0,0 0 0 0 0,0-1 1 0 0,-1 1-1 0 0,1-1 0 0 0,-1 0 1 0 0,1 0-1 0 0,-1 0 0 0 0,1 0 0 0 0,-1 0 1 0 0,0 0-1 0 0,1-1 0 0 0,-1 1 0 0 0,0-1 1 0 0,1 0-1 0 0,-1 0 0 0 0,0 0 0 0 0,0 0 1 0 0,1 0-1 0 0,-1-1 0 0 0,0 1 1 0 0,1-1-1 0 0,-1 0 0 0 0,0 0 0 0 0,1 0 1 0 0,-1 0-1 0 0,1 0 0 0 0,-1 0 0 0 0,1-1 1 0 0,0 1-1 0 0,-1-1 0 0 0,0-1 2 0 0,-8-9 37 0 0,0 0 0 0 0,1-1 0 0 0,1 0 0 0 0,0 0 0 0 0,1-1-1 0 0,0 0 1 0 0,1-1 0 0 0,1 0 0 0 0,0 0 0 0 0,1 0 0 0 0,1 0-1 0 0,0-1 1 0 0,1 0 0 0 0,1 0 0 0 0,0 0 0 0 0,1 0 0 0 0,1 0 0 0 0,1 0-1 0 0,0 0 1 0 0,1 0 0 0 0,0 0 0 0 0,2 0 0 0 0,0 1 0 0 0,0-1 0 0 0,2 1-1 0 0,0 0 1 0 0,0 1 0 0 0,1-1 0 0 0,1 1 0 0 0,1 0-37 0 0,-8 14 5 0 0,6-9 32 0 0,0 0 1 0 0,0 0 0 0 0,2 1 0 0 0,-1 0 0 0 0,1 1 0 0 0,0 0 0 0 0,0 0 0 0 0,1 1 0 0 0,-1 0 0 0 0,1 1 0 0 0,1 0 0 0 0,6-2-38 0 0,135-28 88 0 0,-50 18-3534 0 0,-78 5-2687 0 0,-11-4-5322 0 0,-7 8 6962 0 0</inkml:trace>
  <inkml:trace contextRef="#ctx0" brushRef="#br0" timeOffset="1">698 310 10786 0 0,'19'-19'5952'0'0,"25"34"-1524"0"0,-40-12-4360 0 0,1-1 1 0 0,-1 1-1 0 0,1 0 0 0 0,-1 1 1 0 0,0-1-1 0 0,0 1 1 0 0,-1-1-1 0 0,1 1 0 0 0,-1 0 1 0 0,0 1-1 0 0,0-1 1 0 0,0 0-1 0 0,0 1 0 0 0,-1 0 1 0 0,0-1-1 0 0,0 1 1 0 0,0 0-1 0 0,0 0 0 0 0,-1 0 1 0 0,0 1-1 0 0,0-1 1 0 0,0 0-1 0 0,-1 0 0 0 0,0 0 1 0 0,0 1-1 0 0,0-1 1 0 0,-1 0-1 0 0,1 0 0 0 0,-1 1 1 0 0,-1-1-1 0 0,1 0 1 0 0,-1 0-1 0 0,1 0 0 0 0,-1 0 1 0 0,-1-1-1 0 0,1 1 1 0 0,-1 0-1 0 0,0-1 0 0 0,0 0 1 0 0,0 0-1 0 0,0 0 1 0 0,-2 2-70 0 0,-1-1 29 0 0,-3 8 21 0 0,-1-1 1 0 0,-1 0-1 0 0,0-1 1 0 0,0 0-1 0 0,-1-1 0 0 0,-1-1 1 0 0,1 0-1 0 0,-2 0 1 0 0,1-1-1 0 0,-1-1 0 0 0,-14 6-49 0 0,27-13 4 0 0,0-1-1 0 0,1 1 1 0 0,-1-1-1 0 0,0 1 1 0 0,1-1-1 0 0,-1 1 1 0 0,1-1-1 0 0,-1 1 1 0 0,1-1-1 0 0,-1 1 1 0 0,1-1-1 0 0,-1 0 1 0 0,1 1-1 0 0,-1-1 1 0 0,1 1-1 0 0,0-1 1 0 0,-1 0-1 0 0,1 0 1 0 0,0 1-1 0 0,0-1 1 0 0,0 0-1 0 0,-1 0 1 0 0,1 1-1 0 0,0-1 1 0 0,0 0-1 0 0,0 0 1 0 0,0 1-1 0 0,0-1 1 0 0,0 0-1 0 0,1 0 1 0 0,-1 1-1 0 0,0-1 1 0 0,0 0-1 0 0,0 0 1 0 0,1 1-1 0 0,-1-1 1 0 0,0 0-1 0 0,1 1 1 0 0,-1-1-1 0 0,1 0 1 0 0,-1 1-1 0 0,1-1 1 0 0,-1 1-1 0 0,1-1 1 0 0,-1 0-1 0 0,1 1 1 0 0,-1-1-1 0 0,1 1 1 0 0,0 0-1 0 0,-1-1 1 0 0,1 1-4 0 0,6-6-3 0 0,1 1-1 0 0,-1 1 1 0 0,1-1 0 0 0,0 1 0 0 0,0 1-1 0 0,1-1 1 0 0,-1 1 0 0 0,1 1 0 0 0,0 0-1 0 0,-1 0 1 0 0,1 0 0 0 0,0 1 0 0 0,0 1-1 0 0,0-1 1 0 0,0 2 0 0 0,0-1 0 0 0,0 1-1 0 0,7 2 4 0 0,-13-3 4 0 0,-1 1 0 0 0,0-1 0 0 0,1 1 0 0 0,-1 0 0 0 0,0-1 0 0 0,0 1 1 0 0,0 0-1 0 0,0 1 0 0 0,0-1 0 0 0,0 0 0 0 0,0 0 0 0 0,0 1 0 0 0,0 0 0 0 0,-1-1 0 0 0,1 1 0 0 0,0 0 0 0 0,-1-1 0 0 0,0 1 0 0 0,1 0 0 0 0,-1 0 0 0 0,0 0 0 0 0,0 1 0 0 0,0-1 0 0 0,0 0 0 0 0,0 0 0 0 0,-1 0 0 0 0,1 1 0 0 0,-1-1 0 0 0,1 0 0 0 0,-1 1 0 0 0,0-1 0 0 0,0 0 0 0 0,0 1 0 0 0,0-1 0 0 0,-1 0 0 0 0,1 1 1 0 0,0-1-1 0 0,-1 0 0 0 0,0 0 0 0 0,1 1 0 0 0,-1-1 0 0 0,0 0 0 0 0,0 0 0 0 0,0 0 0 0 0,-1 0 0 0 0,1 0 0 0 0,0 0 0 0 0,-2 1-4 0 0,-75 90 206 0 0,13-49-640 0 0,37-30-2735 0 0,27-13 1633 0 0,1-1-451 0 0,7-6-6821 0 0,-4 5 2534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0:46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12 451 8498 0 0,'0'0'107'0'0,"-1"0"-1"0"0,1 0 1 0 0,-1 0 0 0 0,1 0 0 0 0,-1 0 0 0 0,1-1-1 0 0,-1 1 1 0 0,1 0 0 0 0,-1 0 0 0 0,1 0-1 0 0,-1-1 1 0 0,1 1 0 0 0,-1 0 0 0 0,1 0 0 0 0,0-1-1 0 0,-1 1 1 0 0,1-1 0 0 0,-1 1 0 0 0,1 0-1 0 0,0-1 1 0 0,-1 1 0 0 0,1-1 0 0 0,0 1 0 0 0,0 0-1 0 0,-1-1 1 0 0,1 1 0 0 0,0-1 0 0 0,0 1 0 0 0,0-1-1 0 0,-1 1 1 0 0,1-1 0 0 0,0 1 0 0 0,0-1-1 0 0,0 1 1 0 0,0-1 0 0 0,0 1 0 0 0,0-1 0 0 0,0 0-1 0 0,0 1 1 0 0,0-1 0 0 0,0 1 0 0 0,1-1-1 0 0,-1 1 1 0 0,0-1 0 0 0,0 1 0 0 0,0-1 0 0 0,1 1-1 0 0,-1 0 1 0 0,0-1 0 0 0,1 1 0 0 0,-1-1 0 0 0,0 1-1 0 0,1 0 1 0 0,-1-1 0 0 0,0 1 0 0 0,1-1-1 0 0,-1 1 1 0 0,1 0 0 0 0,-1 0 0 0 0,0-1 0 0 0,1 1-1 0 0,-1 0 1 0 0,1 0 0 0 0,-1-1 0 0 0,1 1-1 0 0,-1 0 1 0 0,1 0-107 0 0,31-28 3573 0 0,-29 26-3499 0 0,1 0-1 0 0,-1 0 1 0 0,1 0-1 0 0,0 0 1 0 0,0 1-1 0 0,0-1 1 0 0,0 1-1 0 0,0 0 1 0 0,0 0-1 0 0,0 1 1 0 0,0-1-1 0 0,0 1 1 0 0,0 0-1 0 0,1 0 1 0 0,-1 0-1 0 0,0 1 1 0 0,0-1-1 0 0,0 1 1 0 0,0 0-1 0 0,0 0 0 0 0,0 1 1 0 0,0-1-1 0 0,0 1 1 0 0,0 0-1 0 0,-1 0 1 0 0,1 0-1 0 0,-1 0 1 0 0,1 1-1 0 0,-1-1 1 0 0,0 1-1 0 0,0 0 1 0 0,0 0-1 0 0,0 0 1 0 0,-1 0-1 0 0,1 1 1 0 0,-1-1-1 0 0,0 1 1 0 0,0-1-1 0 0,0 1 1 0 0,0 0-1 0 0,-1 0 1 0 0,1 0-1 0 0,-1 0 0 0 0,0 0 1 0 0,0 0-1 0 0,-1 0 1 0 0,1 0-1 0 0,-1 0 1 0 0,0 0-1 0 0,0 1 1 0 0,0-1-1 0 0,-1 0-73 0 0,-6 27 63 0 0,-3-1-1 0 0,0 1 0 0 0,-2-2 0 0 0,-1 0 1 0 0,-1 0-1 0 0,-1-1 0 0 0,-8 8-62 0 0,-1 12 410 0 0,23-47-398 0 0,1 0 0 0 0,0 0-1 0 0,0 0 1 0 0,0 0 0 0 0,0 0 0 0 0,0 0 0 0 0,0 0-1 0 0,0 0 1 0 0,0-1 0 0 0,0 1 0 0 0,0 0-1 0 0,0 0 1 0 0,1 0 0 0 0,-1 0 0 0 0,0 0 0 0 0,1 0-1 0 0,-1-1 1 0 0,0 1 0 0 0,1 0 0 0 0,-1 0-1 0 0,1 0 1 0 0,-1-1 0 0 0,1 1 0 0 0,0 0 0 0 0,-1-1-1 0 0,1 1 1 0 0,0-1 0 0 0,-1 1 0 0 0,1 0-1 0 0,0-1 1 0 0,0 0 0 0 0,0 1 0 0 0,-1-1 0 0 0,1 1-1 0 0,0-1 1 0 0,0 0 0 0 0,0 0 0 0 0,0 1-1 0 0,0-1 1 0 0,0 0 0 0 0,-1 0 0 0 0,1 0 0 0 0,0 0-1 0 0,0 0 1 0 0,0 0 0 0 0,0 0 0 0 0,0-1-1 0 0,0 1 1 0 0,0 0 0 0 0,0 0 0 0 0,-1-1 0 0 0,1 1-1 0 0,0 0 1 0 0,0-1 0 0 0,0 0-12 0 0,143-57 261 0 0,-103 36-301 0 0,11-12-651 0 0,-56 23-3562 0 0,-18 7-7046 0 0,19 4 5454 0 0</inkml:trace>
  <inkml:trace contextRef="#ctx0" brushRef="#br0" timeOffset="1">780 8 7810 0 0,'-11'-8'1962'0'0,"-16"13"5726"0"0,7 82-4472 0 0,19-70-2917 0 0,-7 399 525 0 0,7-406-1151 0 0,-2 11-923 0 0,-3-9-2673 0 0,7-15-848 0 0,1-4 1994 0 0,-2 4 993 0 0,3-7-3143 0 0</inkml:trace>
  <inkml:trace contextRef="#ctx0" brushRef="#br0" timeOffset="2">426 301 8850 0 0,'-4'-8'8793'0'0,"37"-11"-5990"0"0,20 1-2290 0 0,0 1 0 0 0,0 3 0 0 0,2 2 1 0 0,18-1-514 0 0,-68 13-6 0 0,135-28-3944 0 0,-59 10-5950 0 0,-67 15 4010 0 0</inkml:trace>
  <inkml:trace contextRef="#ctx0" brushRef="#br0" timeOffset="3">1073 14 7458 0 0,'-5'106'6456'0'0,"8"-78"-5401"0"0,-2-5-677 0 0,1-1 1 0 0,2 1 0 0 0,0-1 0 0 0,1 0 0 0 0,1-1 0 0 0,1 1 0 0 0,2-1 0 0 0,-1 0-1 0 0,2-1 1 0 0,1 0-379 0 0,-9-17 44 0 0,-1-1 1 0 0,0 0-1 0 0,1 1 0 0 0,-1-1 0 0 0,1 0 0 0 0,0 0 0 0 0,0 0 0 0 0,0 0 1 0 0,0-1-1 0 0,0 1 0 0 0,0 0 0 0 0,0-1 0 0 0,0 1 0 0 0,1-1 0 0 0,-1 0 0 0 0,1 0 1 0 0,-1 0-1 0 0,1 0 0 0 0,-1 0 0 0 0,1 0 0 0 0,0-1 0 0 0,-1 1 0 0 0,1-1 1 0 0,0 0-1 0 0,-1 0 0 0 0,1 0 0 0 0,0 0 0 0 0,-1 0 0 0 0,1-1 0 0 0,0 1 0 0 0,-1-1 1 0 0,1 0-1 0 0,0 0 0 0 0,-1 0 0 0 0,1 0 0 0 0,-1 0 0 0 0,0 0 0 0 0,1 0 1 0 0,-1-1-1 0 0,0 0 0 0 0,0 1 0 0 0,0-1 0 0 0,0 0 0 0 0,0 0 0 0 0,0 0 0 0 0,0-1-44 0 0,71-105 1051 0 0,-47-83 593 0 0,-30 215-1614 0 0,1 0 0 0 0,2 1-1 0 0,0-1 1 0 0,2 0-1 0 0,0 1 1 0 0,2-1-1 0 0,0 0 1 0 0,2 0 0 0 0,1 0-1 0 0,0-1 1 0 0,11 23-30 0 0,-15-42 16 0 0,-1 1 0 0 0,1-1 0 0 0,0 0-1 0 0,1 0 1 0 0,-1 0 0 0 0,1 0 0 0 0,0 0 0 0 0,0 0 0 0 0,0-1 0 0 0,0 1 0 0 0,1-1 0 0 0,-1 0 0 0 0,1 0 0 0 0,0 0 0 0 0,0-1 0 0 0,0 1 0 0 0,0-1 0 0 0,0 0-1 0 0,1 0 1 0 0,-1-1 0 0 0,0 1 0 0 0,1-1 0 0 0,0 0 0 0 0,-1 0 0 0 0,1 0 0 0 0,0-1 0 0 0,-1 0 0 0 0,1 0 0 0 0,0 0 0 0 0,-1 0 0 0 0,1-1 0 0 0,0 0 0 0 0,-1 0-1 0 0,1 0 1 0 0,-1 0 0 0 0,1-1 0 0 0,-1 1 0 0 0,4-3-16 0 0,2-6 105 0 0,-1 0 0 0 0,0-1 0 0 0,-1 0 0 0 0,0-1 0 0 0,-1 0 0 0 0,0 0 0 0 0,-1 0 0 0 0,0-1 0 0 0,-1 0 0 0 0,-1 0 0 0 0,0 0 0 0 0,0-1 1 0 0,-2 1-1 0 0,0-1 0 0 0,0 0 0 0 0,-1-10-105 0 0,0 22 7 0 0,2-16 32 0 0,0 0-1 0 0,-1-1 1 0 0,-1 1 0 0 0,-1-1 0 0 0,0 0-1 0 0,-2 1 1 0 0,0 0 0 0 0,-4-16-39 0 0,-3-20-2281 0 0,9 53 1516 0 0,0 1-267 0 0,15 10-13010 0 0,-11-10 8280 0 0</inkml:trace>
  <inkml:trace contextRef="#ctx0" brushRef="#br0" timeOffset="4">1962 154 7082 0 0,'-19'20'6805'0'0,"2"7"-3746"0"0,2 7-2518 0 0,1 2 0 0 0,1 0 0 0 0,2 0-1 0 0,2 1 1 0 0,1 0 0 0 0,2 1 0 0 0,2-1 0 0 0,0 33-541 0 0,3-69 32 0 0,0 1 1 0 0,0 0 0 0 0,0 0 0 0 0,0 0-1 0 0,1 0 1 0 0,-1 0 0 0 0,0 0 0 0 0,1 0-1 0 0,0 0 1 0 0,-1 0 0 0 0,1 0 0 0 0,0 0-1 0 0,0 0 1 0 0,0 0 0 0 0,0 0-1 0 0,1 0 1 0 0,-1 0 0 0 0,1 0 0 0 0,-1 0-1 0 0,1 0 1 0 0,-1 0 0 0 0,1 0 0 0 0,0-1-1 0 0,0 1 1 0 0,0 0 0 0 0,0 0 0 0 0,0-1-1 0 0,1 1 1 0 0,-1-1 0 0 0,0 1 0 0 0,1-1-1 0 0,-1 1 1 0 0,1-1 0 0 0,-1 0 0 0 0,1 1-1 0 0,0-1 1 0 0,0 0 0 0 0,-1 0 0 0 0,1-1-1 0 0,0 1 1 0 0,0 0 0 0 0,0 0 0 0 0,0-1-1 0 0,0 0 1 0 0,0 1 0 0 0,0-1 0 0 0,0 0-1 0 0,0 0 1 0 0,0 0 0 0 0,0 0 0 0 0,0 0-1 0 0,0 0 1 0 0,0-1 0 0 0,1 1-33 0 0,46-71 788 0 0,-47 69-777 0 0,-1-1-1 0 0,1 1 0 0 0,0 0 1 0 0,-1-1-1 0 0,0 1 1 0 0,1-1-1 0 0,-1 1 0 0 0,0-1 1 0 0,0 0-1 0 0,-1 0 1 0 0,1 1-1 0 0,0-1 1 0 0,-1 0-1 0 0,0 0 0 0 0,0 0 1 0 0,0 1-1 0 0,0-1 1 0 0,0 0-1 0 0,0 0 1 0 0,-1 0-1 0 0,1 1 0 0 0,-1-1 1 0 0,0 0-1 0 0,0 0 1 0 0,0 1-1 0 0,0-1 1 0 0,0 1-1 0 0,-1-1 0 0 0,1 1 1 0 0,-1 0-1 0 0,1-1 1 0 0,-1 1-1 0 0,0 0 0 0 0,0 0 1 0 0,0 0-1 0 0,0 0 1 0 0,0 0-1 0 0,-1 1 1 0 0,1-1-1 0 0,-1 1 0 0 0,1-1 1 0 0,-1 1-1 0 0,1 0 1 0 0,-1 0-1 0 0,0 0 1 0 0,1 0-1 0 0,-1 1 0 0 0,0-1 1 0 0,-1 1-11 0 0,-66 26-1158 0 0,40 13-5762 0 0,32-26-4258 0 0,2-13 6742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0:46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6 345 7378 0 0,'-5'-5'1177'0'0,"10"-13"2105"0"0,142-86 1751 0 0,35-3-1763 0 0,-181 106-3244 0 0,0 1 0 0 0,0-1-1 0 0,-1 1 1 0 0,1-1 0 0 0,0 1-1 0 0,0 0 1 0 0,0-1 0 0 0,0 1-1 0 0,0 0 1 0 0,0 0 0 0 0,0-1-1 0 0,0 1 1 0 0,0 0 0 0 0,0 0 0 0 0,0 0-1 0 0,-1 0 1 0 0,1 0 0 0 0,0 1-1 0 0,0-1 1 0 0,0 0 0 0 0,0 0-1 0 0,0 1 1 0 0,0-1 0 0 0,0 0-1 0 0,0 1 1 0 0,0-1 0 0 0,-1 1-1 0 0,1-1 1 0 0,0 1 0 0 0,0 0-1 0 0,-1-1 1 0 0,1 1 0 0 0,0 0 0 0 0,-1-1-1 0 0,1 1 1 0 0,0 0 0 0 0,-1 0-1 0 0,1-1 1 0 0,-1 1 0 0 0,0 0-1 0 0,1 0 1 0 0,-1 0 0 0 0,0 0-1 0 0,1 0 1 0 0,-1 0 0 0 0,0 0-1 0 0,0 0 1 0 0,0 0 0 0 0,0 0-1 0 0,0-1 1 0 0,0 1 0 0 0,0 0-1 0 0,0 0 1 0 0,0 0 0 0 0,0 0 0 0 0,0 0-1 0 0,-1 0 1 0 0,1 0-26 0 0,-19 66 461 0 0,14-55-378 0 0,-76 272 685 0 0,74-217-764 0 0,7-66-164 0 0,0-1-124 0 0,33-76-10609 0 0,-14 31 5188 0 0,-12 29 1521 0 0</inkml:trace>
  <inkml:trace contextRef="#ctx0" brushRef="#br0" timeOffset="1">622 16 7674 0 0,'25'227'6518'0'0,"-27"-144"-5918"0"0,14-51-1196 0 0,-12-32 355 0 0,10-17-577 0 0,-10 6 1255 0 0,1-1 0 0 0,0 1 0 0 0,1 0 0 0 0,0-1 0 0 0,1 1 0 0 0,0 0 0 0 0,1 0 0 0 0,0 0 0 0 0,1 1 0 0 0,0-1 0 0 0,0 1 0 0 0,1 0 0 0 0,1 1 0 0 0,0 0 0 0 0,0 0 0 0 0,1-1-437 0 0,11-9 469 0 0,0 1 0 0 0,2 1-1 0 0,0 1 1 0 0,0 0-1 0 0,2 2 1 0 0,10-6-469 0 0,6-4 181 0 0,-18 6-3437 0 0,-34 32-9235 0 0,9-5 7444 0 0</inkml:trace>
  <inkml:trace contextRef="#ctx0" brushRef="#br0" timeOffset="2">403 557 7162 0 0,'-48'134'8617'0'0,"44"-116"-8167"0"0,1 0-1 0 0,0 0 1 0 0,1 1 0 0 0,1-1-1 0 0,1 0 1 0 0,0 1-1 0 0,2-1 1 0 0,0 0-1 0 0,1 0 1 0 0,4 14-450 0 0,-6-27 82 0 0,1-1 0 0 0,0 0-1 0 0,1 1 1 0 0,-1-1 0 0 0,1 0 0 0 0,0 0 0 0 0,0-1-1 0 0,0 1 1 0 0,0-1 0 0 0,1 1 0 0 0,-1-1 0 0 0,1 0-1 0 0,0 0 1 0 0,0 0 0 0 0,0-1 0 0 0,0 1 0 0 0,0-1 0 0 0,1 0-1 0 0,-1-1 1 0 0,1 1 0 0 0,0-1 0 0 0,-1 1 0 0 0,1-2-1 0 0,0 1 1 0 0,-1 0 0 0 0,1-1 0 0 0,0 0 0 0 0,0 0-1 0 0,0 0 1 0 0,0-1 0 0 0,-1 1 0 0 0,1-1 0 0 0,0 0-1 0 0,-1-1 1 0 0,1 1 0 0 0,-1-1 0 0 0,1 0 0 0 0,-1 0-1 0 0,0 0 1 0 0,1-1 0 0 0,0 0-82 0 0,4-4 69 0 0,1 0 0 0 0,-2 0 0 0 0,1-1 0 0 0,-1 0-1 0 0,0 0 1 0 0,0-1 0 0 0,-1 0 0 0 0,-1 0 0 0 0,1-1 0 0 0,-2 1 0 0 0,1-2 0 0 0,-1 1-1 0 0,-1 0 1 0 0,0-1 0 0 0,0 0 0 0 0,-1 0 0 0 0,0 0 0 0 0,-1-1 0 0 0,-1 1 0 0 0,1 0-1 0 0,-2-1 1 0 0,0 1 0 0 0,0-1 0 0 0,-1 1 0 0 0,0 0 0 0 0,-1-1 0 0 0,0 1 0 0 0,-1 0-1 0 0,-1 0 1 0 0,1 0 0 0 0,-6-9-69 0 0,8 18-32 0 0,-1-1-1 0 0,1 0 1 0 0,-1 0 0 0 0,0 1-1 0 0,0-1 1 0 0,0 1 0 0 0,0-1-1 0 0,0 1 1 0 0,-1 0 0 0 0,1 0-1 0 0,-1 0 1 0 0,1 0-1 0 0,-1 0 1 0 0,0 1 0 0 0,0-1-1 0 0,1 1 1 0 0,-1 0 0 0 0,0 0-1 0 0,0 0 1 0 0,-1 0-1 0 0,1 0 1 0 0,0 1 0 0 0,0-1-1 0 0,0 1 1 0 0,0 0 0 0 0,-1 0-1 0 0,1 0 1 0 0,0 0 0 0 0,0 1-1 0 0,0-1 1 0 0,0 1-1 0 0,0 0 1 0 0,0 0 0 0 0,0 0-1 0 0,0 0 1 0 0,0 1 0 0 0,0-1-1 0 0,0 1 1 0 0,0-1 0 0 0,-1 3 32 0 0,-57 39-3783 0 0,14 3-3712 0 0,26-20 2191 0 0,12-16-87 0 0</inkml:trace>
  <inkml:trace contextRef="#ctx0" brushRef="#br0" timeOffset="3">325 880 8354 0 0,'-5'24'5440'0'0,"4"-23"-5305"0"0,0 0 1 0 0,0-1 0 0 0,1 1-1 0 0,-1 0 1 0 0,0-1-1 0 0,1 1 1 0 0,-1 0 0 0 0,1 0-1 0 0,-1 0 1 0 0,1 0-1 0 0,-1 0 1 0 0,1-1 0 0 0,0 1-1 0 0,-1 0 1 0 0,1 0 0 0 0,0 0-1 0 0,0 0 1 0 0,0 0-1 0 0,-1 0 1 0 0,1 0 0 0 0,0 0-1 0 0,1 0 1 0 0,-1 0 0 0 0,0 0-1 0 0,0 0 1 0 0,0 0-1 0 0,0 0 1 0 0,1 0 0 0 0,-1 0-1 0 0,0 0 1 0 0,1 0-1 0 0,-1-1 1 0 0,1 1 0 0 0,-1 0-1 0 0,1 0 1 0 0,-1 0 0 0 0,1-1-1 0 0,0 1 1 0 0,0 0-1 0 0,-1-1 1 0 0,1 1 0 0 0,0 0-1 0 0,0-1 1 0 0,-1 1 0 0 0,1-1-1 0 0,0 1 1 0 0,0-1-1 0 0,0 0 1 0 0,0 1 0 0 0,0-1-1 0 0,0 0 1 0 0,0 1-1 0 0,0-1 1 0 0,0 0 0 0 0,0 0-1 0 0,0 0 1 0 0,0 0 0 0 0,0 0-1 0 0,0 0 1 0 0,0 0-1 0 0,-1-1 1 0 0,2 1-136 0 0,115-54-3 0 0,-49 1-3363 0 0,94-113-10759 0 0,-142 143 10689 0 0</inkml:trace>
  <inkml:trace contextRef="#ctx0" brushRef="#br0" timeOffset="4">846 531 4641 0 0,'-20'66'7532'0'0,"-24"35"-2578"0"0,-77 146-1913 0 0,91-198-4602 0 0,48-107-3617 0 0,38-34 4979 0 0,-48 80 405 0 0,-8 11-72 0 0,1-1 1 0 0,-1 1-1 0 0,1 0 0 0 0,0 0 0 0 0,0 0 0 0 0,0 0 1 0 0,-1 0-1 0 0,1 1 0 0 0,0-1 0 0 0,0 0 1 0 0,0 0-1 0 0,0 0 0 0 0,0 1 0 0 0,0-1 0 0 0,1 1 1 0 0,-1-1-1 0 0,0 1 0 0 0,0-1 0 0 0,0 1 1 0 0,1-1-1 0 0,-1 1 0 0 0,0 0 0 0 0,0 0 0 0 0,1 0 1 0 0,-1 0-1 0 0,0 0 0 0 0,0 0 0 0 0,1 0 0 0 0,-1 0 1 0 0,0 0-1 0 0,0 1 0 0 0,1-1 0 0 0,-1 0 1 0 0,0 1-1 0 0,0-1 0 0 0,0 1 0 0 0,0-1 0 0 0,0 1 1 0 0,1 0-1 0 0,-1-1 0 0 0,0 1 0 0 0,-1 0 0 0 0,1 0 1 0 0,0 0-1 0 0,0 0 0 0 0,0 0 0 0 0,0 0 1 0 0,0 0-135 0 0,40 59 2252 0 0,-33-46-1928 0 0,65 94 438 0 0,-72-108-888 0 0,0 1 1 0 0,0 0-1 0 0,0-1 0 0 0,0 1 1 0 0,0-1-1 0 0,0 1 0 0 0,0-1 0 0 0,0 0 1 0 0,0 1-1 0 0,0-1 0 0 0,0 0 1 0 0,0 0-1 0 0,1 0 0 0 0,-1 0 1 0 0,0 0-1 0 0,0 0 0 0 0,0 0 1 0 0,0 0-1 0 0,0 0 0 0 0,1-1 1 0 0,-1 1-1 0 0,0 0 0 0 0,0-1 1 0 0,0 1-1 0 0,0-1 0 0 0,0 1 0 0 0,0-1 1 0 0,0 0-1 0 0,0 1 0 0 0,0-1 1 0 0,0 0-1 0 0,-1 1 0 0 0,1-1 1 0 0,0 0-1 0 0,0 0 0 0 0,-1 0 1 0 0,1 0-1 0 0,0 0 0 0 0,-1 0 1 0 0,1 0-1 0 0,-1 0 0 0 0,1 0 0 0 0,-1 0 1 0 0,0 0-1 0 0,0 0 0 0 0,1-1 1 0 0,-1 1-1 0 0,0 0 0 0 0,0 0 1 0 0,0-1 125 0 0,5-61-11683 0 0,-7 53 7865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0:46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11 157 6289 0 0,'-10'7'4049'0'0,"17"-8"139"0"0,65-28-618 0 0,81-40-1731 0 0,-14 7-319 0 0,-100 59-271 0 0,-39 3-1160 0 0,0 0 28 0 0,-9 21 310 0 0,-23 96-210 0 0,21 280-799 0 0,-13-304-3829 0 0,16-70-1187 0 0,5-19 437 0 0,2-4-192 0 0</inkml:trace>
  <inkml:trace contextRef="#ctx0" brushRef="#br0" timeOffset="1">21 521 9538 0 0,'7'-11'6268'0'0,"23"-6"-4018"0"0,-28 16-1973 0 0,120-66 2443 0 0,0 1-3755 0 0,-93 52-520 0 0,23-12-9396 0 0,-45 20 5615 0 0</inkml:trace>
  <inkml:trace contextRef="#ctx0" brushRef="#br0" timeOffset="2">105 844 8018 0 0,'70'-27'5368'0'0,"92"-67"-1314"0"0,-78 39-3360 0 0,-49 35-603 0 0,-1-2 0 0 0,-1-1 0 0 0,-1-1 0 0 0,-2-2 0 0 0,0-1 0 0 0,-2-2 0 0 0,3-5-91 0 0,-31 34-11 0 0,0 0-1 0 0,0 1 1 0 0,-1-1 0 0 0,1 0 0 0 0,0 1 0 0 0,-1-1 0 0 0,1 0 0 0 0,0 0 0 0 0,-1 0 0 0 0,1 1-1 0 0,0-1 1 0 0,-1 0 0 0 0,1 0 0 0 0,-1 0 0 0 0,1 0 0 0 0,0 0 0 0 0,-1 0 0 0 0,1 0 0 0 0,-1 0-1 0 0,1 0 1 0 0,0 0 0 0 0,-1 0 0 0 0,1 0 0 0 0,-1 0 0 0 0,1 0 0 0 0,0 0 0 0 0,-1 0 0 0 0,1 0-1 0 0,0 0 1 0 0,-1 0 0 0 0,1-1 0 0 0,-1 1 0 0 0,1 0 0 0 0,0 0 0 0 0,-1 0 0 0 0,1-1 0 0 0,0 1-1 0 0,-1 0 1 0 0,1-1 0 0 0,0 1 0 0 0,0 0 0 0 0,-1 0 0 0 0,1-1 0 0 0,0 1 0 0 0,0 0-1 0 0,0-1 1 0 0,-1 1 0 0 0,1-1 11 0 0,-16 16 55 0 0,0 0 1 0 0,1 1-1 0 0,0 1 0 0 0,2 0 0 0 0,0 1 0 0 0,1 0 0 0 0,0 1 1 0 0,2 0-1 0 0,0 1 0 0 0,1 0 0 0 0,2 1 0 0 0,0 0 0 0 0,1 0 1 0 0,1 0-1 0 0,0 1 0 0 0,2 0 0 0 0,1 0 0 0 0,1 0 0 0 0,0 2-55 0 0,1-21 63 0 0,1 0-1 0 0,-1 0 0 0 0,1 0 0 0 0,-1 0 0 0 0,1 0 1 0 0,0 0-1 0 0,0 0 0 0 0,0 0 0 0 0,1 0 0 0 0,-1-1 1 0 0,1 1-1 0 0,-1 0 0 0 0,1-1 0 0 0,0 1 0 0 0,0-1 0 0 0,0 0 1 0 0,0 0-1 0 0,0 0 0 0 0,1 0 0 0 0,-1 0 0 0 0,1 0 1 0 0,-1 0-1 0 0,1-1 0 0 0,0 1 0 0 0,0-1 0 0 0,-1 0 1 0 0,1 0-1 0 0,0 0 0 0 0,0 0 0 0 0,0 0 0 0 0,0-1 1 0 0,0 1-1 0 0,0-1 0 0 0,0 0 0 0 0,1 0 0 0 0,-1 0 0 0 0,0 0 1 0 0,0-1-1 0 0,2 0-62 0 0,116-43 943 0 0,-44-36-2460 0 0,-37 18-6711 0 0,-27 41 2942 0 0,-6 8-201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0:46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66 9746 0 0,'-21'1'5650'0'0,"29"2"-1252"0"0,176-19-3213 0 0,-61-4-3217 0 0,-20 3-2956 0 0,-18 4-1880 0 0,-43 9 1633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0:46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11186 0 0,'4'-30'8640'0'0,"27"6"-6523"0"0,45-3-2042 0 0,47 2-232 0 0,-2 1-2968 0 0,2 4-5538 0 0,-74 13 1799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0:46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38 267 6665 0 0,'-13'1'1699'0'0,"13"-1"-1582"0"0,-1 1 0 0 0,1-1-1 0 0,-1 0 1 0 0,0 1 0 0 0,1-1-1 0 0,-1 0 1 0 0,0 0 0 0 0,1 0-1 0 0,-1 0 1 0 0,0 1 0 0 0,1-1-1 0 0,-1 0 1 0 0,0 0 0 0 0,0 0-1 0 0,1 0 1 0 0,-1-1 0 0 0,0 1-1 0 0,1 0 1 0 0,-1 0 0 0 0,0 0-1 0 0,1 0 1 0 0,-1-1 0 0 0,0 1-1 0 0,1 0 1 0 0,-1-1-1 0 0,1 1 1 0 0,-1-1 0 0 0,0 1-1 0 0,1 0 1 0 0,-1-1 0 0 0,1 1-1 0 0,-1-1 1 0 0,1 1 0 0 0,0-1-1 0 0,-1 0 1 0 0,1 1 0 0 0,-1-1-1 0 0,1 1 1 0 0,0-1 0 0 0,0 0-1 0 0,-1 1 1 0 0,1-1 0 0 0,0 0-1 0 0,0 1 1 0 0,0-1 0 0 0,0 0-1 0 0,0 1 1 0 0,0-1 0 0 0,0 0-1 0 0,0 0 1 0 0,0 1 0 0 0,0-1-1 0 0,0 0 1 0 0,0 1 0 0 0,0-1-1 0 0,0 0 1 0 0,1 1 0 0 0,-1-1-1 0 0,0 0-116 0 0,75-86 3980 0 0,-59 71-3608 0 0,1 1 0 0 0,0 1 0 0 0,1 0 0 0 0,0 1 0 0 0,1 1 0 0 0,0 1 0 0 0,1 1 0 0 0,1 1 0 0 0,1-1-372 0 0,-21 11 16 0 0,0-1-1 0 0,-1 1 1 0 0,1-1-1 0 0,0 1 1 0 0,-1 0-1 0 0,1-1 1 0 0,-1 1-1 0 0,1 0 0 0 0,-1-1 1 0 0,1 1-1 0 0,-1 0 1 0 0,1 0-1 0 0,-1-1 1 0 0,0 1-1 0 0,1 0 1 0 0,-1 0-1 0 0,0 0 0 0 0,0-1 1 0 0,0 1-1 0 0,0 0 1 0 0,0 0-1 0 0,0 0 1 0 0,0 0-1 0 0,0 0 1 0 0,0-1-1 0 0,0 1 0 0 0,0 0 1 0 0,0 0-1 0 0,0 0 1 0 0,-1-1-1 0 0,1 1 1 0 0,0 0-1 0 0,-1 0 0 0 0,1 0 1 0 0,-1-1-1 0 0,1 1 1 0 0,-1 0-1 0 0,1-1 1 0 0,-1 1-1 0 0,1 0 1 0 0,-1-1-1 0 0,1 1 0 0 0,-1-1 1 0 0,0 1-1 0 0,0-1 1 0 0,1 1-1 0 0,-1-1 1 0 0,0 0-1 0 0,0 1 1 0 0,0-1-16 0 0,-3 8 68 0 0,-169 369 474 0 0,135-260-558 0 0,57-150-2800 0 0,29-96-11092 0 0,-41 112 8946 0 0</inkml:trace>
  <inkml:trace contextRef="#ctx0" brushRef="#br0" timeOffset="1">461 0 7338 0 0,'1'46'4098'0'0,"8"62"-2256"0"0,-16 81-120 0 0,-3-57-3614 0 0,5-174 200 0 0,-3-33 3583 0 0,9 68-1680 0 0,0-1 0 0 0,0 0 0 0 0,1 0 1 0 0,0 0-1 0 0,0 1 0 0 0,1-1 0 0 0,0 1 0 0 0,0 0 1 0 0,1 0-1 0 0,0 0 0 0 0,0 0 0 0 0,1 1 0 0 0,0 0 0 0 0,0-1 1 0 0,0 2-1 0 0,1-1 0 0 0,-1 1 0 0 0,2 0 0 0 0,-1 0 1 0 0,0 0-1 0 0,1 1 0 0 0,0 0 0 0 0,0 0 0 0 0,0 1 0 0 0,0 0 1 0 0,1 0-1 0 0,-1 1 0 0 0,1 0 0 0 0,0 0 0 0 0,0 0 1 0 0,4 1-212 0 0,71-26-414 0 0,-46 14-2783 0 0,-34 5-5094 0 0,-9 7 2876 0 0</inkml:trace>
  <inkml:trace contextRef="#ctx0" brushRef="#br0" timeOffset="2">112 577 10106 0 0,'-2'22'809'0'0,"1"1"0"0"0,1-1 0 0 0,0 1 0 0 0,2 0 0 0 0,1-1-1 0 0,1 0 1 0 0,0 1 0 0 0,3 3-809 0 0,9 58 1418 0 0,-16-79-1326 0 0,0 0 1 0 0,0-1-1 0 0,1 1 1 0 0,0 0-1 0 0,-1 0 1 0 0,2 0-1 0 0,-1 0 1 0 0,0-1-1 0 0,1 1 1 0 0,0-1-1 0 0,0 1 1 0 0,1-1-1 0 0,-1 1 1 0 0,1-1-1 0 0,0 0 1 0 0,0 0 0 0 0,0-1-1 0 0,1 1 1 0 0,-1-1-1 0 0,1 1 1 0 0,0-1-1 0 0,0 0 1 0 0,0-1-1 0 0,0 1 1 0 0,0-1-1 0 0,4 2-92 0 0,-2-6 122 0 0,-1 0-1 0 0,0-1 1 0 0,-1 0-1 0 0,1 0 1 0 0,0-1-1 0 0,-1 1 1 0 0,0-1-1 0 0,0 0 1 0 0,0 0-1 0 0,0 0 1 0 0,-1 0-1 0 0,1-1 0 0 0,-1 0 1 0 0,0 1-1 0 0,-1-1 1 0 0,1 0-1 0 0,-1-1 1 0 0,0 1-1 0 0,0 0 1 0 0,0-1-1 0 0,0-3-121 0 0,-2 8 7 0 0,13-32 441 0 0,-1 0-1 0 0,-1-1 0 0 0,-3 0 1 0 0,0-1-1 0 0,-2 0 0 0 0,-2 0 1 0 0,0-16-448 0 0,-30 4 64 0 0,-11 52-3018 0 0,-19 28-8195 0 0,42-25 6574 0 0,0-1-1189 0 0</inkml:trace>
  <inkml:trace contextRef="#ctx0" brushRef="#br0" timeOffset="3">152 863 11058 0 0,'0'0'2129'0'0,"0"0"-769"0"0,3 0-424 0 0,0 0-272 0 0,4-3-167 0 0,2-3-129 0 0,1-1-136 0 0,0 1-128 0 0,3-4-136 0 0,-3 0-280 0 0,3 0-353 0 0,-4-6-439 0 0,4 0-328 0 0,4-1-160 0 0,-1-2-153 0 0,4-4-39 0 0,2 0 280 0 0,-2-3-3618 0 0</inkml:trace>
  <inkml:trace contextRef="#ctx0" brushRef="#br0" timeOffset="4">666 499 9090 0 0,'-57'144'6299'0'0,"-49"96"-1690"0"0,6-91-5535 0 0,102-163-3298 0 0,2-21 1961 0 0,42-94-1428 0 0,12 5 5789 0 0,-57 123-1955 0 0,-1 1 0 0 0,0-1 1 0 0,1 0-1 0 0,-1 1 0 0 0,1-1 1 0 0,-1 1-1 0 0,1-1 1 0 0,-1 1-1 0 0,1-1 0 0 0,-1 1 1 0 0,1-1-1 0 0,0 1 0 0 0,-1-1 1 0 0,1 1-1 0 0,0 0 0 0 0,-1-1 1 0 0,1 1-1 0 0,0 0 1 0 0,-1 0-1 0 0,1 0 0 0 0,0-1 1 0 0,0 1-1 0 0,-1 0 0 0 0,1 0 1 0 0,0 0-1 0 0,0 0 0 0 0,-1 0 1 0 0,1 0-1 0 0,0 0 1 0 0,-1 1-1 0 0,1-1 0 0 0,0 0 1 0 0,0 0-1 0 0,-1 1 0 0 0,1-1 1 0 0,0 0-1 0 0,-1 1 0 0 0,1-1 1 0 0,0 0-1 0 0,-1 1 1 0 0,1-1-1 0 0,-1 1 0 0 0,1-1 1 0 0,-1 1-1 0 0,1-1 0 0 0,-1 1 1 0 0,1 0-1 0 0,-1-1 0 0 0,0 1 1 0 0,1-1-1 0 0,-1 1 1 0 0,0 0-1 0 0,1 0 0 0 0,-1-1 1 0 0,0 1-1 0 0,0 0 0 0 0,0-1 1 0 0,1 2-144 0 0,30 56 2058 0 0,-23-41-1480 0 0,-3-5-434 0 0,1 0-1 0 0,1 0 1 0 0,0-1-1 0 0,0 1 1 0 0,1-2-1 0 0,0 1 1 0 0,1-1-1 0 0,0 0 1 0 0,1-1-1 0 0,0 0 1 0 0,1-1-1 0 0,-1 0 1 0 0,2 0-1 0 0,-1-1 1 0 0,9 3-144 0 0,3-33-3448 0 0,-15-23-5312 0 0,-7 40 6577 0 0,1-6-1767 0 0,-1-1-589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0:46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0 258 5857 0 0,'11'-3'8195'0'0,"112"-92"-1500"0"0,30 4-4174 0 0,-152 90-2506 0 0,0 0 1 0 0,0 0 0 0 0,0 0 0 0 0,1 0-1 0 0,-1 0 1 0 0,0 1 0 0 0,1-1-1 0 0,-1 0 1 0 0,0 1 0 0 0,1-1 0 0 0,-1 1-1 0 0,1-1 1 0 0,-1 1 0 0 0,1-1-1 0 0,-1 1 1 0 0,1 0 0 0 0,-1 0 0 0 0,1 0-1 0 0,-1 0 1 0 0,1 0 0 0 0,-1 0-1 0 0,1 1 1 0 0,-1-1 0 0 0,1 0 0 0 0,-1 1-1 0 0,1-1 1 0 0,-1 1 0 0 0,1-1-1 0 0,-1 1 1 0 0,0 0 0 0 0,1 0 0 0 0,-1 0-1 0 0,0-1 1 0 0,0 1 0 0 0,0 0-1 0 0,0 1 1 0 0,0-1 0 0 0,0 0 0 0 0,0 0-1 0 0,0 0 1 0 0,0 1 0 0 0,0-1 0 0 0,0 0-1 0 0,-1 1 1 0 0,1-1 0 0 0,-1 0-1 0 0,1 1 1 0 0,-1-1 0 0 0,1 1 0 0 0,-1-1-1 0 0,0 1 1 0 0,0-1 0 0 0,0 1-1 0 0,0-1 1 0 0,0 1 0 0 0,0-1 0 0 0,0 1-1 0 0,0-1 1 0 0,-1 1 0 0 0,1-1-1 0 0,-1 1-14 0 0,-44 146-610 0 0,-44 37-2334 0 0,23-67-2342 0 0,65-116 5184 0 0,-44 66-8110 0 0,48-90 5874 0 0,65-85 3435 0 0,-6 51 3393 0 0,-10 37 1608 0 0,0 38-3989 0 0,22 23-4576 0 0,-34-42-8079 0 0,-34-6 6329 0 0</inkml:trace>
  <inkml:trace contextRef="#ctx0" brushRef="#br0" timeOffset="1">677 85 4801 0 0,'-10'77'3926'0'0,"-9"97"-2371"0"0,-10 31-825 0 0,35-253 163 0 0,-4 25-132 0 0,0 0 0 0 0,1 0 0 0 0,1 1 0 0 0,1-1-1 0 0,1 1 1 0 0,1 0 0 0 0,1 1 0 0 0,5-8-761 0 0,-10 22 128 0 0,1 1 1 0 0,0-1-1 0 0,0 1 1 0 0,1-1-1 0 0,0 1 1 0 0,0 1-1 0 0,0-1 0 0 0,1 1 1 0 0,-1 0-1 0 0,2 0 1 0 0,-1 0-1 0 0,0 1 1 0 0,1 0-1 0 0,0 0 1 0 0,-1 1-1 0 0,9-3-128 0 0,76-8-2814 0 0,-74 20-1822 0 0,-14 1-1110 0 0,-3-4 887 0 0</inkml:trace>
  <inkml:trace contextRef="#ctx0" brushRef="#br0" timeOffset="2">466 841 7009 0 0,'-14'7'3206'0'0,"31"-37"-1063"0"0,-10 18-1717 0 0,5-8 94 0 0,1 0-1 0 0,1 1 1 0 0,0 1 0 0 0,1 0 0 0 0,1 2-1 0 0,1-1 1 0 0,0 2 0 0 0,1 0-1 0 0,1 1 1 0 0,0 1 0 0 0,1 1-1 0 0,1 0 1 0 0,13-4-520 0 0,-32 15 46 0 0,-1 0-1 0 0,1 0 1 0 0,0 0-1 0 0,-1 0 1 0 0,1 1-1 0 0,0-1 1 0 0,-1 1-1 0 0,1-1 1 0 0,0 1-1 0 0,0 0 1 0 0,0 0 0 0 0,-1 0-1 0 0,1 0 1 0 0,0 0-1 0 0,0 0 1 0 0,0 0-1 0 0,-1 1 1 0 0,1-1-1 0 0,0 1 1 0 0,0-1-1 0 0,-1 1 1 0 0,1-1-1 0 0,0 1 1 0 0,-1 0-1 0 0,1 0 1 0 0,-1 0-1 0 0,1 0 1 0 0,-1 0-1 0 0,1 0 1 0 0,-1 1 0 0 0,0-1-1 0 0,0 0 1 0 0,1 1-1 0 0,-1-1 1 0 0,0 1-1 0 0,0-1 1 0 0,0 1-1 0 0,-1-1 1 0 0,1 1-1 0 0,0 0 1 0 0,-1-1-1 0 0,1 1 1 0 0,-1 0-1 0 0,1 0 1 0 0,-1-1-1 0 0,0 1 1 0 0,0 0 0 0 0,1 0-1 0 0,-1 0 1 0 0,-1 1-46 0 0,-7 95 590 0 0,-30 14-412 0 0,5-19-3270 0 0,32-89 3096 0 0,-2 9-3060 0 0,11-18-3483 0 0,-2-4 4023 0 0,4 2-2501 0 0</inkml:trace>
  <inkml:trace contextRef="#ctx0" brushRef="#br0" timeOffset="3">1198 1 3465 0 0,'-80'97'7137'0'0,"58"-60"-5762"0"0,1 0 0 0 0,2 0 1 0 0,1 2-1 0 0,2 1 0 0 0,-9 38-1375 0 0,26-79 40 0 0,-1 1 0 0 0,1 0-1 0 0,0-1 1 0 0,-1 1-1 0 0,1 0 1 0 0,0 0-1 0 0,0 0 1 0 0,-1 0 0 0 0,1 0-1 0 0,0 0 1 0 0,-1 0-1 0 0,1 0 1 0 0,0 0 0 0 0,0 0-1 0 0,-1 0 1 0 0,1 0-1 0 0,0 1 1 0 0,-1-1-1 0 0,1 0 1 0 0,0 0 0 0 0,-1 1-1 0 0,1-1 1 0 0,0 0-1 0 0,-1 1 1 0 0,1-1-1 0 0,-1 1 1 0 0,1-1 0 0 0,-1 1-1 0 0,1-1 1 0 0,-1 1-1 0 0,1-1 1 0 0,-1 1-1 0 0,1 0 1 0 0,-1-1 0 0 0,0 1-1 0 0,1-1 1 0 0,-1 1-1 0 0,0 0 1 0 0,0 0 0 0 0,1-1-1 0 0,-1 1 1 0 0,0 0-1 0 0,0-1 1 0 0,0 1-1 0 0,0 0 1 0 0,0 0 0 0 0,0-1-1 0 0,0 1 1 0 0,0 0-1 0 0,0-1 1 0 0,0 1-1 0 0,0 0 1 0 0,-1 0 0 0 0,1-1-1 0 0,0 1 1 0 0,0 0-1 0 0,-1-1 1 0 0,1 1 0 0 0,0-1-1 0 0,-1 1 1 0 0,1 0-1 0 0,-1-1 1 0 0,0 1-40 0 0,50-38 1178 0 0,-30 19-857 0 0,0-2 1 0 0,-1 0 0 0 0,-1-1-1 0 0,-1-1 1 0 0,-1 0-1 0 0,-1-1 1 0 0,4-11-322 0 0,-16 33 25 0 0,-1-1-1 0 0,1 1 1 0 0,-1-1 0 0 0,1 0-1 0 0,-1 1 1 0 0,0-1 0 0 0,0 0-1 0 0,0 0 1 0 0,0 0 0 0 0,0 0-1 0 0,0 0 1 0 0,0 0 0 0 0,-1-1-1 0 0,1 1 1 0 0,-1 0 0 0 0,1 0-1 0 0,-1 0 1 0 0,0-1 0 0 0,0 1-1 0 0,0 0 1 0 0,0 0 0 0 0,-1-1-1 0 0,1 1 1 0 0,0 0-1 0 0,-1 0 1 0 0,0 0 0 0 0,1 0-1 0 0,-1 0 1 0 0,0 0 0 0 0,0 0-1 0 0,0 0 1 0 0,0 0 0 0 0,0 0-1 0 0,-1 0 1 0 0,1 0 0 0 0,-1 1-1 0 0,1-1 1 0 0,-1 1 0 0 0,0-1-1 0 0,1 1 1 0 0,-1-1 0 0 0,0 1-1 0 0,0 0 1 0 0,0 0 0 0 0,0 0-1 0 0,0 0 1 0 0,0 0 0 0 0,0 1-1 0 0,0-1 1 0 0,0 0 0 0 0,-2 1-25 0 0,-7 1-588 0 0,0 0 0 0 0,0 1 0 0 0,0 1 0 0 0,0-1 0 0 0,1 2 0 0 0,-1 0 0 0 0,1 0 0 0 0,-1 1 0 0 0,1 0 0 0 0,1 0 0 0 0,-5 4 588 0 0,-57 50-8742 0 0,48-33 2366 0 0</inkml:trace>
  <inkml:trace contextRef="#ctx0" brushRef="#br0" timeOffset="4">866 776 8482 0 0,'69'-18'6931'0'0,"27"-44"-4156"0"0,-78 50-2090 0 0,222-205 2407 0 0,-269 306-2472 0 0,14-46-506 0 0,6-21-71 0 0,0-1 1 0 0,1 1 0 0 0,2 0 0 0 0,0 0 0 0 0,2 1 0 0 0,0-1 0 0 0,1 1 0 0 0,2 0-1 0 0,0 0 1 0 0,1 0 0 0 0,2 0 0 0 0,0 0 0 0 0,1 2-44 0 0,-1-21 35 0 0,1 0 0 0 0,-1 0 0 0 0,0 0 0 0 0,1 0 0 0 0,0 0 0 0 0,0 0-1 0 0,0 0 1 0 0,0-1 0 0 0,1 0 0 0 0,0 0 0 0 0,-1 0 0 0 0,1 0 0 0 0,0 0 0 0 0,0-1 0 0 0,0 1 0 0 0,1-1 0 0 0,-1 0 0 0 0,1-1 0 0 0,-1 1 0 0 0,1-1-1 0 0,-1 0 1 0 0,1 0 0 0 0,0 0 0 0 0,0-1 0 0 0,-1 1 0 0 0,1-1 0 0 0,0 0 0 0 0,0-1 0 0 0,-1 1 0 0 0,1-1 0 0 0,0 0 0 0 0,0 0 0 0 0,-1-1 0 0 0,1 1-1 0 0,-1-1 1 0 0,0 0 0 0 0,1 0 0 0 0,-1 0 0 0 0,0-1 0 0 0,0 1 0 0 0,0-1 0 0 0,-1 0 0 0 0,1 0 0 0 0,0-1 0 0 0,-1 1 0 0 0,0-1 0 0 0,0 0-35 0 0,11-7-272 0 0,0 0 1 0 0,-1 0-1 0 0,-1-1 1 0 0,0-1 0 0 0,0 0-1 0 0,-1-1 1 0 0,-1 0 0 0 0,-1-1-1 0 0,0 0 1 0 0,0 0-1 0 0,-2-1 1 0 0,1-3 271 0 0,-5 13-590 0 0,9-32-3803 0 0,-8 13-2603 0 0,-7 12 410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1:59.8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104 6 8994 0 0,'-15'23'6055'0'0,"-23"20"-1705"0"0,91-114-2030 0 0,-88 86-1526 0 0,-32 66-1065 0 0,65-64-2322 0 0,15 3-7402 0 0,-7-16 3782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2:18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7522 0 0,'-2'9'3990'0'0,"9"20"-2252"0"0,-5-21-1225 0 0,59 242 2768 0 0,-51-190-3256 0 0,-3 0 0 0 0,-3 0 1 0 0,-2 0-1 0 0,-3 0 0 0 0,-2 0 1 0 0,-3 0-1 0 0,-3 0 0 0 0,-2-1 1 0 0,-10 24-26 0 0,-12 41 157 0 0,25-105-97 0 0,10-36 131 0 0,10-34-89 0 0,122-313 228 0 0,-70 254-208 0 0,-61 107-113 0 0,0 0 0 0 0,0 0-1 0 0,0 1 1 0 0,0 0 0 0 0,0-1 0 0 0,0 1 0 0 0,0 0-1 0 0,1 0 1 0 0,-1 1 0 0 0,1-1 0 0 0,0 1 0 0 0,-1 0-1 0 0,1 0 1 0 0,0 0 0 0 0,0 0 0 0 0,0 1 0 0 0,-1-1-1 0 0,1 1 1 0 0,0 0 0 0 0,0 0 0 0 0,0 0 0 0 0,0 1-1 0 0,0 0 1 0 0,0-1 0 0 0,-1 1 0 0 0,1 1-1 0 0,0-1 1 0 0,-1 0 0 0 0,1 1 0 0 0,-1 0 0 0 0,2 1-9 0 0,6 4 26 0 0,0 1 0 0 0,-1 1 1 0 0,0-1-1 0 0,-1 2 0 0 0,0-1 1 0 0,-1 2-1 0 0,1-1 1 0 0,-2 1-1 0 0,0 0 0 0 0,0 0 1 0 0,-1 1-1 0 0,0 0 0 0 0,-1 0 1 0 0,0 1-1 0 0,-1-1 1 0 0,-1 1-1 0 0,0 0 0 0 0,-1 0 1 0 0,0 0-1 0 0,-1 0 0 0 0,0 0 1 0 0,-1 12-27 0 0,-5-8 55 0 0,0-1 0 0 0,-1 0 0 0 0,0-1 0 0 0,-2 0 0 0 0,0 0 1 0 0,0 0-1 0 0,-1-1 0 0 0,-1 0 0 0 0,0-1 0 0 0,-1 0 0 0 0,-1-1 0 0 0,0 0 1 0 0,0-1-1 0 0,-1 0 0 0 0,-1-1 0 0 0,0 0 0 0 0,0-1 0 0 0,-1-1 0 0 0,0 0 1 0 0,-8 2-56 0 0,11-4-26 0 0,-1 0 1 0 0,1-1 0 0 0,-1-1 0 0 0,0 0-1 0 0,0-1 1 0 0,-1 0 0 0 0,1-1 0 0 0,-1 0-1 0 0,1-1 1 0 0,-1-1 0 0 0,1 0-1 0 0,-1-1 1 0 0,1-1 0 0 0,-1 0 0 0 0,1 0-1 0 0,0-2 1 0 0,0 1 0 0 0,-1-2 25 0 0,11 4-116 0 0,1 0 0 0 0,-1 0 0 0 0,1 0 1 0 0,-1-1-1 0 0,1 1 0 0 0,0-1 0 0 0,0 0 0 0 0,-1 1 1 0 0,1-1-1 0 0,0 0 0 0 0,0 0 0 0 0,1 0 0 0 0,-1-1 1 0 0,0 1-1 0 0,1 0 0 0 0,-1-1 0 0 0,1 1 0 0 0,0-1 0 0 0,0 1 1 0 0,0-1-1 0 0,0 0 0 0 0,0 1 0 0 0,1-1 0 0 0,-1 0 1 0 0,1 0-1 0 0,-1-1 116 0 0,2 0-469 0 0,-1 1 1 0 0,1-1 0 0 0,0 0-1 0 0,0 0 1 0 0,0 1-1 0 0,0-1 1 0 0,0 1 0 0 0,1-1-1 0 0,0 1 1 0 0,-1 0-1 0 0,2-1 1 0 0,-1 1 0 0 0,0 0-1 0 0,0 0 1 0 0,1 0 0 0 0,0 1-1 0 0,-1-1 1 0 0,1 1-1 0 0,2-2 469 0 0,2-3-1804 0 0,-1-2-2352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2:17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1 7386 0 0,'-10'7'426'0'0,"2"1"0"0"0,-1 0 0 0 0,1 1 0 0 0,0 0 0 0 0,0 0 0 0 0,1 1 0 0 0,1 0 0 0 0,0 0 0 0 0,0 0 0 0 0,0 3-426 0 0,-3 8 180 0 0,1 1 0 0 0,1 0 0 0 0,1 1 0 0 0,1 0 0 0 0,1-1 0 0 0,1 2-1 0 0,0 12-179 0 0,3 15 249 0 0,3-1 0 0 0,1 0 0 0 0,3 0 0 0 0,7 26-249 0 0,-3-11-5 0 0,2-37-1111 0 0,-3-49-5163 0 0,-10 14 4118 0 0,0 1-1163 0 0</inkml:trace>
  <inkml:trace contextRef="#ctx0" brushRef="#br0" timeOffset="370.741">0 437 6705 0 0,'79'-34'5899'0'0,"-57"28"-5061"0"0,257-71 1981 0 0,-164 45-2527 0 0,-113 31-282 0 0,1 0 0 0 0,-1 0 0 0 0,1 1 1 0 0,-1-1-1 0 0,1 1 0 0 0,0 0 0 0 0,-1-1 1 0 0,1 1-1 0 0,0 0 0 0 0,-1 1 0 0 0,1-1 0 0 0,-1 0 1 0 0,1 1-1 0 0,0 0 0 0 0,-1-1 0 0 0,1 1 0 0 0,-1 0 1 0 0,0 0-1 0 0,1 1 0 0 0,-1-1 0 0 0,0 0 0 0 0,1 1 1 0 0,0 0-11 0 0,-48 43-2434 0 0,44-44 2258 0 0,1-1 0 0 0,-1 1-1 0 0,0 0 1 0 0,0-1 0 0 0,0 1 0 0 0,1-1 0 0 0,-1 1 0 0 0,0-1 0 0 0,0 1 0 0 0,0-1 0 0 0,0 0 0 0 0,0 1 0 0 0,0-1-1 0 0,0 0 1 0 0,0 0 0 0 0,0 0 0 0 0,0 1 0 0 0,0-1 0 0 0,0 0 0 0 0,0-1 0 0 0,0 1 0 0 0,0 0 0 0 0,0 0-1 0 0,0 0 1 0 0,0 0 0 0 0,0-1 0 0 0,0 1 0 0 0,0-1 0 0 0,1 1 0 0 0,-1 0 0 0 0,0-1 0 0 0,0 0 0 0 0,0 1 0 0 0,0-1-1 0 0,1 1 1 0 0,-1-1 0 0 0,0 0 0 0 0,1 0 0 0 0,-1 1 0 0 0,0-1 0 0 0,1 0 0 0 0,-1 0 0 0 0,1 0 0 0 0,-1 0-1 0 0,1 0 1 0 0,0 1 0 0 0,-1-2 176 0 0,1-5-3508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1:18.296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 50 7418 0 0,'-74'47'2863'0'0,"62"-33"-2844"0"0,2 2-1 0 0,0 0 1 0 0,1 0 0 0 0,1 1-1 0 0,0 0 1 0 0,1 0 0 0 0,1 0-1 0 0,1 1 1 0 0,0 0 0 0 0,0 13-19 0 0,2-24 24 0 0,1 1 1 0 0,0-1 0 0 0,1 1 0 0 0,0-1 0 0 0,0 1-1 0 0,0-1 1 0 0,1 1 0 0 0,0 0 0 0 0,1-1 0 0 0,0 1-1 0 0,0 0 1 0 0,0-1 0 0 0,1 1 0 0 0,0-1 0 0 0,1 0-1 0 0,0 0 1 0 0,0 0 0 0 0,0 0 0 0 0,1 0 0 0 0,1 1-25 0 0,0-6 130 0 0,0-1 0 0 0,0 0 0 0 0,0-1 1 0 0,0 1-1 0 0,0-1 0 0 0,0 0 0 0 0,1 0 0 0 0,-1-1 1 0 0,0 0-1 0 0,0 1 0 0 0,0-2 0 0 0,0 1 0 0 0,-1-1 1 0 0,1 1-1 0 0,0-1 0 0 0,0 0 0 0 0,-1-1 1 0 0,1 1-1 0 0,-1-1 0 0 0,0 0 0 0 0,0 0 0 0 0,0-1 1 0 0,0 1-1 0 0,-1-1 0 0 0,2-1-130 0 0,14-15 275 0 0,0 0 0 0 0,-1-2 0 0 0,-1-1-1 0 0,-1 0 1 0 0,-1-1 0 0 0,-1 0 0 0 0,-1-1 0 0 0,-2-1-1 0 0,0 0 1 0 0,-2 0 0 0 0,0-1 0 0 0,-2 0 0 0 0,0-6-275 0 0,-7 31 40 0 0,1 0 0 0 0,0 0 0 0 0,-1 0 0 0 0,1 0-1 0 0,-1 0 1 0 0,0 0 0 0 0,1 0 0 0 0,-1 0 0 0 0,0 0 0 0 0,0 0 0 0 0,0 0 0 0 0,-1 0 0 0 0,1 0 0 0 0,0 0 0 0 0,-1 0 0 0 0,1 0 0 0 0,-1 0 0 0 0,0 0 0 0 0,0 0-1 0 0,1 0 1 0 0,-1 1 0 0 0,0-1 0 0 0,-1 0 0 0 0,1 1 0 0 0,0-1 0 0 0,0 0 0 0 0,-1 1 0 0 0,1 0 0 0 0,-1-1 0 0 0,1 1 0 0 0,-1 0 0 0 0,0 0 0 0 0,0 0 0 0 0,1 0 0 0 0,-1 0-1 0 0,0 0 1 0 0,0 0 0 0 0,0 0 0 0 0,0 1 0 0 0,0-1 0 0 0,0 1-40 0 0,-84 6 359 0 0,-2 29-1649 0 0,39 1-4979 0 0,33-25-53 0 0,13-8 2215 0 0</inkml:trace>
  <inkml:trace contextRef="#ctx0" brushRef="#br0" timeOffset="367.237">186 418 6913 0 0,'38'73'2164'0'0,"-34"-68"-2104"0"0,0 0 1 0 0,0 0 0 0 0,-1 0 0 0 0,1 0 0 0 0,-1 1 0 0 0,-1 0 0 0 0,1-1 0 0 0,-1 1 0 0 0,0 0 0 0 0,0 0 0 0 0,-1 0 0 0 0,1 1 0 0 0,-1-1 0 0 0,-1 0 0 0 0,1 0 0 0 0,-1 1 0 0 0,0-1 0 0 0,-1 5-61 0 0,-6 7 152 0 0,0-1 0 0 0,-1 0 0 0 0,0 0 0 0 0,-2 0 0 0 0,0-1 0 0 0,0-1 0 0 0,-2 0-1 0 0,0-1 1 0 0,-1 0 0 0 0,0 0 0 0 0,-11 7-152 0 0,-37 19 2237 0 0,60-41-2178 0 0,1 0 1 0 0,-1 0 0 0 0,0 0 0 0 0,0 0 0 0 0,0-1-1 0 0,0 1 1 0 0,1 0 0 0 0,-1 0 0 0 0,1-1 0 0 0,-1 1-1 0 0,1 0 1 0 0,-1 0 0 0 0,1-1 0 0 0,0 1 0 0 0,-1-1 0 0 0,1 1-1 0 0,0 0 1 0 0,0-1 0 0 0,0 1 0 0 0,0-1 0 0 0,0 1-1 0 0,1 0 1 0 0,-1-1 0 0 0,0 1 0 0 0,1 0 0 0 0,-1-1-1 0 0,1 1 1 0 0,-1 0 0 0 0,1 0 0 0 0,-1-1 0 0 0,1 1-1 0 0,0 0 1 0 0,0 0 0 0 0,0 0 0 0 0,0 0 0 0 0,0 0-1 0 0,0 0 1 0 0,1-1-60 0 0,15-15 118 0 0,1 1 0 0 0,1 1-1 0 0,0 0 1 0 0,1 2 0 0 0,0 0-1 0 0,1 1 1 0 0,1 1 0 0 0,0 1-1 0 0,0 1 1 0 0,1 1 0 0 0,0 1-1 0 0,0 1 1 0 0,1 2 0 0 0,9-2-118 0 0,-1-1 5 0 0,-25 4 8 0 0,0 1 1 0 0,1 0 0 0 0,-1 1 0 0 0,1 0-1 0 0,-1 0 1 0 0,1 1 0 0 0,0-1-1 0 0,-1 2 1 0 0,1-1 0 0 0,-1 1 0 0 0,1 0-1 0 0,-1 1 1 0 0,6 1-14 0 0,-8 0-126 0 0,13 6-444 0 0,-18-18-3357 0 0,10-18-4981 0 0,-7 21 5526 0 0</inkml:trace>
  <inkml:trace contextRef="#ctx0" brushRef="#br0" timeOffset="787.042">589 86 8514 0 0,'20'-36'5490'0'0,"-13"35"-5361"0"0,-1 0-1 0 0,1 1 1 0 0,0-1 0 0 0,0 1-1 0 0,-1 1 1 0 0,1-1-1 0 0,0 1 1 0 0,-1 0-1 0 0,1 1 1 0 0,0 0-1 0 0,-1 0 1 0 0,0 0-1 0 0,1 1 1 0 0,-1-1 0 0 0,0 2-1 0 0,0-1 1 0 0,-1 1-1 0 0,2 0-128 0 0,-4-2 3 0 0,1-1 0 0 0,-1 0 0 0 0,0 1 0 0 0,0 0 0 0 0,1-1 0 0 0,-1 1 0 0 0,-1 0 0 0 0,1 1 0 0 0,0-1 0 0 0,0 0 0 0 0,-1 1 0 0 0,0 0 0 0 0,1-1 0 0 0,-1 1 0 0 0,0 0 0 0 0,0 0 0 0 0,-1 0 0 0 0,1 0 0 0 0,0 1 0 0 0,-1-1 0 0 0,0 0 0 0 0,0 1 0 0 0,0-1 0 0 0,0 1 0 0 0,-1-1 0 0 0,1 1 0 0 0,-1-1 0 0 0,0 1 0 0 0,0 0 0 0 0,0-1 0 0 0,-1 1 0 0 0,1-1 0 0 0,-1 1 0 0 0,0-1 0 0 0,1 1 0 0 0,-2-1 0 0 0,1 0 0 0 0,0 1 0 0 0,-1-1 0 0 0,1 0 0 0 0,-1 0-3 0 0,-16 29-264 0 0,-2-1 1 0 0,-1-1-1 0 0,-1 0 1 0 0,-1-2-1 0 0,-23 21 264 0 0,27-28-29 0 0,-42 58-91 0 0,61-80 117 0 0,1 1 1 0 0,0 0 0 0 0,-1 0-1 0 0,1-1 1 0 0,0 1-1 0 0,-1 0 1 0 0,1 0-1 0 0,0 0 1 0 0,-1 0 0 0 0,1 0-1 0 0,0 0 1 0 0,0 0-1 0 0,-1 0 1 0 0,1 0 0 0 0,0 0-1 0 0,-1 0 1 0 0,1 0-1 0 0,0 1 1 0 0,-1-1-1 0 0,1 0 1 0 0,0 0 0 0 0,-1 1-1 0 0,1-1 1 0 0,0 1-1 0 0,-1-1 1 0 0,1 0-1 0 0,-1 1 1 0 0,1-1 0 0 0,-1 1-1 0 0,1-1 1 0 0,-1 1-1 0 0,1-1 1 0 0,-1 1-1 0 0,0 0 1 0 0,1-1 0 0 0,-1 1-1 0 0,0 0 1 0 0,1-1-1 0 0,-1 1 1 0 0,0 0-1 0 0,0-1 1 0 0,0 1 0 0 0,1 0-1 0 0,-1-1 1 0 0,0 1-1 0 0,0 0 1 0 0,0-1 0 0 0,0 1-1 0 0,0 0 1 0 0,0 0-1 0 0,-1-1 1 0 0,1 1-1 0 0,0 0 1 0 0,0-1 0 0 0,0 1-1 0 0,-1 0 1 0 0,1-1-1 0 0,0 1 1 0 0,-1 0-1 0 0,1-1 1 0 0,0 1 0 0 0,-1-1-1 0 0,0 1 3 0 0,59-23 364 0 0,121-102 705 0 0,-159 109-951 0 0,1 1-1 0 0,1 0 1 0 0,0 2 0 0 0,0 1-1 0 0,1 1 1 0 0,1 0 0 0 0,0 2-1 0 0,0 1 1 0 0,2 1-118 0 0,-7 5-1995 0 0,-35 15-7995 0 0,10-8 5998 0 0</inkml:trace>
  <inkml:trace contextRef="#ctx0" brushRef="#br0" timeOffset="1017.151">707 776 8290 0 0,'66'-36'4815'0'0,"20"-10"-3128"0"0,113-58-2649 0 0,-184 96 255 0 0,2-1-1439 0 0,-4 7-2743 0 0,-12 2 617 0 0</inkml:trace>
  <inkml:trace contextRef="#ctx0" brushRef="#br0" timeOffset="1313.899">954 1086 7146 0 0,'0'32'590'0'0,"19"220"204"0"0,-14-226-759 0 0,-5-19 29 0 0,1-1 1 0 0,0 0-1 0 0,0 0 1 0 0,0 0 0 0 0,0 0-1 0 0,1 0 1 0 0,0-1-1 0 0,1 1 1 0 0,-1 0-1 0 0,1-1 1 0 0,0 0 0 0 0,0 1-1 0 0,1-1 1 0 0,1 1-65 0 0,-4-5 92 0 0,1 0 1 0 0,-1-1-1 0 0,1 1 1 0 0,-1-1 0 0 0,1 1-1 0 0,-1-1 1 0 0,1 0-1 0 0,-1 1 1 0 0,1-1 0 0 0,0 0-1 0 0,-1 0 1 0 0,1 0-1 0 0,-1 0 1 0 0,1-1 0 0 0,0 1-1 0 0,-1 0 1 0 0,1-1-1 0 0,-1 1 1 0 0,1-1 0 0 0,-1 1-1 0 0,1-1 1 0 0,-1 0-1 0 0,1 1 1 0 0,-1-1 0 0 0,0 0-1 0 0,1 0 1 0 0,-1 0-1 0 0,0 0 1 0 0,0 0-1 0 0,0-1 1 0 0,0 1 0 0 0,0 0-1 0 0,0 0 1 0 0,0-1-1 0 0,0 1 1 0 0,0-1 0 0 0,0 0-93 0 0,35-60 1696 0 0,-34 57-1531 0 0,15-26 284 0 0,-2-1-1 0 0,-1-1 0 0 0,-2 0 0 0 0,-1-1 1 0 0,-2 0-1 0 0,-1 0 0 0 0,-2-1 0 0 0,-1 0 1 0 0,-1-28-449 0 0,-4 59 44 0 0,-1-1 1 0 0,0 1 0 0 0,0 0-1 0 0,0 0 1 0 0,-1 0 0 0 0,0 0-1 0 0,0 0 1 0 0,0 0 0 0 0,0 0-1 0 0,0 1 1 0 0,-1-1 0 0 0,1 1-1 0 0,-1-1 1 0 0,0 1 0 0 0,0 0 0 0 0,0 0-1 0 0,-1 0 1 0 0,1 1 0 0 0,-1-1-1 0 0,1 1 1 0 0,-1 0 0 0 0,0 0-1 0 0,0 0 1 0 0,0 0 0 0 0,0 1-1 0 0,0 0 1 0 0,-1-1 0 0 0,1 1-1 0 0,0 1 1 0 0,0-1 0 0 0,-1 1-1 0 0,1 0 1 0 0,0 0 0 0 0,-1 0-1 0 0,1 0 1 0 0,0 1 0 0 0,-1 0-1 0 0,1 0 1 0 0,0 0 0 0 0,0 0-1 0 0,0 1 1 0 0,-4 1-45 0 0,-12 4-42 0 0,1 0 0 0 0,0 2-1 0 0,0 0 1 0 0,0 1 0 0 0,1 1 0 0 0,1 0-1 0 0,0 2 1 0 0,1 0 0 0 0,0 0 0 0 0,1 2-1 0 0,0 0 1 0 0,-6 9 42 0 0,-70 62-4491 0 0,79-79 1528 0 0,8-8-746 0 0,0-4-2279 0 0</inkml:trace>
  <inkml:trace contextRef="#ctx0" brushRef="#br1" timeOffset="-2.14748E6">285 1555 7546 0 0,'13'-4'872'0'0,"4"4"-240"0"0,6 0-192 0 0,6 0-152 0 0,0 4-80 0 0,4-4-88 0 0,9 0-72 0 0,4 0-64 0 0,-1-4-48 0 0,4 1-112 0 0,3-4-240 0 0,-3-6-344 0 0,9 4-328 0 0,4-4-65 0 0,0 0-3528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18:48.5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238 225 3489 0 0,'-3'-7'1551'0'0,"58"-39"-1410"0"0,-4 4 899 0 0,-44 49 1258 0 0,13-23-1507 0 0,159-46 1271 0 0,-142 59-1762 0 0,0 2 0 0 0,0 2 0 0 0,0 1 0 0 0,0 2 0 0 0,0 2 0 0 0,-1 1 0 0 0,0 2 0 0 0,0 1 0 0 0,11 6-300 0 0,-11-4 102 0 0,0-2-1 0 0,1-1 1 0 0,0-2-1 0 0,0-2 1 0 0,0-1-1 0 0,1-2 1 0 0,-1-2-1 0 0,1-1 1 0 0,20-4-102 0 0,105-21 400 0 0,341-36 1335 0 0,-181 74-196 0 0,-5 3-799 0 0,-305-16-709 0 0,-2 1 17 0 0,-1 0 1 0 0,1 0-1 0 0,0-1 0 0 0,0 0 1 0 0,0-1-1 0 0,-1-1 1 0 0,1 1-1 0 0,-1-2 1 0 0,0 1-1 0 0,0-2 0 0 0,0 1 1 0 0,0-1-1 0 0,-1-1 1 0 0,0 1-1 0 0,0-2 1 0 0,1 0-49 0 0,-10 6 29 0 0,0 0 0 0 0,-1 0 0 0 0,1 0 0 0 0,0 0 0 0 0,-1 0 0 0 0,1 0 0 0 0,-1 0 0 0 0,1 0 0 0 0,-1 0 1 0 0,1 0-1 0 0,-1 0 0 0 0,0 0 0 0 0,1 0 0 0 0,-1 0 0 0 0,0 1 0 0 0,0-1 0 0 0,0 0 0 0 0,1 1 0 0 0,-1-1 0 0 0,0 0 1 0 0,0 1-1 0 0,0-1 0 0 0,0 1 0 0 0,0 0 0 0 0,0-1 0 0 0,0 1 0 0 0,0 0 0 0 0,0 0 0 0 0,0-1 0 0 0,-1 1 0 0 0,1 0 1 0 0,0 0-1 0 0,0 0 0 0 0,0 0 0 0 0,0 0 0 0 0,0 0 0 0 0,0 1 0 0 0,0-1-29 0 0,-7-2 82 0 0,-97-10 291 0 0,-67 24-286 0 0,-74 19-143 0 0,0-10 1 0 0,-11-11 55 0 0,-664-69 541 0 0,574 62-401 0 0,184 4-680 0 0,71 2 235 0 0,96-8 313 0 0,78 18-20 0 0,405 43-7 0 0,203 10-7 0 0,147 72 928 0 0,-580-96-496 0 0,-130-8 81 0 0,-127-40-471 0 0,-1 0 0 0 0,1 0 1 0 0,0 0-1 0 0,0 0 0 0 0,0 0 1 0 0,0 1-1 0 0,-1-1 0 0 0,1 0 1 0 0,0 0-1 0 0,0 0 0 0 0,0 0 1 0 0,0 0-1 0 0,0 1 0 0 0,-1-1 0 0 0,1 0 1 0 0,0 0-1 0 0,0 0 0 0 0,0 1 1 0 0,0-1-1 0 0,0 0 0 0 0,0 0 1 0 0,0 0-1 0 0,0 1 0 0 0,0-1 1 0 0,0 0-1 0 0,0 0 0 0 0,0 0 1 0 0,0 1-1 0 0,0-1 0 0 0,0 0 1 0 0,0 0-1 0 0,0 1 0 0 0,0-1-16 0 0,-28-5 155 0 0,-944-185 28 0 0,749 161-194 0 0,-1 9 1 0 0,-48 9 10 0 0,102 6 218 0 0,65-1-354 0 0,0 4 0 0 0,-1 5 0 0 0,2 5 0 0 0,-1 4 0 0 0,-19 8 136 0 0,-26 46-927 0 0,149-66 907 0 0,1 0-1 0 0,-1 0 0 0 0,0 1 1 0 0,1-1-1 0 0,-1 0 0 0 0,0 1 1 0 0,0-1-1 0 0,1 0 0 0 0,-1 1 1 0 0,1-1-1 0 0,-1 1 0 0 0,0-1 1 0 0,1 1-1 0 0,-1 0 0 0 0,1-1 1 0 0,-1 1-1 0 0,1-1 0 0 0,0 1 1 0 0,-1 0-1 0 0,1-1 0 0 0,-1 1 1 0 0,1 0-1 0 0,0 0 0 0 0,0-1 1 0 0,0 1-1 0 0,-1 0 0 0 0,1 0 1 0 0,0-1-1 0 0,0 1 0 0 0,0 0 1 0 0,0 0-1 0 0,0-1 0 0 0,0 1 1 0 0,0 0-1 0 0,0 0 0 0 0,1 0 1 0 0,-1-1-1 0 0,0 1 0 0 0,0 0 1 0 0,1-1-1 0 0,-1 1 0 0 0,0 0 1 0 0,1-1-1 0 0,-1 1 0 0 0,1 0 1 0 0,-1-1-1 0 0,1 1 0 0 0,-1 0 1 0 0,1-1-1 0 0,-1 1 0 0 0,1-1 1 0 0,-1 1-1 0 0,1-1 0 0 0,0 0 1 0 0,-1 1-1 0 0,1-1 0 0 0,0 0 1 0 0,0 1-1 0 0,-1-1 0 0 0,1 0 0 0 0,0 0 1 0 0,-1 1-1 0 0,1-1 0 0 0,0 0 1 0 0,0 0-1 0 0,0 0 0 0 0,-1 0 21 0 0,59 16-608 0 0,-56-16 602 0 0,162 21-99 0 0,1-8 1 0 0,0-7-1 0 0,0-8 0 0 0,90-14 105 0 0,-90 7-28 0 0,176-21-1567 0 0,182-46 1595 0 0,-179 38-4590 0 0,-114 30-2417 0 0,-169 10 2063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18:51.7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196 48 10666 0 0,'11'16'7463'0'0,"22"0"-6890"0"0,-30-15-180 0 0,64 20-303 0 0,1-2 0 0 0,0-4 0 0 0,2-2 1 0 0,-1-4-1 0 0,1-3 0 0 0,34-2-90 0 0,-51-2-1414 0 0,1-3-1 0 0,-1-1 0 0 0,1-4 1 0 0,28-6 1414 0 0,-82 12-18 0 0,-1-1 0 0 0,1 1 0 0 0,0-1 0 0 0,0 1 0 0 0,-1-1 1 0 0,1 1-1 0 0,0-1 0 0 0,0 1 0 0 0,0-1 0 0 0,0 1 0 0 0,0-1 1 0 0,0 1-1 0 0,0-1 0 0 0,0 1 0 0 0,0-1 0 0 0,0 1 0 0 0,0-1 1 0 0,0 1-1 0 0,0-1 0 0 0,0 1 0 0 0,0 0 0 0 0,0-1 0 0 0,1 1 1 0 0,-1-1-1 0 0,0 1 0 0 0,0-1 0 0 0,1 1 0 0 0,-1-1 0 0 0,0 1 1 0 0,0 0-1 0 0,1-1 0 0 0,-1 1 0 0 0,1 0 0 0 0,-1-1 0 0 0,0 1 1 0 0,1 0-1 0 0,-1-1 0 0 0,1 1 0 0 0,-1 0 0 0 0,0 0 0 0 0,1 0 18 0 0,-52-9 910 0 0,-492-57 6201 0 0,196 11-5177 0 0,343 55-1988 0 0,0-1 0 0 0,-1 1 0 0 0,1-1 0 0 0,0 1 0 0 0,-1 1 0 0 0,1-1 0 0 0,0 0 0 0 0,0 1 0 0 0,-1 0 0 0 0,1 0 0 0 0,0 0-1 0 0,0 1 1 0 0,0 0 0 0 0,0-1 0 0 0,0 1 0 0 0,1 1 0 0 0,-1-1 0 0 0,0 0 0 0 0,1 1 0 0 0,0 0 0 0 0,-1 0 0 0 0,1 0 0 0 0,0 0 0 0 0,1 0 0 0 0,-1 0 0 0 0,0 1 0 0 0,1 0 0 0 0,0-1 0 0 0,0 1 0 0 0,0 0 0 0 0,0 0 0 0 0,1 0 0 0 0,0 0 0 0 0,0 0 0 0 0,0 1-1 0 0,0-1 1 0 0,0 0 0 0 0,1 0 0 0 0,0 1 0 0 0,0-1 0 0 0,0 0 0 0 0,0 1 0 0 0,1-1 0 0 0,-1 0 0 0 0,1 0 0 0 0,1 3 54 0 0,3 1-320 0 0,1-1 0 0 0,-1 1-1 0 0,1-1 1 0 0,1 0 0 0 0,-1-1-1 0 0,1 1 1 0 0,0-1 0 0 0,1-1 0 0 0,0 1-1 0 0,0-1 1 0 0,0-1 0 0 0,0 1-1 0 0,0-1 1 0 0,1-1 0 0 0,0 0 0 0 0,0 0-1 0 0,0-1 1 0 0,0 0 0 0 0,2 0 320 0 0,21 4-1401 0 0,0-1 0 0 0,0-2 0 0 0,0-2 0 0 0,1-1 0 0 0,-1-1 0 0 0,29-5 1401 0 0,3-1-4448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18:52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78 10754 0 0,'-24'-11'7397'0'0,"39"-1"-5553"0"0,306 9-2682 0 0,-90 13-1585 0 0,-231-9 2438 0 0,0-1 0 0 0,0 1 0 0 0,-1-1 0 0 0,1 0 0 0 0,0 1 0 0 0,0-1 0 0 0,0 1 0 0 0,0-1 0 0 0,0 1 1 0 0,0-1-1 0 0,0 0 0 0 0,0 1 0 0 0,0-1 0 0 0,0 1 0 0 0,0-1 0 0 0,0 1 0 0 0,0-1 0 0 0,0 1 0 0 0,0-1 0 0 0,0 0 0 0 0,0 1 0 0 0,0-1 0 0 0,1 1 0 0 0,-1-1 0 0 0,0 1 0 0 0,0-1 0 0 0,0 0 0 0 0,1 1 0 0 0,-1-1 0 0 0,0 0 0 0 0,1 1 0 0 0,-1-1 0 0 0,0 0 0 0 0,1 1 0 0 0,-1-1 0 0 0,0 0 0 0 0,1 0 0 0 0,-1 1 0 0 0,1-1 0 0 0,-1 0 0 0 0,1 0-15 0 0,-182-3 1389 0 0,129-5-908 0 0,-173-49 621 0 0,186 47-1537 0 0,47 16 373 0 0,0-1 0 0 0,0-1 1 0 0,1 0-1 0 0,-1 0 0 0 0,1-1 0 0 0,0 0 1 0 0,0 0-1 0 0,0-1 0 0 0,0 0 0 0 0,0-1 1 0 0,0 0-1 0 0,6 0 62 0 0,29 6 78 0 0,133 19-1196 0 0,-59-33-7386 0 0,-101 3 5761 0 0,-4-5-2156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1:16.038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4806 2761 5441 0 0,'19'16'3665'0'0,"-14"157"-1984"0"0,-9-88-1139 0 0,-9 127 1761 0 0,12-203-2233 0 0,2 0 0 0 0,-1 0-1 0 0,1 0 1 0 0,0 0 0 0 0,1 0 0 0 0,0 0-1 0 0,1 0 1 0 0,0-1 0 0 0,0 1 0 0 0,0-1-1 0 0,1 1 1 0 0,1-1 0 0 0,-1-1-1 0 0,4 5-69 0 0,-5-13 21 0 0,-1 0 0 0 0,1 0-1 0 0,-1 0 1 0 0,1 0-1 0 0,0 0 1 0 0,-1 0-1 0 0,0 0 1 0 0,1-1 0 0 0,-1 0-1 0 0,0 1 1 0 0,0-1-1 0 0,0 0 1 0 0,0 0-1 0 0,0 0 1 0 0,0 0-1 0 0,0 0 1 0 0,-1-1 0 0 0,1 1-1 0 0,-1 0 1 0 0,0-1-1 0 0,1 1 1 0 0,-1-1-1 0 0,0 1 1 0 0,-1-1 0 0 0,1 0-1 0 0,0 1 1 0 0,-1-1-1 0 0,0 0 1 0 0,1 0-21 0 0,0-1 21 0 0,3-4 4 0 0,2-9-18 0 0,1 0 0 0 0,1 1 0 0 0,1 0 0 0 0,0 0 0 0 0,1 0 0 0 0,1 2 0 0 0,0-1 0 0 0,2 1-7 0 0,14-10 25 0 0,27-41 65 0 0,-8-77-45 0 0,-7 14 205 0 0,-29 103 119 0 0,-27 66-27 0 0,40 259-102 0 0,-17-85-135 0 0,-6-214-102 0 0,0 0 0 0 0,0-1-1 0 0,1 1 1 0 0,-1 0 0 0 0,0-1 0 0 0,0 1 0 0 0,0-1-1 0 0,1 1 1 0 0,-1 0 0 0 0,0-1 0 0 0,1 1 0 0 0,-1-1 0 0 0,1 1-1 0 0,-1-1 1 0 0,0 1 0 0 0,1-1 0 0 0,-1 0 0 0 0,1 1 0 0 0,-1-1-1 0 0,1 1 1 0 0,0-1 0 0 0,-1 0 0 0 0,1 0 0 0 0,-1 1-1 0 0,1-1 1 0 0,0 0 0 0 0,-1 0 0 0 0,1 0 0 0 0,-1 1 0 0 0,1-1-1 0 0,0 0 1 0 0,-1 0 0 0 0,1 0 0 0 0,0 0 0 0 0,-1 0-1 0 0,1 0 1 0 0,0-1 0 0 0,-1 1 0 0 0,1 0 0 0 0,-1 0 0 0 0,1 0-1 0 0,0-1 1 0 0,-1 1 0 0 0,1 0 0 0 0,-1 0 0 0 0,1-1-1 0 0,-1 1 1 0 0,1-1 0 0 0,-1 1 0 0 0,1 0 0 0 0,-1-1 0 0 0,1 1-1 0 0,-1-1 1 0 0,1 1 0 0 0,-1-1 0 0 0,0 1 0 0 0,1-1-1 0 0,-1 1 1 0 0,0-1 0 0 0,0 0 0 0 0,1 1 0 0 0,-1-1 0 0 0,0 1-1 0 0,0-1 1 0 0,0 0 0 0 0,0 1 0 0 0,0-1 0 0 0,0 0 0 0 0,0 1-1 0 0,0-1-2 0 0,26-49 40 0 0,62-275-10 0 0,-25 142 2 0 0,-47 115 232 0 0,-21 62 117 0 0,0 25-178 0 0,44 343 58 0 0,-45 67-210 0 0,-4-347 24 0 0,10-125-1988 0 0,11 7-492 0 0,17-42-7487 0 0,-22 65 6539 0 0</inkml:trace>
  <inkml:trace contextRef="#ctx0" brushRef="#br0" timeOffset="1040.838">5607 2702 6121 0 0,'-2'-1'174'0'0,"0"-1"0"0"0,1 1 0 0 0,-1-1-1 0 0,1 1 1 0 0,-1-1 0 0 0,1 1-1 0 0,-1-1 1 0 0,1 0 0 0 0,0 0 0 0 0,0 0-1 0 0,0 0 1 0 0,0 0 0 0 0,0 0 0 0 0,0 0-1 0 0,0 0 1 0 0,1 0 0 0 0,-1 0 0 0 0,1 0-1 0 0,0-1 1 0 0,0 1 0 0 0,-1 0 0 0 0,1 0-1 0 0,1 0 1 0 0,-1-1 0 0 0,0 1 0 0 0,0 0-1 0 0,1 0 1 0 0,-1 0 0 0 0,1 0 0 0 0,0 0-1 0 0,0 0 1 0 0,0 0 0 0 0,0 0-1 0 0,0 0 1 0 0,0 0 0 0 0,0 0-174 0 0,2-2 87 0 0,-1 0 0 0 0,1 0 0 0 0,0 1 0 0 0,-1-1 0 0 0,1 1 0 0 0,1 0 0 0 0,-1 0 1 0 0,0 0-1 0 0,1 0 0 0 0,0 1 0 0 0,-1-1 0 0 0,1 1 0 0 0,0 0 0 0 0,0 0 0 0 0,1 1 0 0 0,-1-1 0 0 0,0 1 0 0 0,0 0 0 0 0,1 0 0 0 0,-1 0 0 0 0,1 0 1 0 0,-1 1-1 0 0,1 0 0 0 0,-1 0 0 0 0,1 0 0 0 0,-1 1 0 0 0,1-1 0 0 0,-1 1 0 0 0,0 0 0 0 0,1 0 0 0 0,-1 1 0 0 0,0-1 0 0 0,0 1 0 0 0,0 0 0 0 0,0 0 1 0 0,0 0-1 0 0,0 1 0 0 0,0 0-87 0 0,-1 0-13 0 0,0 0 1 0 0,0 1-1 0 0,0 0 0 0 0,-1-1 1 0 0,0 1-1 0 0,0 0 1 0 0,0 0-1 0 0,0 0 1 0 0,0 0-1 0 0,-1 1 1 0 0,0-1-1 0 0,0 0 0 0 0,0 1 1 0 0,0-1-1 0 0,-1 1 1 0 0,0-1-1 0 0,0 1 1 0 0,0-1-1 0 0,0 1 1 0 0,-1-1-1 0 0,1 0 1 0 0,-1 1-1 0 0,0-1 0 0 0,-1 0 1 0 0,0 3 12 0 0,-49 105-761 0 0,40-92 666 0 0,-2 1 1 0 0,0-2 0 0 0,-1 0-1 0 0,-1 0 1 0 0,-1-2 0 0 0,0 0-1 0 0,-1 0 1 0 0,-7 3 94 0 0,-77 39 168 0 0,101-60-164 0 0,1 1 0 0 0,-1 0 0 0 0,0-1-1 0 0,0 1 1 0 0,0 0 0 0 0,0-1 0 0 0,1 1 0 0 0,-1-1 0 0 0,0 1-1 0 0,0 0 1 0 0,0-1 0 0 0,0 1 0 0 0,0-1 0 0 0,0 1 0 0 0,0 0-1 0 0,0-1 1 0 0,0 1 0 0 0,-1-1 0 0 0,1 1 0 0 0,0 0 0 0 0,0-1-1 0 0,0 1 1 0 0,0 0 0 0 0,0-1 0 0 0,-1 1 0 0 0,1 0 0 0 0,0-1-1 0 0,0 1 1 0 0,-1 0 0 0 0,1-1 0 0 0,0 1 0 0 0,-1 0 0 0 0,1 0-1 0 0,0-1 1 0 0,-1 1 0 0 0,1 0 0 0 0,0 0 0 0 0,-1-1 0 0 0,1 1-1 0 0,0 0 1 0 0,-1 0 0 0 0,1 0 0 0 0,0 0 0 0 0,-1 0 0 0 0,1 0-1 0 0,-1 0 1 0 0,1 0 0 0 0,0 0 0 0 0,-1 0 0 0 0,1 0 0 0 0,-1 0-1 0 0,1 0 1 0 0,0 0 0 0 0,-1 0 0 0 0,1 0 0 0 0,-1 0 0 0 0,1 0-1 0 0,0 0 1 0 0,-1 1 0 0 0,1-1 0 0 0,0 0 0 0 0,-1 0-4 0 0,27-24 278 0 0,195-90 1048 0 0,-127 72-1101 0 0,-73 35-135 0 0,-35 20-257 0 0,-94 131-276 0 0,102-136 411 0 0,0 1 1 0 0,0 0-1 0 0,1 1 0 0 0,0-1 1 0 0,0 1-1 0 0,1 0 0 0 0,1 0 1 0 0,-1 0-1 0 0,2 0 1 0 0,0 1-1 0 0,-1 9 32 0 0,3-19-1 0 0,0 0 1 0 0,0 0-1 0 0,0-1 0 0 0,1 1 0 0 0,-1 0 1 0 0,1-1-1 0 0,-1 1 0 0 0,0 0 1 0 0,1-1-1 0 0,-1 1 0 0 0,1-1 0 0 0,-1 1 1 0 0,1 0-1 0 0,0-1 0 0 0,-1 1 1 0 0,1-1-1 0 0,-1 0 0 0 0,1 1 0 0 0,0-1 1 0 0,0 0-1 0 0,-1 1 0 0 0,1-1 1 0 0,0 0-1 0 0,-1 0 0 0 0,1 1 1 0 0,0-1-1 0 0,0 0 0 0 0,-1 0 0 0 0,1 0 1 0 0,0 0-1 0 0,0 0 0 0 0,0 0 1 0 0,-1 0-1 0 0,1 0 0 0 0,0 0 0 0 0,0-1 1 0 0,-1 1-1 0 0,1 0 0 0 0,0 0 1 0 0,-1-1-1 0 0,1 1 0 0 0,0-1 1 0 0,0 1-1 0 0,-1 0 0 0 0,1-1 0 0 0,-1 1 1 0 0,1-1-1 0 0,-1 1 0 0 0,1-1 1 0 0,0 0-1 0 0,-1 1 0 0 0,0-1 0 0 0,1 0 1 0 0,0 1 6 0 0,226-122 165 0 0,-74 44-226 0 0,-148 76 48 0 0,0 0-1 0 0,-1 0 1 0 0,1-1 0 0 0,-1 1 0 0 0,0-1-1 0 0,0 0 1 0 0,0 0 0 0 0,0 0 0 0 0,-1-1-1 0 0,1 0 1 0 0,-1 1 0 0 0,0-1 0 0 0,0 0-1 0 0,0-1 1 0 0,0 1 0 0 0,-1 0 0 0 0,0-1-1 0 0,0 1 1 0 0,0-1 0 0 0,0 0 0 0 0,-1 0-1 0 0,0 0 1 0 0,1-1 7 0 0,-2-13 13 0 0,1 1 1 0 0,1-1-1 0 0,1 1 0 0 0,0-1 0 0 0,1 1 0 0 0,1 0 1 0 0,1 1-1 0 0,1-1 0 0 0,0 1 0 0 0,4-4-13 0 0,13-7 131 0 0,-10 49 353 0 0,-30 126 407 0 0,3 292-684 0 0,0-360-957 0 0,-3-128-11486 0 0,13 35 8846 0 0</inkml:trace>
  <inkml:trace contextRef="#ctx0" brushRef="#br0" timeOffset="1415.109">6027 3184 9394 0 0,'-1'104'3363'0'0,"1"-38"-3306"0"0,-4 1-1 0 0,-2-1 0 0 0,-4 0 0 0 0,-2 0 1 0 0,-15 45-57 0 0,22-91 14 0 0,-14 75 352 0 0,44-130 1369 0 0,103-210-711 0 0,-48 95-992 0 0,-69 128-89 0 0,-9 19 131 0 0,1 1 1 0 0,-1-1-1 0 0,1 0 1 0 0,-1 1 0 0 0,0-1-1 0 0,0 0 1 0 0,0-1 0 0 0,-1 1-1 0 0,1 0 1 0 0,-1 0-1 0 0,0-1 1 0 0,0 1 0 0 0,0-1-1 0 0,0 1 1 0 0,0-1-1 0 0,-1 1 1 0 0,1-1 0 0 0,-1 1-1 0 0,0-1 1 0 0,0 0 0 0 0,-1 1-1 0 0,1-1 1 0 0,-1 1-1 0 0,0-1 1 0 0,1 1 0 0 0,-2-1-1 0 0,1 1 1 0 0,0 0 0 0 0,-1-1-1 0 0,1 1 1 0 0,-1 0-1 0 0,0 0 1 0 0,0 0 0 0 0,0 0-1 0 0,-1 0 1 0 0,1 1 0 0 0,-1-1-1 0 0,1 1 1 0 0,-2-1-75 0 0,-2 0 23 0 0,-1 0 0 0 0,0 1 1 0 0,1 0-1 0 0,-1 0 0 0 0,0 1 0 0 0,0 0 1 0 0,0 0-1 0 0,0 1 0 0 0,0 0 0 0 0,0 0 1 0 0,0 0-1 0 0,0 1 0 0 0,0 0 0 0 0,0 1 1 0 0,0-1-1 0 0,1 1 0 0 0,-1 1 1 0 0,-3 1-25 0 0,-89 61-1192 0 0,42-13-6801 0 0,53-48 5376 0 0,1-4-2609 0 0</inkml:trace>
  <inkml:trace contextRef="#ctx0" brushRef="#br1" timeOffset="-2.14748E6">5641 3816 6681 0 0,'1'0'61'0'0,"0"1"-1"0"0,0-1 1 0 0,0 1-1 0 0,-1-1 1 0 0,1 1-1 0 0,0-1 1 0 0,-1 1-1 0 0,1 0 1 0 0,-1-1-1 0 0,1 1 1 0 0,-1 0-1 0 0,1 0 1 0 0,-1-1-1 0 0,1 1 1 0 0,-1 0-1 0 0,0 0 1 0 0,1 0-1 0 0,-1 0 1 0 0,0-1-1 0 0,0 1 1 0 0,1 0-1 0 0,-1 0 1 0 0,0 0-1 0 0,0 0 1 0 0,0 0-1 0 0,0 0 1 0 0,0 0-1 0 0,0 0 1 0 0,-1-1-1 0 0,1 1 1 0 0,0 0-1 0 0,0 0 1 0 0,-1 0-1 0 0,1 0 1 0 0,0 0 0 0 0,-1-1-1 0 0,1 1 1 0 0,-1 0-1 0 0,1 0 1 0 0,-1-1-1 0 0,1 1 1 0 0,-1 0-1 0 0,0-1 1 0 0,1 1-1 0 0,-1-1 1 0 0,0 1-1 0 0,1-1 1 0 0,-1 1-1 0 0,0-1 1 0 0,0 1-1 0 0,0-1 1 0 0,1 1-1 0 0,-1-1 1 0 0,0 0-1 0 0,0 0 1 0 0,0 1-1 0 0,0-1 1 0 0,0 0-1 0 0,0 0 1 0 0,0 0-61 0 0,5 1 6 0 0,-1 0 0 0 0,0 0 1 0 0,1 0-1 0 0,-1 0 1 0 0,1 0-1 0 0,-1-1 1 0 0,1 0-1 0 0,0 0 1 0 0,-1 0-1 0 0,1 0 1 0 0,-1 0-1 0 0,1-1 1 0 0,-1 1-1 0 0,1-1 1 0 0,-1 0-1 0 0,1 0 0 0 0,-1-1 1 0 0,0 1-1 0 0,0 0 1 0 0,1-1-1 0 0,-1 0 1 0 0,2-2-7 0 0,47-12 2142 0 0,201 2 792 0 0,-164 6-3003 0 0,0 4 1 0 0,0 4 0 0 0,36 6 68 0 0,-83 0 161 0 0,0-3 0 0 0,1-1 0 0 0,0-2 0 0 0,-1-3 0 0 0,1 0 0 0 0,-1-3 0 0 0,15-5-161 0 0,344-146 152 0 0,-368 149-102 0 0,0 0 0 0 0,1 3 0 0 0,0 0 0 0 0,0 2 0 0 0,0 2 0 0 0,0 1 0 0 0,0 2 0 0 0,0 1 0 0 0,-1 1 0 0 0,1 2 0 0 0,21 7-50 0 0,192 17 250 0 0,-184-35-207 0 0,-1-4 1 0 0,0-2-1 0 0,0-3 0 0 0,-2-2 1 0 0,0-3-1 0 0,-1-3 1 0 0,11-7-44 0 0,-41 18 31 0 0,-1 1 0 0 0,2 2 1 0 0,-1 1-1 0 0,1 1 0 0 0,0 2 0 0 0,0 0 1 0 0,12 2-32 0 0,248 40 813 0 0,-96-22-564 0 0,-12 7 609 0 0,-167-20-725 0 0,-2 0 71 0 0,-21-2 364 0 0,-194 21-457 0 0,-84-44-206 0 0,-163-43 233 0 0,394 54-90 0 0,-1 2 0 0 0,0 3-1 0 0,0 3 1 0 0,0 1 0 0 0,-1 3 0 0 0,1 3 0 0 0,0 2 0 0 0,0 3 0 0 0,1 2 0 0 0,-10 5-48 0 0,-213 71-698 0 0,276-87 704 0 0,-1 1 0 0 0,1-1 0 0 0,-1 1 1 0 0,1-1-1 0 0,-1 0 0 0 0,1 0 0 0 0,-1 0 0 0 0,1-1 0 0 0,-1 1 0 0 0,1-1 0 0 0,-1 1 1 0 0,1-1-1 0 0,0 0 0 0 0,-1 1 0 0 0,1-1 0 0 0,0-1 0 0 0,0 1 0 0 0,0 0 0 0 0,-1 0 1 0 0,1-1-1 0 0,0 1 0 0 0,1-1 0 0 0,-1 0 0 0 0,0 0 0 0 0,0 1 0 0 0,1-1 0 0 0,-1 0 1 0 0,1 0-1 0 0,0 0 0 0 0,-1-1 0 0 0,1 1 0 0 0,0 0 0 0 0,0 0 0 0 0,1-1 0 0 0,-1 1 1 0 0,0-1-1 0 0,1 1 0 0 0,-1-1 0 0 0,1 1 0 0 0,0-1 0 0 0,0 1 0 0 0,0-1 0 0 0,0 1 1 0 0,0 0-1 0 0,1-1 0 0 0,-1 1 0 0 0,1-1 0 0 0,-1 1 0 0 0,1-1 0 0 0,0 1 0 0 0,0 0 1 0 0,0 0-1 0 0,0-1 0 0 0,1 1 0 0 0,-1 0 0 0 0,0 0 0 0 0,1 0 0 0 0,0 0 0 0 0,1-1-6 0 0,3-1-5 0 0,-1 1-1 0 0,1-1 1 0 0,1 1-1 0 0,-1 1 0 0 0,0-1 1 0 0,1 1-1 0 0,0 0 0 0 0,-1 0 1 0 0,1 1-1 0 0,0 0 0 0 0,0 0 1 0 0,0 1-1 0 0,0 0 0 0 0,-1 0 1 0 0,1 1-1 0 0,0-1 0 0 0,0 1 1 0 0,0 1-1 0 0,3 1 6 0 0,17-1-11 0 0,338 60-59 0 0,-230-40 148 0 0,1-6 0 0 0,1-6 0 0 0,11-6-78 0 0,278-18 520 0 0,-156 11 540 0 0,-182 3-657 0 0,-87-2-388 0 0,-1-1 0 0 0,1 0 0 0 0,-1 1 0 0 0,1-1 1 0 0,-1 0-1 0 0,0 0 0 0 0,0 1 0 0 0,0-1 0 0 0,0 0 0 0 0,-1 0 0 0 0,1 1 1 0 0,-1-1-1 0 0,0 0 0 0 0,0 1 0 0 0,0-1 0 0 0,0 1 0 0 0,0-1 0 0 0,0 1 1 0 0,-1 0-1 0 0,1-1 0 0 0,-1 1 0 0 0,1 0 0 0 0,-1 0 0 0 0,0 0 0 0 0,0 0 1 0 0,0 0-1 0 0,0 0 0 0 0,0 1 0 0 0,-1-1 0 0 0,1 1 0 0 0,0-1 0 0 0,-1 1 1 0 0,1 0-1 0 0,-2 0-15 0 0,-37-20-36 0 0,0 2-1 0 0,-2 2 1 0 0,0 2 0 0 0,0 2 0 0 0,-2 2 0 0 0,1 1 0 0 0,-1 3-1 0 0,-1 2 1 0 0,-32 0 36 0 0,-37 3 108 0 0,0 5-1 0 0,0 6 0 0 0,1 4 0 0 0,0 5 0 0 0,-80 25-107 0 0,-23 25 242 0 0,158-16-710 0 0,101-15 48 0 0,111 7 306 0 0,188-7-613 0 0,-12-20-3619 0 0,-1-42-6345 0 0,-262 13 5653 0 0</inkml:trace>
  <inkml:trace contextRef="#ctx0" brushRef="#br1" timeOffset="-2.14748E6">9336 1949 3673 0 0,'-176'42'5150'0'0,"169"-41"-4749"0"0,0-1 0 0 0,0-1 0 0 0,0 1 1 0 0,0-1-1 0 0,0 0 0 0 0,0-1 0 0 0,1 0 0 0 0,-1 0 0 0 0,0 0 0 0 0,1-1 0 0 0,0 0 0 0 0,-1 0 0 0 0,1-1 0 0 0,0 0 1 0 0,1 0-1 0 0,-5-3-401 0 0,66 3 709 0 0,48 5-743 0 0,-1 4 1 0 0,0 4-1 0 0,-1 5 0 0 0,20 9 34 0 0,73 2 368 0 0,-196-25-327 0 0,1 0 0 0 0,0-1-1 0 0,-1 1 1 0 0,1 0-1 0 0,-1 0 1 0 0,1-1 0 0 0,0 1-1 0 0,-1 0 1 0 0,1-1 0 0 0,0 1-1 0 0,-1-1 1 0 0,1 1-1 0 0,0 0 1 0 0,0-1 0 0 0,-1 1-1 0 0,1-1 1 0 0,0 1-1 0 0,0-1 1 0 0,0 1 0 0 0,0-1-1 0 0,0 1 1 0 0,-1-1-1 0 0,1 1 1 0 0,0-1 0 0 0,0 1-1 0 0,0-1 1 0 0,0 1-1 0 0,0-1 1 0 0,1 1 0 0 0,-1 0-1 0 0,0-1 1 0 0,0 1-1 0 0,0-1 1 0 0,0 1 0 0 0,0-1-1 0 0,1 1 1 0 0,-1-1-1 0 0,0 1 1 0 0,0 0 0 0 0,1-1-1 0 0,-1 1 1 0 0,0-1-1 0 0,1 1 1 0 0,-1 0 0 0 0,0-1-1 0 0,1 1 1 0 0,-1 0-1 0 0,1-1 1 0 0,-1 1 0 0 0,0 0-1 0 0,1 0 1 0 0,-1 0-1 0 0,1-1 1 0 0,-1 1 0 0 0,1 0-1 0 0,-1 0 1 0 0,1 0 0 0 0,-1 0-1 0 0,1 0 1 0 0,-1 0-1 0 0,1 0 1 0 0,-1 0-41 0 0,-37-27 1294 0 0,-204-77 725 0 0,236 103-2106 0 0,0 1 0 0 0,0 0 0 0 0,-1 0 0 0 0,1 0 0 0 0,0 0 0 0 0,0 1 0 0 0,0 0-1 0 0,0 0 1 0 0,0 0 0 0 0,0 0 0 0 0,0 1 0 0 0,0 0 0 0 0,1 0 0 0 0,-1 0 0 0 0,0 1 0 0 0,1 0 0 0 0,0 0 0 0 0,0 0 0 0 0,0 0 0 0 0,0 0-1 0 0,0 1 1 0 0,1 0 0 0 0,-1 0 0 0 0,1 0 0 0 0,0 0 0 0 0,0 0 0 0 0,1 1 0 0 0,-1-1 0 0 0,1 1 0 0 0,0 0 0 0 0,0-1 0 0 0,1 1 0 0 0,-1 0 0 0 0,1 0-1 0 0,0 0 1 0 0,0 0 0 0 0,1 1 0 0 0,-1-1 0 0 0,1 0 0 0 0,1 0 0 0 0,-1 0 0 0 0,1 0 0 0 0,-1 0 0 0 0,1 0 0 0 0,1 0 0 0 0,-1 0 0 0 0,1 0 0 0 0,1 3 86 0 0,0-5-425 0 0,1 0-1 0 0,-1 1 0 0 0,1-2 0 0 0,0 1 0 0 0,0 0 0 0 0,0-1 0 0 0,0 1 0 0 0,0-1 0 0 0,0 0 0 0 0,1-1 0 0 0,-1 1 0 0 0,1-1 1 0 0,-1 0-1 0 0,1 0 0 0 0,0 0 0 0 0,-1-1 0 0 0,1 1 0 0 0,0-1 0 0 0,0 0 0 0 0,-1-1 0 0 0,1 1 0 0 0,0-1 0 0 0,-1 0 0 0 0,1 0 1 0 0,3-1 426 0 0,29-7-5002 0 0</inkml:trace>
  <inkml:trace contextRef="#ctx0" brushRef="#br1" timeOffset="-2.14748E6">5550 724 5321 0 0,'-859'180'2307'0'0,"675"-144"-1986"0"0,-150 27 498 0 0,4 16 0 0 0,-48 29-819 0 0,-778 322 3001 0 0,573-208-2434 0 0,-166 35-204 0 0,125-20-1413 0 0,550-208 469 0 0,45-20-136 0 0,0 1 0 0 0,0 2 0 0 0,1 1 0 0 0,1 2 1 0 0,0 0-1 0 0,1 2 0 0 0,1 0 0 0 0,-16 16 717 0 0,31-23-1286 0 0,3 0-2092 0 0</inkml:trace>
  <inkml:trace contextRef="#ctx0" brushRef="#br1" timeOffset="-2.14748E6">1088 11 4393 0 0,'-35'-10'2062'0'0,"45"23"-1972"0"0,286 134-219 0 0,-3-13 36 0 0,485 175-11 0 0,216 46-47 0 0,-767-290 299 0 0,2-11 0 0 0,80 3-148 0 0,-259-49 52 0 0,1413 258 1203 0 0,-387 17-952 0 0,-569-143-193 0 0,-313-80-68 0 0,54 12 86 0 0,-239-70-167 0 0,-2 1-17 0 0,0 0 0 0 0,0-1 0 0 0,0 0 0 0 0,1-1 0 0 0,-1 0 0 0 0,0 0 0 0 0,1 0 0 0 0,-1-1 0 0 0,1 0 0 0 0,-1-1 0 0 0,1 1 0 0 0,-1-1 0 0 0,1-1 0 0 0,-1 0 0 0 0,0 0 0 0 0,0 0 0 0 0,1-1 0 0 0,4-2 56 0 0,5-36-2297 0 0,-14 17-1093 0 0</inkml:trace>
  <inkml:trace contextRef="#ctx0" brushRef="#br1" timeOffset="-2.14748E6">7845 89 6409 0 0,'-25'0'476'0'0,"0"2"0"0"0,0 0 0 0 0,0 2 0 0 0,0 1 0 0 0,1 0 0 0 0,0 2 0 0 0,0 1 0 0 0,1 1 0 0 0,0 1 0 0 0,0 1 0 0 0,-14 9-476 0 0,14-9 124 0 0,-218 118 76 0 0,-189 121-792 0 0,107-80-2691 0 0,-278 100 3283 0 0,468-217-1697 0 0,-17 10-2636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19:25.4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147 172 6609 0 0,'-32'72'3410'0'0,"24"-47"-3006"0"0,-7 17 430 0 0,2 1-1 0 0,3 0 1 0 0,1 0 0 0 0,1 1 0 0 0,3 0 0 0 0,2 0-1 0 0,2 38-833 0 0,3-69 298 0 0,0 0-1 0 0,1 0 0 0 0,0-1 0 0 0,1 1 0 0 0,0-1 0 0 0,1 0 0 0 0,1 0 0 0 0,0-1 0 0 0,0 1 0 0 0,1-1 0 0 0,2 2-297 0 0,57 136 521 0 0,-65-143-623 0 0,0 0 0 0 0,-1 0 0 0 0,1 0 0 0 0,-1 0 0 0 0,0 0 0 0 0,-1 0 0 0 0,0 0 0 0 0,0 0 0 0 0,0 0 0 0 0,0 0 1 0 0,-1 0-1 0 0,0-1 0 0 0,-1 1 0 0 0,1 0 0 0 0,-1-1 0 0 0,0 0 0 0 0,0 0 0 0 0,-1 0 0 0 0,1 0 0 0 0,-1 0 0 0 0,0-1 0 0 0,0 1 1 0 0,-1-1-1 0 0,1 0 0 0 0,-4 1 102 0 0,-55 31-2535 0 0,62-35 2436 0 0,0-1 0 0 0,-1 1-1 0 0,1-1 1 0 0,0 0 0 0 0,-1 1-1 0 0,1-1 1 0 0,-1 0 0 0 0,1 0-1 0 0,0 0 1 0 0,-1 0 0 0 0,1 0-1 0 0,-1 0 1 0 0,1 0 0 0 0,-1-1-1 0 0,1 1 1 0 0,0 0 0 0 0,-1-1-1 0 0,1 1 1 0 0,0-1 0 0 0,-1 1-1 0 0,1-1 1 0 0,0 0 0 0 0,0 0-1 0 0,-1 0 1 0 0,1 1 0 0 0,0-1-1 0 0,0 0 1 0 0,0 0 0 0 0,0 0-1 0 0,0-1 1 0 0,0 1 0 0 0,1 0-1 0 0,-1 0 1 0 0,0 0 0 0 0,1-1-1 0 0,-1 1 1 0 0,0 0 0 0 0,1-1-1 0 0,0 1 1 0 0,-1-1 0 0 0,1 1-1 0 0,0 0 1 0 0,0-1 0 0 0,-1 1 0 0 0,1-1-1 0 0,0 1 1 0 0,1-2 99 0 0,22-143-3981 0 0,2 23 492 0 0,-25 103 1150 0 0</inkml:trace>
  <inkml:trace contextRef="#ctx0" brushRef="#br0" timeOffset="242.941">72 579 2753 0 0,'-1'-4'495'0'0,"0"-1"1"0"0,1 1-1 0 0,0-1 1 0 0,0 1 0 0 0,0-1-1 0 0,1 1 1 0 0,-1-1 0 0 0,1 1-1 0 0,0-1 1 0 0,0 1-1 0 0,1-1 1 0 0,-1 1 0 0 0,1 0-1 0 0,0 0 1 0 0,0 0 0 0 0,0 0-1 0 0,1 0 1 0 0,0 0-496 0 0,2-2 254 0 0,0 0 0 0 0,0 0 0 0 0,1 1 0 0 0,0 0 0 0 0,0 0 0 0 0,0 0 0 0 0,0 1 1 0 0,1 0-1 0 0,0 0 0 0 0,0 1 0 0 0,0-1 0 0 0,0 2 0 0 0,0-1 0 0 0,1 1 0 0 0,-1 0 0 0 0,2 0-254 0 0,138 2 740 0 0,-53 32-6026 0 0,-78-25 1299 0 0,-9-3-490 0 0</inkml:trace>
  <inkml:trace contextRef="#ctx0" brushRef="#br0" timeOffset="1231.761">413 35 4761 0 0,'0'6'7789'0'0,"34"19"-7004"0"0,13-1-684 0 0,2-2 1 0 0,0-2-1 0 0,1-3 0 0 0,1-1 1 0 0,49 7-102 0 0,-79-19-69 0 0,-11-3-10 0 0,0 1 0 0 0,0 0 0 0 0,0 0 0 0 0,0 1 0 0 0,-1 0-1 0 0,1 0 1 0 0,-1 1 0 0 0,0 1 0 0 0,0-1 0 0 0,-1 1 0 0 0,8 6 79 0 0,-45 45 1239 0 0,-248 299 357 0 0,191-229-2732 0 0,6 3 0 0 0,-42 97 1136 0 0,79-99-7278 0 0,46-123 5350 0 0,3-4-1324 0 0</inkml:trace>
  <inkml:trace contextRef="#ctx0" brushRef="#br0" timeOffset="1716.973">1237 97 9242 0 0,'-70'115'4897'0'0,"47"20"-3671"0"0,55 139-1106 0 0,-28-241-259 0 0,2-1 1 0 0,2 0-1 0 0,1 0 1 0 0,1 0-1 0 0,2-1 1 0 0,1-1-1 0 0,1 0 1 0 0,2-1-1 0 0,1 0 1 0 0,1-2-1 0 0,1 0 1 0 0,4 2 138 0 0,-20-25-63 0 0,0 0 1 0 0,0-1-1 0 0,0 1 0 0 0,1-1 0 0 0,0 0 1 0 0,-1 0-1 0 0,1 0 0 0 0,0 0 1 0 0,1-1-1 0 0,-1 1 0 0 0,0-1 0 0 0,1 0 1 0 0,-1 0-1 0 0,1-1 0 0 0,-1 0 1 0 0,1 0-1 0 0,0 0 0 0 0,0 0 0 0 0,0 0 1 0 0,-1-1-1 0 0,1 0 0 0 0,0 0 1 0 0,0-1-1 0 0,0 1 0 0 0,0-1 0 0 0,-1 0 1 0 0,1 0-1 0 0,0 0 0 0 0,-1-1 1 0 0,1 0-1 0 0,-1 0 0 0 0,1 0 0 0 0,-1 0 1 0 0,0-1-1 0 0,0 0 0 0 0,0 1 1 0 0,0-2-1 0 0,-1 1 0 0 0,1 0 0 0 0,-1-1 1 0 0,0 1-1 0 0,2-3 63 0 0,4-16 182 0 0,-1-1 1 0 0,0-1-1 0 0,-2 1 0 0 0,-1-1 1 0 0,0-1-1 0 0,-2 1 1 0 0,-1 0-1 0 0,-1-1 0 0 0,-1 1 1 0 0,-1-1-1 0 0,-1 1 0 0 0,-1 0 1 0 0,-1-1-1 0 0,-2 2 0 0 0,-2-8-182 0 0,-24-91 1876 0 0,-9-86-920 0 0,41 208-974 0 0,0 0 1 0 0,1 1-1 0 0,-1-1 1 0 0,1 0 0 0 0,-1 0-1 0 0,1 1 1 0 0,-1-1-1 0 0,1 0 1 0 0,-1 0 0 0 0,1 0-1 0 0,-1 0 1 0 0,1 0-1 0 0,-1 1 1 0 0,1-1 0 0 0,-1 0-1 0 0,1 0 1 0 0,0 0-1 0 0,-1-1 1 0 0,1 1 0 0 0,-1 0-1 0 0,1 0 1 0 0,-1 0-1 0 0,1 0 1 0 0,-1 0 0 0 0,1-1-1 0 0,-1 1 1 0 0,1 0-1 0 0,-1 0 1 0 0,1-1 0 0 0,-1 1-1 0 0,0 0 1 0 0,1-1-1 0 0,-1 1 1 0 0,1 0 0 0 0,-1-1-1 0 0,0 1 1 0 0,1-1-1 0 0,-1 1 1 0 0,0-1 0 0 0,0 1-1 0 0,1-1 1 0 0,-1 1-1 0 0,0 0 1 0 0,0-1 0 0 0,0 0-1 0 0,0 1 1 0 0,1-1-1 0 0,-1 1 1 0 0,0-1 0 0 0,0 1-1 0 0,0-1 1 0 0,0 1-1 0 0,0-1 1 0 0,0 1 0 0 0,-1-1 17 0 0,29 46-504 0 0,-27-43 472 0 0,73 157-1014 0 0,-55-113 943 0 0,1 0 0 0 0,3-1 0 0 0,1-2 0 0 0,3 0 0 0 0,1-2 0 0 0,23 26 103 0 0,-43-60 28 0 0,1 1-1 0 0,-1-1 1 0 0,1-1 0 0 0,1 0 0 0 0,-1 0-1 0 0,1-1 1 0 0,0 0 0 0 0,0 0 0 0 0,0-1-1 0 0,11 2-27 0 0,-19-6 48 0 0,1 1-1 0 0,-1-1 0 0 0,1 0 1 0 0,0 0-1 0 0,-1 0 1 0 0,1 0-1 0 0,-1 0 0 0 0,1-1 1 0 0,-1 1-1 0 0,1-1 1 0 0,-1 0-1 0 0,1 0 0 0 0,-1 1 1 0 0,1-2-1 0 0,-1 1 0 0 0,0 0 1 0 0,0 0-1 0 0,1-1 1 0 0,-1 1-1 0 0,0-1 0 0 0,0 0 1 0 0,0 0-1 0 0,-1 1 1 0 0,1-1-1 0 0,0 0 0 0 0,-1-1 1 0 0,1 1-1 0 0,-1 0 0 0 0,0 0 1 0 0,0-1-1 0 0,0 1 1 0 0,0 0-1 0 0,0-1 0 0 0,0 1 1 0 0,0-2-48 0 0,19-92 919 0 0,19-379-164 0 0,-7 208-3010 0 0,-44 303-5504 0 0,5-8 3261 0 0</inkml:trace>
  <inkml:trace contextRef="#ctx0" brushRef="#br0" timeOffset="2042.318">2708 87 13787 0 0,'-79'121'3112'0'0,"63"-90"-3081"0"0,2 1 0 0 0,1 0 0 0 0,2 1 0 0 0,1 0-1 0 0,1 1 1 0 0,2 0 0 0 0,2 1 0 0 0,0 14-31 0 0,-1 4-332 0 0,3 0-1 0 0,2 0 0 0 0,3 0 1 0 0,1 0-1 0 0,3 0 0 0 0,3 0 1 0 0,4 10 332 0 0,-13-59-35 0 0,0 0-1 0 0,1-1 1 0 0,-1 1 0 0 0,1 0 0 0 0,0-1 0 0 0,0 1-1 0 0,0-1 1 0 0,1 0 0 0 0,-1 1 0 0 0,1-1 0 0 0,-1 0-1 0 0,1 0 1 0 0,0 0 0 0 0,1 0 0 0 0,-1 0 0 0 0,0 0-1 0 0,1 0 1 0 0,-1-1 0 0 0,1 0 0 0 0,0 1 0 0 0,0-1-1 0 0,0 0 1 0 0,0 0 0 0 0,0-1 0 0 0,1 1 0 0 0,-1 0-1 0 0,0-1 1 0 0,1 0 0 0 0,-1 0 0 0 0,1 0 0 0 0,-1 0-1 0 0,1-1 1 0 0,0 1 0 0 0,-1-1 0 0 0,1 0 0 0 0,0 0-1 0 0,-1 0 1 0 0,1-1 0 0 0,-1 1 0 0 0,1-1 0 0 0,-1 0-1 0 0,1 0 1 0 0,-1 0 0 0 0,1-1 0 0 0,-1 1 0 0 0,0-1-1 0 0,1 1 1 0 0,0-2 35 0 0,7-10 254 0 0,0 0 0 0 0,-1-1 0 0 0,0 0 0 0 0,-1-1 0 0 0,-1 0 0 0 0,-1-1 0 0 0,0 1 0 0 0,0-1 0 0 0,-2-1 0 0 0,0 1 0 0 0,-1-1 0 0 0,-1 0 0 0 0,0 0 0 0 0,-1 0 0 0 0,-1-12-254 0 0,3 2 266 0 0,-2 0 0 0 0,-1 0 0 0 0,-1 0 0 0 0,-2 0 0 0 0,0 0 0 0 0,-2 0 0 0 0,-1 0 0 0 0,-1 0-1 0 0,-1 1 1 0 0,-1 0 0 0 0,-2 1 0 0 0,0 0 0 0 0,-3-3-266 0 0,12 27-46 0 0,0 0 0 0 0,1 0 0 0 0,-1 0 0 0 0,0 0 0 0 0,0 1 0 0 0,1-1 0 0 0,-1 0 0 0 0,0 0 0 0 0,0 0 1 0 0,0 1-1 0 0,0-1 0 0 0,0 0 0 0 0,0 1 0 0 0,0-1 0 0 0,-1 1 0 0 0,1 0 0 0 0,0-1 0 0 0,0 1 0 0 0,0 0 0 0 0,0-1 0 0 0,-1 1 0 0 0,1 0 0 0 0,0 0 0 0 0,0 0 0 0 0,0 0 0 0 0,-1 0 0 0 0,1 0 0 0 0,0 1 0 0 0,0-1 0 0 0,0 0 1 0 0,0 1-1 0 0,-1-1 0 0 0,1 0 0 0 0,0 1 0 0 0,0 0 0 0 0,0-1 0 0 0,0 1 0 0 0,0-1 0 0 0,0 1 0 0 0,0 0 0 0 0,0 0 0 0 0,1 0 0 0 0,-1 0 0 0 0,0-1 0 0 0,0 1 0 0 0,1 0 0 0 0,-1 0 0 0 0,0 0 0 0 0,1 1 0 0 0,-1-1 0 0 0,1 0 1 0 0,-1 1 45 0 0,-36 63-3170 0 0,36-63 3062 0 0,-80 225-8211 0 0,61-169 3918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19:23.6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45 538 8914 0 0,'-4'3'83'0'0,"1"1"0"0"0,-1-1 0 0 0,1 0 0 0 0,-1 1-1 0 0,1 0 1 0 0,0 0 0 0 0,1 0 0 0 0,-1 0 0 0 0,1 0 0 0 0,-1 1 0 0 0,1-1 0 0 0,1 1 0 0 0,-1-1 0 0 0,0 1 0 0 0,1 0 0 0 0,0-1-1 0 0,0 1 1 0 0,1 0 0 0 0,-1 0 0 0 0,1 0 0 0 0,0 0 0 0 0,1 0 0 0 0,-1 0 0 0 0,1 0 0 0 0,0-1 0 0 0,0 1 0 0 0,0 0 0 0 0,1-1-1 0 0,-1 1 1 0 0,1 0 0 0 0,1 1-83 0 0,0 9 133 0 0,15 83-209 0 0,4 0 1 0 0,4-1-1 0 0,5-2 0 0 0,4-1 0 0 0,12 18 76 0 0,-42-99-50 0 0,0-1-1 0 0,0 1 1 0 0,1-1-1 0 0,1 0 1 0 0,0 0-1 0 0,1-1 0 0 0,0 0 1 0 0,0-1-1 0 0,1 1 1 0 0,1-2-1 0 0,0 1 1 0 0,0-1-1 0 0,1-1 1 0 0,0 0-1 0 0,0 0 0 0 0,1-1 1 0 0,0-1-1 0 0,0 0 1 0 0,0 0-1 0 0,1-1 1 0 0,0-1-1 0 0,0 0 0 0 0,9 1 51 0 0,-13-8 12 0 0,0 0-1 0 0,-1 0 0 0 0,1-1 0 0 0,-1 0 0 0 0,0 0 0 0 0,0-1 0 0 0,0 0 1 0 0,-1 0-1 0 0,0-1 0 0 0,0 0 0 0 0,0 0 0 0 0,-1-1 0 0 0,0 1 0 0 0,0-1 0 0 0,-1-1 1 0 0,1 1-1 0 0,-2-1 0 0 0,1 0 0 0 0,-1 0 0 0 0,0-1 0 0 0,-1 1 0 0 0,0-1 0 0 0,0 0 1 0 0,1-7-12 0 0,6-9 38 0 0,70-176 1376 0 0,-9-3-1 0 0,35-172-1413 0 0,-70 280 1246 0 0,-33 96-1242 0 0,-1-1 1 0 0,0 2-1 0 0,1-1 1 0 0,-1 0-1 0 0,1 0 1 0 0,-1 1-1 0 0,0-1 0 0 0,1 1 1 0 0,-1 0-1 0 0,0-1 1 0 0,0 1-1 0 0,0 0 1 0 0,1 1-1 0 0,-1-1 1 0 0,0 0-1 0 0,0 1 1 0 0,0-1-1 0 0,-1 1 1 0 0,1-1-1 0 0,0 1 1 0 0,-1 0-1 0 0,1 0 0 0 0,-1 0 1 0 0,1 0-1 0 0,-1 0 1 0 0,0 0-1 0 0,0 0 1 0 0,0 0-1 0 0,0 0 1 0 0,0 1-1 0 0,0-1 1 0 0,-1 0-1 0 0,1 1-4 0 0,1 1 13 0 0,44 86-249 0 0,54 80 248 0 0,-95-164-27 0 0,0-1 1 0 0,0 0-1 0 0,1 0 0 0 0,-1-1 0 0 0,1 1 0 0 0,0-1 0 0 0,1-1 0 0 0,-1 1 1 0 0,1-1-1 0 0,-1 0 0 0 0,1-1 0 0 0,0 1 0 0 0,0-1 0 0 0,0-1 1 0 0,1 1-1 0 0,-1-1 0 0 0,0 0 0 0 0,0-1 0 0 0,1 0 0 0 0,-1 0 0 0 0,0-1 1 0 0,1 1-1 0 0,-1-2 0 0 0,0 1 0 0 0,1-1 15 0 0,1-1 22 0 0,0 0 0 0 0,0-1 1 0 0,0 1-1 0 0,-1-2 0 0 0,1 1 0 0 0,-1-1 0 0 0,0-1 1 0 0,0 1-1 0 0,-1-1 0 0 0,0-1 0 0 0,0 1 1 0 0,0-1-1 0 0,-1-1 0 0 0,0 1 0 0 0,-1-1 0 0 0,1 0 1 0 0,-1 0-1 0 0,-1-1 0 0 0,0 1 0 0 0,0-1 0 0 0,0 0 1 0 0,-1 0-1 0 0,-1 0 0 0 0,2-9-22 0 0,5-25 447 0 0,-2 0-1 0 0,-3 0 1 0 0,-1 0-1 0 0,-2-40-446 0 0,-1 44 426 0 0,-2 0 1 0 0,-1 0-1 0 0,-2 0 0 0 0,-2 1 1 0 0,-2-1-1 0 0,-10-30-426 0 0,19 70-22 0 0,0 0 0 0 0,0 0 0 0 0,0 0 0 0 0,0 0 0 0 0,-1 0 0 0 0,1-1 0 0 0,0 1 0 0 0,0 0 0 0 0,-1 0 0 0 0,1 0 0 0 0,0 0 0 0 0,-1 0 0 0 0,1-1 0 0 0,-1 1 0 0 0,1 0 0 0 0,-1 0 1 0 0,1-1-1 0 0,-1 1 0 0 0,0 0 0 0 0,1-1 0 0 0,-1 1 0 0 0,0 0 0 0 0,1-1 0 0 0,-1 1 0 0 0,0-1 0 0 0,0 1 0 0 0,0-1 0 0 0,0 0 0 0 0,1 1 0 0 0,-1-1 0 0 0,0 0 0 0 0,0 0 0 0 0,0 1 0 0 0,0-1 0 0 0,0 0 0 0 0,0 0 0 0 0,0 0 0 0 0,0 0 0 0 0,0 0 0 0 0,1 0 0 0 0,-1-1 0 0 0,0 1 0 0 0,0 0 0 0 0,0 0 0 0 0,0 0 0 0 0,0-1 0 0 0,0 1 0 0 0,1-1 0 0 0,-1 1 0 0 0,0-1 0 0 0,0 1 0 0 0,0-1 1 0 0,1 1-1 0 0,-1-1 0 0 0,0 0 0 0 0,1 1 0 0 0,-1-1 0 0 0,1 0 0 0 0,-1 1 0 0 0,1-1 0 0 0,-1 0 22 0 0,3 64-1729 0 0,-1-32-514 0 0,-1-1-4377 0 0,0-27 4404 0 0,-3-3-1388 0 0</inkml:trace>
  <inkml:trace contextRef="#ctx0" brushRef="#br0" timeOffset="426.723">1855 421 8746 0 0,'-8'7'314'0'0,"0"1"-1"0"0,0 0 1 0 0,1 1 0 0 0,0 0 0 0 0,0 0 0 0 0,1 0-1 0 0,0 1 1 0 0,1-1 0 0 0,0 1 0 0 0,1 1-1 0 0,-4 9-313 0 0,0 11 27 0 0,2 1 0 0 0,0 1 0 0 0,3-1 0 0 0,0 1 0 0 0,2 21-27 0 0,0-17 139 0 0,0 0-343 0 0,1 0 1 0 0,1 0-1 0 0,3 0 1 0 0,0-1-1 0 0,3 0 1 0 0,1 0-1 0 0,2 1 204 0 0,-9-34 1 0 0,0 0 0 0 0,0 0-1 0 0,0 0 1 0 0,0 0-1 0 0,1 0 1 0 0,-1 0-1 0 0,1-1 1 0 0,0 1 0 0 0,0-1-1 0 0,0 1 1 0 0,0-1-1 0 0,0 1 1 0 0,1-1-1 0 0,-1 0 1 0 0,1 0 0 0 0,0-1-1 0 0,-1 1 1 0 0,1 0-1 0 0,0-1 1 0 0,0 1-1 0 0,0-1 1 0 0,0 0 0 0 0,0 0-1 0 0,0 0 1 0 0,0-1-1 0 0,0 1 1 0 0,0-1-1 0 0,1 0 1 0 0,-1 1 0 0 0,0-2-1 0 0,0 1 1 0 0,0 0-1 0 0,0 0 1 0 0,1-1-1 0 0,0 0 0 0 0,118-46 2162 0 0,-84 29-1396 0 0,160-67 605 0 0,-185 80-1410 0 0,72-9-573 0 0,-83 15 673 0 0,8-3-8615 0 0,-12-4 4213 0 0</inkml:trace>
  <inkml:trace contextRef="#ctx0" brushRef="#br0" timeOffset="683.369">2138 522 10842 0 0,'-72'84'4184'0'0,"60"-54"-4013"0"0,0 1 0 0 0,2-1 0 0 0,2 2 0 0 0,0-1 0 0 0,3 1 0 0 0,0 0 0 0 0,2 8-171 0 0,3-39 7 0 0,-33 334-75 0 0,35-111-3187 0 0,22-101-3721 0 0,-15-105 2733 0 0</inkml:trace>
  <inkml:trace contextRef="#ctx0" brushRef="#br0" timeOffset="1277.738">3489 434 10282 0 0,'1'236'5192'0'0,"3"-204"-5184"0"0,2 0 1 0 0,1 0-1 0 0,2 0 1 0 0,0-1-1 0 0,3-1 1 0 0,0 1-1 0 0,2-2 1 0 0,1 0-1 0 0,16 23-8 0 0,-28-47-106 0 0,0 0 0 0 0,1 0 0 0 0,-1 0 0 0 0,1 0 1 0 0,0-1-1 0 0,0 1 0 0 0,0-1 0 0 0,1 0 0 0 0,0 0 0 0 0,0-1 0 0 0,0 0 0 0 0,0 1 0 0 0,0-1 1 0 0,0-1-1 0 0,1 1 0 0 0,-1-1 0 0 0,1 0 0 0 0,0-1 0 0 0,0 1 0 0 0,0-1 0 0 0,0 0 0 0 0,0 0 1 0 0,0-1-1 0 0,0 0 0 0 0,0 0 0 0 0,0 0 0 0 0,0-1 0 0 0,0 0 0 0 0,-1 0 0 0 0,1-1 0 0 0,0 1 1 0 0,0-1-1 0 0,-1 0 0 0 0,1-1 0 0 0,-1 1 0 0 0,1-1 0 0 0,-1 0 0 0 0,0-1 0 0 0,0 1 0 0 0,3-4 106 0 0,10-13-227 0 0,0-1 0 0 0,-1-1 0 0 0,0-1 0 0 0,-2 0 0 0 0,-1-1 0 0 0,-1 0 0 0 0,-2-1 0 0 0,0-1 0 0 0,4-16 227 0 0,8-26 600 0 0,-3 0 0 0 0,-4-2 0 0 0,-2 0 0 0 0,-4-1 0 0 0,-3 0 0 0 0,-1-57-600 0 0,-6 123 62 0 0,-1 1-46 0 0,0 0 1 0 0,1 0-1 0 0,0 0 0 0 0,-1 0 1 0 0,1 1-1 0 0,0-1 0 0 0,1 0 1 0 0,-1 0-1 0 0,1 0 0 0 0,0 1 1 0 0,0-1-1 0 0,0 0 0 0 0,0 0 1 0 0,0 1-1 0 0,1-1 1 0 0,0 1-1 0 0,0 0 0 0 0,0-1 1 0 0,0 1-1 0 0,0 0 0 0 0,1 0 1 0 0,-1 0-1 0 0,1 0 0 0 0,0 1 1 0 0,0-1-1 0 0,0 1 1 0 0,0 0-1 0 0,2-2-16 0 0,51 56-470 0 0,152 242-378 0 0,-205-289 932 0 0,1 0 0 0 0,0-1-1 0 0,0 1 1 0 0,1-1 0 0 0,-1 0 0 0 0,1 0-1 0 0,0-1 1 0 0,0 1 0 0 0,0-1-1 0 0,0 0 1 0 0,1 0 0 0 0,-1-1 0 0 0,1 0-1 0 0,0 0 1 0 0,0 0 0 0 0,0-1 0 0 0,0 0-1 0 0,0 0 1 0 0,0 0 0 0 0,0-1-1 0 0,0 1 1 0 0,0-1 0 0 0,0-1 0 0 0,0 0-1 0 0,0 1 1 0 0,0-2 0 0 0,0 1-1 0 0,0-1 1 0 0,-1 0 0 0 0,1 0 0 0 0,0 0-1 0 0,-1-1 1 0 0,0 0 0 0 0,1 0 0 0 0,-1 0-1 0 0,0-1 1 0 0,-1 0 0 0 0,1 0-1 0 0,-1 0 1 0 0,1 0 0 0 0,-1-1 0 0 0,-1 0-1 0 0,1 0 1 0 0,-1 0 0 0 0,3-5-84 0 0,0-11 174 0 0,0 0 0 0 0,-2 0 0 0 0,-1 0 0 0 0,0 0 0 0 0,-2-1 0 0 0,0 0 0 0 0,-2 1 0 0 0,0-1 0 0 0,-1 1 1 0 0,-2 0-1 0 0,0 0 0 0 0,-1 0 0 0 0,-8-20-174 0 0,-13-92-386 0 0,26 133 332 0 0,0 0 0 0 0,1-1 0 0 0,-1 1 0 0 0,0-1 0 0 0,1 1-1 0 0,-1-1 1 0 0,0 1 0 0 0,0-1 0 0 0,0 1 0 0 0,1 0 0 0 0,-1-1-1 0 0,0 1 1 0 0,0-1 0 0 0,0 1 0 0 0,0-1 0 0 0,0 0 0 0 0,0 1 0 0 0,0-1-1 0 0,0 1 1 0 0,0-1 0 0 0,0 1 0 0 0,0-1 0 0 0,0 1 0 0 0,-1-1-1 0 0,1 1 1 0 0,0 0 0 0 0,0-1 0 0 0,0 1 0 0 0,-1-1 0 0 0,1 1-1 0 0,0-1 1 0 0,-1 1 0 0 0,1 0 0 0 0,0-1 0 0 0,-1 1 0 0 0,1-1-1 0 0,0 1 1 0 0,-1 0 0 0 0,1-1 0 0 0,-1 1 0 0 0,1 0 0 0 0,-1 0-1 0 0,1 0 1 0 0,-1-1 0 0 0,1 1 0 0 0,0 0 0 0 0,-1 0 0 0 0,1 0-1 0 0,-1 0 1 0 0,1 0 0 0 0,-1 0 0 0 0,0 0 0 0 0,1 0 0 0 0,-1 0-1 0 0,1 0 1 0 0,-1 0 0 0 0,1 0 0 0 0,-1 0 0 0 0,1 0 0 0 0,-1 0 0 0 0,1 0-1 0 0,0 1 1 0 0,-1-1 0 0 0,1 0 0 0 0,-1 0 0 0 0,0 1 54 0 0,-11 34-5281 0 0,10-13 2957 0 0,0 4-2271 0 0</inkml:trace>
  <inkml:trace contextRef="#ctx0" brushRef="#br0" timeOffset="2510.995">2460 33 8922 0 0,'-17'7'4851'0'0,"29"7"-3835"0"0,30 11-1183 0 0,52 17-220 0 0,1-4 0 0 0,1-4 1 0 0,2-5-1 0 0,64 10 387 0 0,-133-33-341 0 0,-16-4 194 0 0,1 0-1 0 0,-1 1 0 0 0,0 0 1 0 0,0 1-1 0 0,-1 1 1 0 0,1 0-1 0 0,-1 0 0 0 0,0 2 1 0 0,0-1-1 0 0,-1 1 0 0 0,5 4 148 0 0,-15-7 85 0 0,0-1 1 0 0,-1 1-1 0 0,1-1 0 0 0,0 1 0 0 0,-1-1 0 0 0,0 1 0 0 0,0-1 0 0 0,0 1 0 0 0,-1-1 0 0 0,1 1 0 0 0,-1 0 0 0 0,0-1 1 0 0,1 0-1 0 0,-2 1 0 0 0,1-1 0 0 0,0 1 0 0 0,-1-1 0 0 0,1 0 0 0 0,-1 0 0 0 0,0 0 0 0 0,0 0 0 0 0,0 0 1 0 0,-1 0-1 0 0,1-1 0 0 0,-1 1 0 0 0,1-1 0 0 0,-1 0 0 0 0,0 1 0 0 0,0-1 0 0 0,0-1 0 0 0,-1 2-85 0 0,-10 12 278 0 0,-271 367 1366 0 0,79-12-4189 0 0,200-359 1839 0 0,0 0 0 0 0,1 1 0 0 0,1 0 0 0 0,0-1-1 0 0,1 1 1 0 0,0 1 0 0 0,1-1 0 0 0,0 0-1 0 0,0 11 707 0 0,5-9-4705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1:33.849"/>
    </inkml:context>
    <inkml:brush xml:id="br0">
      <inkml:brushProperty name="width" value="0.05" units="cm"/>
      <inkml:brushProperty name="height" value="0.05" units="cm"/>
      <inkml:brushProperty name="color" value="#F6630D"/>
    </inkml:brush>
    <inkml:brush xml:id="br1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1921 1593 5953 0 0,'-2'-1'93'0'0,"0"-1"0"0"0,1 1 0 0 0,-1-1 0 0 0,0 1 0 0 0,0-1 0 0 0,1 0-1 0 0,-1 0 1 0 0,1 0 0 0 0,-1 0 0 0 0,1 0 0 0 0,0 0 0 0 0,0 0 0 0 0,0 0 0 0 0,0-1-1 0 0,0 1 1 0 0,1 0 0 0 0,-1 0 0 0 0,0-1 0 0 0,1 1 0 0 0,0-1 0 0 0,0 1 0 0 0,0 0-1 0 0,0-1 1 0 0,0 1 0 0 0,0-1 0 0 0,0 1 0 0 0,1 0 0 0 0,-1-1 0 0 0,1 1 0 0 0,0 0 0 0 0,0-1-1 0 0,0 1 1 0 0,0 0 0 0 0,0 0 0 0 0,0 0 0 0 0,0 0 0 0 0,1 0 0 0 0,-1 0 0 0 0,1 0-1 0 0,-1 0 1 0 0,1 1 0 0 0,0-1 0 0 0,0 1 0 0 0,0-1 0 0 0,1 0-93 0 0,9-6 226 0 0,0 1 0 0 0,1 0 0 0 0,0 1 0 0 0,0 0 0 0 0,1 1 0 0 0,-1 0 0 0 0,1 1 0 0 0,0 1 1 0 0,1 0-1 0 0,-1 1 0 0 0,0 0 0 0 0,1 2 0 0 0,-1-1 0 0 0,0 2 0 0 0,1 0 0 0 0,-1 0 0 0 0,0 2 0 0 0,1 0 0 0 0,-1 0 0 0 0,-1 1 1 0 0,13 5-227 0 0,-23-8 6 0 0,-1-1 0 0 0,1 0 1 0 0,0 1-1 0 0,0-1 1 0 0,0 1-1 0 0,0 0 1 0 0,0 0-1 0 0,-1 0 1 0 0,1 0-1 0 0,0 1 1 0 0,-1-1-1 0 0,1 1 1 0 0,-1-1-1 0 0,0 1 1 0 0,1 0-1 0 0,-1 0 1 0 0,0 0-1 0 0,0 0 1 0 0,0 1-1 0 0,-1-1 0 0 0,1 0 1 0 0,0 1-1 0 0,-1-1 1 0 0,1 1-1 0 0,-1 0 1 0 0,0-1-1 0 0,0 1 1 0 0,0 0-1 0 0,0 0 1 0 0,-1 0-1 0 0,1 0 1 0 0,-1 0-1 0 0,0-1 1 0 0,0 1-1 0 0,0 0 1 0 0,0 0-1 0 0,0 0 1 0 0,0 0-1 0 0,-1 0 0 0 0,0 0 1 0 0,0 2-7 0 0,-11 18-81 0 0,-1-1 0 0 0,-1 0 0 0 0,-1 0 0 0 0,-1-2 0 0 0,0 0 1 0 0,-2-1-1 0 0,0-1 0 0 0,-15 12 81 0 0,-11 12-119 0 0,-232 196-17 0 0,241-196 224 0 0,82-36-40 0 0,156-35 1305 0 0,37 6 282 0 0,-182 20-1309 0 0,-50 2-261 0 0,0-1 0 0 0,1 1 0 0 0,-1 1 0 0 0,1 0 0 0 0,0 0 0 0 0,-1 1 0 0 0,1 0 0 0 0,-1 0 0 0 0,0 1 0 0 0,1 0 0 0 0,-1 0 0 0 0,0 1 0 0 0,4 2-65 0 0,-12-3-9 0 0,-1-1-1 0 0,1 1 1 0 0,0 0 0 0 0,-1 0 0 0 0,1-1 0 0 0,-1 1 0 0 0,0-1 0 0 0,1 1 0 0 0,-1-1 0 0 0,0 1 0 0 0,0-1 0 0 0,0 1 0 0 0,0-1-1 0 0,0 0 1 0 0,-1 1 0 0 0,1-1 0 0 0,0 0 0 0 0,-1 0 0 0 0,1 0 0 0 0,0 0 0 0 0,-1 0 0 0 0,1 0 0 0 0,-1-1 0 0 0,0 1-1 0 0,1 0 1 0 0,-1-1 0 0 0,1 1 0 0 0,-1-1 0 0 0,0 0 0 0 0,0 1 0 0 0,1-1 0 0 0,-2 0 9 0 0,-4 3-358 0 0,-53 9-2785 0 0,23-28-2085 0 0,35 1 1452 0 0,4 8-175 0 0</inkml:trace>
  <inkml:trace contextRef="#ctx0" brushRef="#br0" timeOffset="364.673">3044 1430 8346 0 0,'12'-3'4177'0'0,"12"20"-2134"0"0,-18-5-1912 0 0,-1 1-1 0 0,-1 0 1 0 0,0 1 0 0 0,-1-1 0 0 0,0 0 0 0 0,-1 1 0 0 0,-1 0-1 0 0,0 0 1 0 0,-1-1 0 0 0,0 1 0 0 0,-1 0 0 0 0,0 0 0 0 0,-1-1 0 0 0,-1 1-1 0 0,0-1 1 0 0,-3 4-131 0 0,6-16 10 0 0,-29 120 248 0 0,-5-1 0 0 0,-28 57-258 0 0,11-31 317 0 0,47-128-1369 0 0,16-46-2074 0 0,0 2 496 0 0,34-39-3546 0 0,-33 52 2842 0 0</inkml:trace>
  <inkml:trace contextRef="#ctx0" brushRef="#br0" timeOffset="3140.527">6481 1616 7066 0 0,'9'-7'391'0'0,"-1"0"0"0"0,1 1 1 0 0,0 0-1 0 0,0 1 0 0 0,0 0 1 0 0,1 0-1 0 0,0 1 0 0 0,0 0 1 0 0,0 1-1 0 0,0 0 0 0 0,0 0 1 0 0,1 1-1 0 0,-1 1 0 0 0,1 0 1 0 0,0 0-1 0 0,3 1-391 0 0,5 0 250 0 0,-1 1 0 0 0,1 1 0 0 0,-1 0 0 0 0,0 1 0 0 0,0 1 1 0 0,0 1-1 0 0,0 1 0 0 0,-1 0 0 0 0,1 2-250 0 0,-14-7 15 0 0,-1-1 1 0 0,1 2-1 0 0,-1-1 0 0 0,0 0 0 0 0,1 1 1 0 0,-1-1-1 0 0,0 1 0 0 0,0 0 1 0 0,0 0-1 0 0,0 0 0 0 0,-1 1 0 0 0,1-1 1 0 0,0 1-1 0 0,-1-1 0 0 0,0 1 1 0 0,0 0-1 0 0,0 0 0 0 0,0 0 0 0 0,0 0 1 0 0,0 0-1 0 0,-1 0 0 0 0,1 0 0 0 0,-1 1 1 0 0,0-1-1 0 0,0 1 0 0 0,0-1 1 0 0,-1 1-1 0 0,1-1 0 0 0,-1 1 0 0 0,0-1 1 0 0,0 1-1 0 0,0 0 0 0 0,0-1 1 0 0,-1 1-1 0 0,1-1 0 0 0,-1 1 0 0 0,-1 1-15 0 0,-12 17-37 0 0,-1-1-1 0 0,0-1 0 0 0,-2-1 0 0 0,-1 0 0 0 0,0-1 0 0 0,-1-1 1 0 0,-1 0-1 0 0,-19 11 38 0 0,-30 28 16 0 0,-170 146 42 0 0,199-137 22 0 0,43-62-63 0 0,0-1-1 0 0,0 1 1 0 0,0-1-1 0 0,0 0 0 0 0,1 0 1 0 0,-1 0-1 0 0,0-1 0 0 0,1 1 1 0 0,-1-1-1 0 0,1 1 0 0 0,0-1 1 0 0,-1 0-1 0 0,1-1 1 0 0,0 1-1 0 0,0-1 0 0 0,0 1 1 0 0,-1-1-1 0 0,1 0 0 0 0,0-1 1 0 0,0 1-1 0 0,0-1 1 0 0,2 0-18 0 0,307-32 1439 0 0,-157 23-546 0 0,-46 9-836 0 0,-111 1-95 0 0,1-1-1 0 0,-1 1 0 0 0,1-1 0 0 0,-1 1 1 0 0,1-1-1 0 0,0 0 0 0 0,-1 1 0 0 0,1-1 1 0 0,0 0-1 0 0,-1 1 0 0 0,1-1 0 0 0,0 0 1 0 0,0 1-1 0 0,0-1 0 0 0,0 0 0 0 0,0 0 1 0 0,0 1-1 0 0,0-1 0 0 0,0 0 1 0 0,0 0-1 0 0,0 1 0 0 0,0-1 0 0 0,0 0 1 0 0,0 1-1 0 0,1-1 0 0 0,-1 0 0 0 0,0 1 1 0 0,0-1-1 0 0,1 0 0 0 0,-1 1 0 0 0,1-1 1 0 0,-1 0-1 0 0,0 1 0 0 0,1-1 0 0 0,-1 1 1 0 0,1-1-1 0 0,-1 1 0 0 0,1-1 0 0 0,0 1 1 0 0,-1 0-1 0 0,1-1 0 0 0,-1 1 0 0 0,1-1 1 0 0,0 1-1 0 0,-1 0 0 0 0,1 0 1 0 0,0-1-1 0 0,-1 1 0 0 0,1 0 0 0 0,0 0 1 0 0,0 0-1 0 0,-1 0 0 0 0,1 0 0 0 0,0 0 1 0 0,-1 0-1 0 0,1 0 0 0 0,0 0 0 0 0,0 0 1 0 0,-1 0-1 0 0,1 1 40 0 0,-21-12-1714 0 0,1 1-1088 0 0,13 3-2774 0 0,7 6 2833 0 0,2 3-243 0 0</inkml:trace>
  <inkml:trace contextRef="#ctx0" brushRef="#br0" timeOffset="3444.126">8112 1349 10946 0 0,'1'38'2697'0'0,"2"-23"-2597"0"0,-3 23-5 0 0,-1 0 0 0 0,-2 0-1 0 0,-2 0 1 0 0,-1 0 0 0 0,-2-1 0 0 0,-7 18-95 0 0,-3 23 46 0 0,-103 349 1698 0 0,73-307-2725 0 0,48-121 773 0 0,0 0 0 0 0,0 1 0 0 0,0-1 0 0 0,0 1-1 0 0,0-1 1 0 0,0 0 0 0 0,-1 1 0 0 0,1-1 0 0 0,0 1 0 0 0,0-1 0 0 0,-1 1 0 0 0,1-1 0 0 0,0 1 0 0 0,-1-1 0 0 0,1 1 0 0 0,-1-1 0 0 0,1 1 0 0 0,0-1 0 0 0,-1 1 0 0 0,1 0 0 0 0,-1-1 0 0 0,1 1 0 0 0,-1 0 0 0 0,1-1 0 0 0,-1 1 0 0 0,0 0 0 0 0,1 0 0 0 0,-1 0 0 0 0,1-1 0 0 0,-1 1 0 0 0,1 0 0 0 0,-1 0 0 0 0,0 0 0 0 0,1 0 0 0 0,-1 0 0 0 0,1 0 0 0 0,-1 0 0 0 0,0 0 0 0 0,1 0 0 0 0,-1 0 0 0 0,1 1 0 0 0,-1-1 0 0 0,0 0 0 0 0,1 0 208 0 0,2-12-4120 0 0</inkml:trace>
  <inkml:trace contextRef="#ctx0" brushRef="#br0" timeOffset="2173.861">5417 1401 5057 0 0,'-10'-11'1904'0'0,"8"33"-858"0"0,1 2-435 0 0,-103 313 2784 0 0,82-207-2267 0 0,23-129-1066 0 0,0 0-1 0 0,1 0 1 0 0,-1 0-1 0 0,1 0 1 0 0,-1 0-1 0 0,1-1 1 0 0,0 1-1 0 0,-1 0 1 0 0,1-1-1 0 0,0 1 1 0 0,0-1-1 0 0,-1 1 1 0 0,1-1-1 0 0,0 0 1 0 0,0 0-1 0 0,-1 0 1 0 0,1 0-1 0 0,0 0 1 0 0,0 0-1 0 0,0-1 1 0 0,-1 1-1 0 0,1 0 1 0 0,0-1-1 0 0,-1 1 1 0 0,1-1-1 0 0,0 0 1 0 0,-1 0-1 0 0,1 1 1 0 0,-1-1-1 0 0,1 0 1 0 0,-1 0-1 0 0,1-1 1 0 0,-1 1-1 0 0,0 0 1 0 0,1 0-1 0 0,-1-1 1 0 0,0 1-1 0 0,0-1 1 0 0,0 1-1 0 0,0-1 1 0 0,0 1-1 0 0,0-2-61 0 0,11-6 303 0 0,10-6-74 0 0,-16 11-210 0 0,0-1 0 0 0,0 1 0 0 0,1 0 0 0 0,-1 1 1 0 0,1-1-1 0 0,0 1 0 0 0,0 0 0 0 0,0 1 0 0 0,0 0 0 0 0,0 0 1 0 0,1 0-1 0 0,-1 1 0 0 0,0 0-19 0 0,-4 3 6 0 0,-1 0-1 0 0,0 0 1 0 0,1 1 0 0 0,-1-1-1 0 0,0 0 1 0 0,-1 1 0 0 0,1-1-1 0 0,0 1 1 0 0,-1-1 0 0 0,1 1-1 0 0,-1 0 1 0 0,0 0 0 0 0,0 0-1 0 0,0 0 1 0 0,0 0 0 0 0,-1 0-1 0 0,1 0 1 0 0,-1 0 0 0 0,1 0-1 0 0,-1 0 1 0 0,0 0 0 0 0,-1 0-1 0 0,1 0 1 0 0,0 0 0 0 0,-1 0-1 0 0,0 0 1 0 0,1 0 0 0 0,-1 0-1 0 0,0 0 1 0 0,-1 0 0 0 0,1 0-1 0 0,-1 0-5 0 0,-7 18 113 0 0,-1 0-1 0 0,-1-1 0 0 0,-1 0 1 0 0,-1-1-1 0 0,-1 0 0 0 0,-1-1 1 0 0,0 0-1 0 0,-1-2 0 0 0,-1 0 1 0 0,0 0-1 0 0,-1-2 0 0 0,-8 5-112 0 0,18-13 5 0 0,7-4-22 0 0,0-1 1 0 0,-1 1-1 0 0,1-1 1 0 0,0 0-1 0 0,-1 0 1 0 0,1 1-1 0 0,-1-1 0 0 0,0 0 1 0 0,1 0-1 0 0,-1-1 1 0 0,0 1-1 0 0,0 0 1 0 0,1 0-1 0 0,-1-1 1 0 0,0 1-1 0 0,0-1 1 0 0,0 0-1 0 0,0 1 1 0 0,0-1-1 0 0,0 0 1 0 0,0 0-1 0 0,1 0 1 0 0,-1-1-1 0 0,0 1 1 0 0,0 0-1 0 0,0-1 1 0 0,0 1-1 0 0,0-1 1 0 0,1 0-1 0 0,-1 1 1 0 0,0-1-1 0 0,-1-1 17 0 0,2 1-239 0 0,0 1-1 0 0,0-1 0 0 0,-1 1 0 0 0,1-1 0 0 0,0 1 0 0 0,-1-1 0 0 0,1 1 1 0 0,0 0-1 0 0,-1 0 0 0 0,1-1 0 0 0,0 1 0 0 0,-1 0 0 0 0,1 0 0 0 0,0 0 1 0 0,-1 1-1 0 0,1-1 0 0 0,0 0 0 0 0,-1 0 0 0 0,1 1 0 0 0,0-1 0 0 0,0 1 1 0 0,-1-1-1 0 0,1 1 0 0 0,0 0 0 0 0,0-1 0 0 0,0 1 0 0 0,0 0 0 0 0,-1 0 1 0 0,1 0-1 0 0,0-1 0 0 0,1 1 0 0 0,-1 0 0 0 0,0 1 0 0 0,0-1 240 0 0,0-7-4243 0 0,1 3 739 0 0</inkml:trace>
  <inkml:trace contextRef="#ctx0" brushRef="#br0" timeOffset="2461.647">5300 1544 5753 0 0,'8'-8'271'0'0,"0"0"0"0"0,0 1-1 0 0,1 0 1 0 0,0 0 0 0 0,0 1 0 0 0,1 0-1 0 0,-1 1 1 0 0,1 0 0 0 0,1 1-1 0 0,-1 0 1 0 0,1 0 0 0 0,-1 1 0 0 0,1 0-1 0 0,0 1 1 0 0,0 0 0 0 0,0 1 0 0 0,0 0-1 0 0,0 1 1 0 0,1 0 0 0 0,-1 1-1 0 0,0 0 1 0 0,5 2-271 0 0,6 0 383 0 0,0 1 0 0 0,0 1 1 0 0,0 0-1 0 0,0 2 0 0 0,-1 1 0 0 0,0 0 0 0 0,15 10-383 0 0,74 28 744 0 0,-31-30-518 0 0,-74-17-324 0 0,31-4-969 0 0,-35 9-5710 0 0,-4-1 5138 0 0,0 0-2365 0 0</inkml:trace>
  <inkml:trace contextRef="#ctx0" brushRef="#br0" timeOffset="895.977">3653 1990 5545 0 0,'133'-35'5416'0'0,"112"9"-2898"0"0,154 9-626 0 0,-122-9-1025 0 0,-218 14-417 0 0,-56 14-32 0 0,-25 5-3878 0 0,14 0-710 0 0,2-13 159 0 0,3 2 266 0 0</inkml:trace>
  <inkml:trace contextRef="#ctx0" brushRef="#br0" timeOffset="1428.45">4271 1743 8466 0 0,'20'19'2688'0'0,"77"-6"-1993"0"0,-91-13-621 0 0,9 1 144 0 0,1 0-1 0 0,-1-2 0 0 0,0 0 0 0 0,0-1 1 0 0,0 0-1 0 0,-1-1 0 0 0,1-1 1 0 0,0 0-1 0 0,4-3-217 0 0,-18 6 55 0 0,1 0-1 0 0,-1 1 1 0 0,1-1 0 0 0,-1 0 0 0 0,1 1-1 0 0,-1 0 1 0 0,1-1 0 0 0,-1 1 0 0 0,1 0-1 0 0,0 0 1 0 0,-1 0 0 0 0,1 0 0 0 0,-1 0-1 0 0,1 0 1 0 0,-1 0 0 0 0,1 1 0 0 0,0-1-1 0 0,-1 0 1 0 0,1 1 0 0 0,-1 0 0 0 0,0-1-1 0 0,1 1 1 0 0,-1 0 0 0 0,1-1 0 0 0,-1 1-1 0 0,0 0 1 0 0,0 0 0 0 0,1 0 0 0 0,-1 0-1 0 0,0 1 1 0 0,0-1 0 0 0,0 0 0 0 0,0 0-1 0 0,0 1 1 0 0,-1-1 0 0 0,1 0 0 0 0,0 1-1 0 0,0-1 1 0 0,-1 1-55 0 0,-26 47-69 0 0,-81 78-427 0 0,35-49 722 0 0,92-149 541 0 0,73-157 968 0 0,-92 229-1728 0 0,-1-1-1 0 0,1 0 1 0 0,-1 1 0 0 0,0-1-1 0 0,1 1 1 0 0,-1-1-1 0 0,1 0 1 0 0,-1 0 0 0 0,1 1-1 0 0,-1-1 1 0 0,1 0 0 0 0,-1 0-1 0 0,1 1 1 0 0,-1-1-1 0 0,1 0 1 0 0,-1 0 0 0 0,1 0-1 0 0,-1 0 1 0 0,1 0-1 0 0,-1 0 1 0 0,1 0 0 0 0,-1 0-1 0 0,1 0 1 0 0,0 0-1 0 0,-1 0 1 0 0,1 0 0 0 0,-1 0-1 0 0,1 0 1 0 0,-1 0-1 0 0,1-1 1 0 0,-1 1 0 0 0,1 0-1 0 0,-1 0 1 0 0,1-1-1 0 0,-1 1 1 0 0,1 0 0 0 0,-1-1-1 0 0,0 1 1 0 0,1 0 0 0 0,-1-1-1 0 0,1 1 1 0 0,-1-1-1 0 0,0 1 1 0 0,0-1 0 0 0,1 1-1 0 0,-1-1 1 0 0,0 1-1 0 0,0-1 1 0 0,1 1 0 0 0,-1-1-1 0 0,0 1 1 0 0,0-1-1 0 0,0 1-6 0 0,4 50-2 0 0,-27 71 94 0 0,23-120-83 0 0,-1-1 0 0 0,1 1 0 0 0,-1 0 0 0 0,0 0-1 0 0,1-1 1 0 0,-1 1 0 0 0,0 0 0 0 0,0-1 0 0 0,1 1-1 0 0,-1-1 1 0 0,0 1 0 0 0,0-1 0 0 0,0 1 0 0 0,0-1-1 0 0,0 0 1 0 0,0 1 0 0 0,1-1 0 0 0,-1 0 0 0 0,0 0-1 0 0,0 0 1 0 0,0 0 0 0 0,0 1 0 0 0,0-1 0 0 0,0-1 0 0 0,0 1-1 0 0,0 0 1 0 0,0 0 0 0 0,0 0 0 0 0,0 0 0 0 0,0-1-1 0 0,0 1 1 0 0,0 0 0 0 0,0-1 0 0 0,1 1 0 0 0,-1-1-1 0 0,0 1 1 0 0,0-1 0 0 0,0 1 0 0 0,1-1 0 0 0,-1 0-1 0 0,0 1 1 0 0,0-1 0 0 0,1 0 0 0 0,-1 0 0 0 0,1 1-1 0 0,-1-1 1 0 0,1 0 0 0 0,-1 0 0 0 0,1 0 0 0 0,-1 0 0 0 0,1 0-9 0 0,-35-47 230 0 0,0-16-1384 0 0,25 96-7180 0 0,14-12 4974 0 0,2-11-1081 0 0</inkml:trace>
  <inkml:trace contextRef="#ctx0" brushRef="#br0" timeOffset="-1278.762">1056 1297 5249 0 0,'18'-24'3205'0'0,"-14"44"-1057"0"0,-140 267 331 0 0,48-27-1630 0 0,78-239-400 0 0,7-32 255 0 0,7 0-706 0 0,0-1 0 0 0,1 1 0 0 0,0 1 0 0 0,0-1 0 0 0,1 1 1 0 0,0 0-1 0 0,1 0 0 0 0,0 1 0 0 0,1 0 0 0 0,0 0 0 0 0,0 1 0 0 0,1 0 0 0 0,3-3 2 0 0,-5 8-9 0 0,0 0-1 0 0,0 0 1 0 0,0 1 0 0 0,0 0-1 0 0,1 0 1 0 0,-1 1 0 0 0,1 0-1 0 0,-1 0 1 0 0,1 1 0 0 0,-1 0-1 0 0,1 0 1 0 0,-1 0 0 0 0,1 1-1 0 0,-1 1 1 0 0,0-1 0 0 0,1 1-1 0 0,-1 0 1 0 0,0 1 0 0 0,0-1-1 0 0,0 1 1 0 0,6 4 9 0 0,-9-5 24 0 0,0 0 1 0 0,0 0-1 0 0,0 0 1 0 0,0 0 0 0 0,0 1-1 0 0,0 0 1 0 0,-1 0-1 0 0,1 0 1 0 0,-1 0-1 0 0,0 0 1 0 0,0 1-1 0 0,0-1 1 0 0,0 1 0 0 0,-1 0-1 0 0,1 0 1 0 0,-1 0-1 0 0,0 0 1 0 0,0 0-1 0 0,-1 0 1 0 0,1 1-1 0 0,-1-1 1 0 0,0 1-1 0 0,0-1 1 0 0,0 1 0 0 0,-1-1-1 0 0,1 1 1 0 0,-1 0-25 0 0,-3 21 161 0 0,0-1 1 0 0,-2 1 0 0 0,-1-1-1 0 0,-1 0 1 0 0,-1 0 0 0 0,-1-1 0 0 0,-1 0-1 0 0,-1 0 1 0 0,-2-1 0 0 0,0-1-1 0 0,-1 0 1 0 0,-1-1 0 0 0,-1-1-1 0 0,-1 0 1 0 0,-1-1 0 0 0,-10 8-162 0 0,11-10 46 0 0,-2-1 0 0 0,0-1 0 0 0,0-1 0 0 0,-2-1-1 0 0,0-1 1 0 0,0 0 0 0 0,-7 1-46 0 0,10-5-86 0 0,14-5 7 0 0,0-1 1 0 0,0 1-1 0 0,0-1 0 0 0,0 0 1 0 0,0 0-1 0 0,0-1 0 0 0,-1 0 1 0 0,1 1-1 0 0,-1-1 0 0 0,1-1 0 0 0,-1 1 1 0 0,1-1-1 0 0,-1 1 0 0 0,1-1 1 0 0,-1-1-1 0 0,1 1 0 0 0,-1-1 0 0 0,1 1 1 0 0,-1-1-1 0 0,1 0 0 0 0,0-1 1 0 0,-1 1-1 0 0,1-1 0 0 0,-2-1 79 0 0,-1-1-666 0 0,-37-27-3686 0 0,30 3-1480 0 0,14 22 2184 0 0</inkml:trace>
  <inkml:trace contextRef="#ctx0" brushRef="#br0" timeOffset="-898.491">916 1518 7394 0 0,'3'-4'286'0'0,"0"0"1"0"0,0 0 0 0 0,0 0 0 0 0,1 1 0 0 0,0 0-1 0 0,0-1 1 0 0,0 1 0 0 0,0 0 0 0 0,0 1-1 0 0,0-1 1 0 0,1 1 0 0 0,0 0 0 0 0,-1 0 0 0 0,1 0-1 0 0,0 1 1 0 0,0-1 0 0 0,0 1 0 0 0,0 1 0 0 0,0-1-1 0 0,0 0 1 0 0,0 1 0 0 0,0 0 0 0 0,0 1-287 0 0,333 33 2452 0 0,-231-37-1724 0 0,-137 16-536 0 0,-26 2-1281 0 0,-20 2-5175 0 0,67-14 2615 0 0,8-3-799 0 0</inkml:trace>
  <inkml:trace contextRef="#ctx0" brushRef="#br1" timeOffset="-2.14748E6">700 3062 4273 0 0,'-42'-6'5776'0'0,"41"6"-5773"0"0,0 1 1 0 0,-1 0-1 0 0,1-1 1 0 0,0 1-1 0 0,0 0 1 0 0,0-1-1 0 0,0 1 1 0 0,0 0-1 0 0,0 0 1 0 0,0 0-1 0 0,0 0 1 0 0,0 0-1 0 0,1 0 1 0 0,-1 0-1 0 0,0 0 1 0 0,1 0-1 0 0,-1 0 1 0 0,0 0-1 0 0,1 1 1 0 0,0-1-1 0 0,-1 0 1 0 0,1 0-1 0 0,0 1 1 0 0,-1-1-1 0 0,1 0 0 0 0,0 1 1 0 0,0-1-1 0 0,0 0 1 0 0,0 1-1 0 0,0-1 1 0 0,0 0-1 0 0,1 0 1 0 0,-1 1-1 0 0,0-1 1 0 0,1 0-1 0 0,-1 0 1 0 0,1 1-1 0 0,-1-1 1 0 0,1 0-1 0 0,0 0 1 0 0,-1 0-1 0 0,1 0 1 0 0,0 0-1 0 0,0 0 1 0 0,0 0-1 0 0,0 0 1 0 0,0 0-1 0 0,0 0 1 0 0,0-1-1 0 0,0 1 1 0 0,0 0-1 0 0,1 0-3 0 0,6 4 57 0 0,0 0 0 0 0,1 0 0 0 0,0-1 0 0 0,0 0 0 0 0,0-1 0 0 0,0 0 0 0 0,1 0 0 0 0,-1-1-1 0 0,1 0 1 0 0,0-1 0 0 0,2 0-57 0 0,45 10 1285 0 0,69 14 310 0 0,131 31-1323 0 0,170 13 882 0 0,-332-58-807 0 0,0-4 0 0 0,1-4 0 0 0,14-5-347 0 0,-12 1 118 0 0,384-8 214 0 0,-311 5-322 0 0,176 9 619 0 0,232 65 735 0 0,-230-66-1027 0 0,-259-8-118 0 0,220-5 303 0 0,243 16-392 0 0,-390 0-44 0 0,0-7-1 0 0,0-7 0 0 0,0-8 1 0 0,-2-6-1 0 0,2-8-85 0 0,380-66 320 0 0,-155 34 195 0 0,-147 35 80 0 0,-14-4 191 0 0,-109 21-516 0 0,-66 12-323 0 0,-40 13-2353 0 0,-46 44-9103 0 0,31-57 11052 0 0,-21 25-5446 0 0</inkml:trace>
  <inkml:trace contextRef="#ctx0" brushRef="#br1" timeOffset="-2.14748E6">198 2573 4681 0 0,'37'62'715'0'0,"-4"-24"-708"0"0,1-1 1 0 0,2-2-1 0 0,2-2 1 0 0,1-2-1 0 0,1-1 1 0 0,2-2-1 0 0,1-1 1 0 0,1-3-1 0 0,1-2 1 0 0,22 8-8 0 0,-18-12 7 0 0,1-2 1 0 0,1-3-1 0 0,0-1 1 0 0,0-3 0 0 0,1-2-1 0 0,0-3 1 0 0,38-1-8 0 0,111-12 893 0 0,195-34-893 0 0,-371 39 52 0 0,411-86 424 0 0,23-69-401 0 0,-383 135-55 0 0,-1-4-1 0 0,-1-2 1 0 0,-2-4-1 0 0,-1-2 1 0 0,-1-4 0 0 0,58-45-20 0 0,-99 62-9 0 0,0-1 1 0 0,-2-1-1 0 0,-1-1 1 0 0,-1-2 0 0 0,-1 0-1 0 0,-2-2 1 0 0,0 0 0 0 0,-2-1-1 0 0,-2-1 1 0 0,-1-1 0 0 0,0-5 8 0 0,20-71-10 0 0,-5-2 1 0 0,-5-1 0 0 0,-5-1 0 0 0,-5-1 0 0 0,-5-1 0 0 0,-2-111 9 0 0,-7 131 649 0 0,-4 1-1 0 0,-5 0 1 0 0,-3 0 0 0 0,-4 0 0 0 0,-5 1 0 0 0,-9-21-649 0 0,17 88 191 0 0,0 0 1 0 0,-2 1 0 0 0,-1 1 0 0 0,-1 0 0 0 0,0 1 0 0 0,-2 0 0 0 0,-1 1-1 0 0,-1 1 1 0 0,0 1 0 0 0,-2 1 0 0 0,0 0 0 0 0,-1 1 0 0 0,-1 1-1 0 0,-1 2 1 0 0,0 0 0 0 0,-1 1 0 0 0,-2 0-192 0 0,-37-16 77 0 0,-1 3 1 0 0,-1 2-1 0 0,-2 4 1 0 0,0 2-1 0 0,-1 3 1 0 0,-16 1-78 0 0,-3 3-456 0 0,0 4 0 0 0,0 3-1 0 0,-1 5 1 0 0,0 3 0 0 0,1 4 0 0 0,0 4 0 0 0,-46 14 456 0 0,-83 26-991 0 0,2 10 0 0 0,-75 38 991 0 0,134-39 289 0 0,2 7 0 0 0,4 7 0 0 0,3 6-1 0 0,-13 17-288 0 0,107-63 149 0 0,0 2 0 0 0,3 3 0 0 0,1 2 0 0 0,2 1 1 0 0,2 3-1 0 0,2 2 0 0 0,-26 37-149 0 0,47-55 6 0 0,2 1 0 0 0,1 1 0 0 0,1 1 0 0 0,2 0-1 0 0,1 1 1 0 0,2 0 0 0 0,1 1 0 0 0,1 1 0 0 0,2-1 0 0 0,2 2 0 0 0,1-1 0 0 0,2 1 0 0 0,1-1 0 0 0,2 12-6 0 0,6 6-328 0 0,2 0 0 0 0,2 0 0 0 0,3 0-1 0 0,2-2 1 0 0,2 0 0 0 0,3 0 0 0 0,2-2-1 0 0,1-1 1 0 0,22 32 328 0 0,-17-36-538 0 0,1-2 0 0 0,2 0 0 0 0,2-2 0 0 0,1-1 0 0 0,3-2 0 0 0,0-2 0 0 0,27 19 538 0 0,32 21-3397 0 0</inkml:trace>
  <inkml:trace contextRef="#ctx0" brushRef="#br1" timeOffset="-2.14748E6">5178 3121 5689 0 0,'-4'15'111'0'0,"1"1"0"0"0,1 0 0 0 0,0 0 1 0 0,1 0-1 0 0,1 0 0 0 0,0 0 0 0 0,1 0 0 0 0,1 0 0 0 0,0 0 0 0 0,1 0 0 0 0,1 0 0 0 0,1-1 0 0 0,0 0 0 0 0,3 5-111 0 0,4 4-21 0 0,1-1 0 0 0,1-1-1 0 0,1 0 1 0 0,1 0 0 0 0,1-2 0 0 0,1 0-1 0 0,1-1 1 0 0,0 0 0 0 0,2-2 0 0 0,0-1-1 0 0,0 0 1 0 0,2-1 0 0 0,0-2-1 0 0,1 0 1 0 0,0-2 0 0 0,0 0 0 0 0,1-2-1 0 0,1-1 1 0 0,-1-1 0 0 0,13 2 21 0 0,98 13 126 0 0,0-5-1 0 0,1-7 1 0 0,111-6-126 0 0,-97-2 168 0 0,170 3 255 0 0,40-16-423 0 0,-313 6 74 0 0,0-2 0 0 0,0-2 0 0 0,-1-2 1 0 0,0-3-1 0 0,-1-1 0 0 0,-1-2 0 0 0,0-2 0 0 0,-1-2 0 0 0,-1-2 0 0 0,-1-2 0 0 0,-2-2 1 0 0,0-1-1 0 0,-2-2 0 0 0,-1-2 0 0 0,-2-1 0 0 0,-1-2 0 0 0,24-32-74 0 0,17-22 30 0 0,12-12-96 0 0,-4-3 1 0 0,63-107 65 0 0,-59 61 243 0 0,-6-4 1 0 0,30-90-244 0 0,-88 190 556 0 0,-3-2 0 0 0,-2 0-1 0 0,-3-1 1 0 0,-2 0 0 0 0,-3-2 0 0 0,-2 1 0 0 0,-2-16-556 0 0,-8 40 27 0 0,-2 0-1 0 0,-1 1 1 0 0,-2-1-1 0 0,-1 1 1 0 0,-2 1-1 0 0,-1-1 0 0 0,-2 2 1 0 0,-1 0-1 0 0,-1 0 1 0 0,-1 2-1 0 0,-2 0 1 0 0,-1 0-1 0 0,-4-2-26 0 0,-195-210-1 0 0,-163-85-172 0 0,309 272 193 0 0,-2 4 0 0 0,-2 3 0 0 0,-2 3 0 0 0,-2 4 1 0 0,-2 3-1 0 0,-83-25-20 0 0,40 29-209 0 0,-2 6 0 0 0,-1 5 0 0 0,0 5 0 0 0,-2 7 0 0 0,1 4 0 0 0,-62 9 209 0 0,8-1-528 0 0,0 7-1 0 0,-137 27 529 0 0,283-31-45 0 0,0 2 1 0 0,1 2 0 0 0,0 1-1 0 0,1 2 1 0 0,0 1-1 0 0,1 2 1 0 0,1 1 0 0 0,0 2-1 0 0,1 1 1 0 0,1 1-1 0 0,1 2 1 0 0,1 1 0 0 0,0 2-1 0 0,-18 21 45 0 0,-1 15-150 0 0,4 1 0 0 0,1 3 0 0 0,4 1 0 0 0,3 2 0 0 0,2 1 0 0 0,4 2 0 0 0,3 1 0 0 0,3 1-1 0 0,3 2 1 0 0,4 0 0 0 0,-1 22 150 0 0,5-11-244 0 0,3 1 0 0 0,5 0 0 0 0,3 1 0 0 0,4-1 0 0 0,3 0 1 0 0,5 0-1 0 0,3-1 0 0 0,4 0 0 0 0,4-1 0 0 0,3-1 0 0 0,5-2 0 0 0,2 0 0 0 0,4-2 0 0 0,20 28 244 0 0,-31-67-373 0 0,1-1 0 0 0,3-1 0 0 0,1-1 0 0 0,1-2 0 0 0,18 16 373 0 0,2-8-2767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1:59.8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 6 8194 0 0,'-22'23'8660'0'0,"18"-18"-8158"0"0,1-2-391 0 0,1 0 1 0 0,-1-1 0 0 0,1 1-1 0 0,0 0 1 0 0,0 0 0 0 0,0 0-1 0 0,0 0 1 0 0,0 0 0 0 0,0 1-1 0 0,1-1 1 0 0,0 1 0 0 0,0-1-1 0 0,0 1 1 0 0,0-1 0 0 0,0 1-1 0 0,1-1 1 0 0,-1 1 0 0 0,1 0-1 0 0,0-1 1 0 0,0 1 0 0 0,1 0-1 0 0,-1-1 1 0 0,1 1 0 0 0,0 0-1 0 0,-1-1 1 0 0,2 1 0 0 0,-1-1-1 0 0,0 1 1 0 0,1-1 0 0 0,-1 0-1 0 0,1 0 1 0 0,0 0 0 0 0,2 3-112 0 0,1-5 83 0 0,0-1 0 0 0,0 1 0 0 0,0-1 0 0 0,0 0 0 0 0,0 0 0 0 0,0-1 0 0 0,0 1 0 0 0,0-1 1 0 0,0-1-1 0 0,0 1 0 0 0,0 0 0 0 0,0-1 0 0 0,-1 0 0 0 0,1 0 0 0 0,-1-1 0 0 0,1 1 0 0 0,-1-1 1 0 0,0 0-1 0 0,0 0 0 0 0,0 0 0 0 0,-1-1 0 0 0,1 1 0 0 0,-1-1 0 0 0,1 0 0 0 0,-1 0 0 0 0,0 0 1 0 0,-1 0-1 0 0,1-1 0 0 0,-1 1 0 0 0,0-1 0 0 0,1-2-83 0 0,-5-43 521 0 0,2 50-516 0 0,0-1 0 0 0,-1 0 0 0 0,1 0 0 0 0,0 0 0 0 0,0 1 0 0 0,-1-1 0 0 0,1 0 0 0 0,0 0 0 0 0,-1 1 0 0 0,1-1 0 0 0,-1 0 1 0 0,1 1-1 0 0,-1-1 0 0 0,1 0 0 0 0,-1 1 0 0 0,1-1 0 0 0,-1 1 0 0 0,0-1 0 0 0,1 1 0 0 0,-1-1 0 0 0,0 1 0 0 0,1 0 0 0 0,-1-1 0 0 0,0 1 0 0 0,0 0 0 0 0,1-1 0 0 0,-1 1 0 0 0,0 0 0 0 0,0 0 0 0 0,0 0 0 0 0,1 0 0 0 0,-1 0 0 0 0,0 0 0 0 0,0 0 0 0 0,0 0 0 0 0,0 0 0 0 0,1 0 0 0 0,-1 0 0 0 0,0 0 0 0 0,0 1 0 0 0,0-1 0 0 0,1 0 0 0 0,-1 0 0 0 0,0 1 0 0 0,1-1 0 0 0,-1 1 0 0 0,0-1 0 0 0,1 1 0 0 0,-1-1 0 0 0,0 1 0 0 0,1-1 0 0 0,-1 1 0 0 0,1 0 0 0 0,-1-1 0 0 0,1 1 0 0 0,-1 0 0 0 0,1 0-5 0 0,-44 58 285 0 0,45-59-277 0 0,0 1-1 0 0,0-1 1 0 0,1 1-1 0 0,-1-1 1 0 0,0 1 0 0 0,1-1-1 0 0,-1 0 1 0 0,1 0-1 0 0,-1 0 1 0 0,0 0-1 0 0,1 0 1 0 0,-1 0-1 0 0,0 0 1 0 0,1 0-1 0 0,-1 0 1 0 0,1 0 0 0 0,-1-1-1 0 0,0 1 1 0 0,0-1-1 0 0,1 1 1 0 0,-1-1-1 0 0,0 0 1 0 0,0 1-1 0 0,1-1 1 0 0,-1 0-1 0 0,0 0 1 0 0,0 0-1 0 0,0 1 1 0 0,0-1 0 0 0,0 0-1 0 0,0-1 1 0 0,-1 1-8 0 0,3-2 16 0 0,-2 3-6 0 0,1-1 1 0 0,-1 0-1 0 0,0 1 1 0 0,1-1-1 0 0,-1 0 1 0 0,0 0-1 0 0,0 0 0 0 0,0 0 1 0 0,0-1-1 0 0,0 1 1 0 0,0 0-1 0 0,0 0 1 0 0,0-1-1 0 0,0 1 1 0 0,-1 0-1 0 0,1-1 1 0 0,0 1-1 0 0,-1 0 1 0 0,1-1-1 0 0,-1 1 1 0 0,1-1-1 0 0,-1 1 0 0 0,0-1 1 0 0,0 0-1 0 0,0 1 1 0 0,0-1-1 0 0,0 1 1 0 0,0-1-1 0 0,0 1 1 0 0,0-1-1 0 0,-1 1 1 0 0,1-1-1 0 0,0 1 1 0 0,-1-1-1 0 0,0 1 1 0 0,1-1-1 0 0,-1 1 1 0 0,0 0-1 0 0,0-1 0 0 0,1 1 1 0 0,-1 0-1 0 0,0 0 1 0 0,0-1-1 0 0,0 1 1 0 0,-1 0-1 0 0,1 0 1 0 0,-1-1-11 0 0,0 2-52 0 0,0-1 0 0 0,0 1 0 0 0,0-1 0 0 0,0 1-1 0 0,0 0 1 0 0,0 0 0 0 0,0 0 0 0 0,0 0 0 0 0,0 0 0 0 0,0 0 0 0 0,0 1 0 0 0,0-1 0 0 0,0 1 0 0 0,0-1 0 0 0,0 1 0 0 0,0 0 0 0 0,0-1 0 0 0,0 1 0 0 0,0 0 0 0 0,1 0 0 0 0,-1 1-1 0 0,0-1 1 0 0,1 0 0 0 0,-1 0 0 0 0,1 1 0 0 0,-1-1 0 0 0,1 1 0 0 0,0 0 0 0 0,0-1 0 0 0,-1 1 0 0 0,1 0 0 0 0,0 0 0 0 0,1-1 0 0 0,-1 1 0 0 0,0 0 0 0 0,0 0 0 0 0,1 0-1 0 0,-1 0 1 0 0,1 0 0 0 0,0 0 0 0 0,-1 2 52 0 0,6 24-4608 0 0,13-2-3712 0 0,-8-20 1461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41:41.516"/>
    </inkml:context>
    <inkml:brush xml:id="br0">
      <inkml:brushProperty name="width" value="0.05" units="cm"/>
      <inkml:brushProperty name="height" value="0.05" units="cm"/>
      <inkml:brushProperty name="color" value="#F6630D"/>
    </inkml:brush>
    <inkml:brush xml:id="br1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5650 1433 5945 0 0,'-8'6'6039'0'0,"6"33"-4058"0"0,2-28-1231 0 0,-26 175 1855 0 0,-65 246-2025 0 0,71-327-960 0 0,59-200-9113 0 0,-28 59 6175 0 0,-2 20-191 0 0</inkml:trace>
  <inkml:trace contextRef="#ctx0" brushRef="#br0" timeOffset="819.258">6685 1674 6849 0 0,'-2'-1'136'0'0,"0"0"-1"0"0,0-1 0 0 0,0 1 1 0 0,0-1-1 0 0,0 1 0 0 0,0-1 0 0 0,0 0 1 0 0,1 1-1 0 0,-1-1 0 0 0,1 0 1 0 0,-1 0-1 0 0,1 0 0 0 0,0-1 0 0 0,0 1 1 0 0,0 0-1 0 0,0 0 0 0 0,0-1 1 0 0,0 1-1 0 0,1 0 0 0 0,-1-1 0 0 0,1 1 1 0 0,0-1-1 0 0,-1 1 0 0 0,1 0 1 0 0,0-1-1 0 0,1 1 0 0 0,-1-1 0 0 0,0 1 1 0 0,1-1-1 0 0,-1 1 0 0 0,2-2-135 0 0,25-78 4730 0 0,-23 75-4429 0 0,0 1 1 0 0,1 0 0 0 0,0 0-1 0 0,0 0 1 0 0,0 1-1 0 0,1-1 1 0 0,-1 1 0 0 0,1 0-1 0 0,1 1 1 0 0,-1 0-1 0 0,1 0 1 0 0,-1 0 0 0 0,1 1-1 0 0,0 0 1 0 0,7-2-302 0 0,-3 1 79 0 0,1 2 0 0 0,0-1 0 0 0,0 2-1 0 0,0-1 1 0 0,0 2 0 0 0,0-1 0 0 0,0 2 0 0 0,0-1 0 0 0,-1 2 0 0 0,1 0 0 0 0,0 0 0 0 0,0 1 0 0 0,-1 0 0 0 0,1 1 0 0 0,4 3-79 0 0,-13-6-2 0 0,0 0 0 0 0,-1 0 1 0 0,1 0-1 0 0,-1 0 1 0 0,0 1-1 0 0,1-1 1 0 0,-1 1-1 0 0,0 0 0 0 0,0-1 1 0 0,0 1-1 0 0,0 0 1 0 0,0 0-1 0 0,0 0 0 0 0,-1 1 1 0 0,1-1-1 0 0,-1 0 1 0 0,1 1-1 0 0,-1-1 1 0 0,0 0-1 0 0,0 1 0 0 0,0 0 1 0 0,0-1-1 0 0,-1 1 1 0 0,1 0-1 0 0,0-1 0 0 0,-1 1 1 0 0,0 0-1 0 0,0 0 1 0 0,0-1-1 0 0,0 1 1 0 0,0 0-1 0 0,-1 0 0 0 0,1-1 1 0 0,-1 1-1 0 0,0 0 1 0 0,1-1-1 0 0,-1 1 0 0 0,0-1 1 0 0,-1 1-1 0 0,1-1 1 0 0,0 1-1 0 0,-1 0 2 0 0,-77 96 133 0 0,-292 245 135 0 0,310-285-320 0 0,63-58 70 0 0,0 1 0 0 0,-1-2-1 0 0,1 1 1 0 0,-1 0 0 0 0,1 0 0 0 0,0 0-1 0 0,0-1 1 0 0,-1 1 0 0 0,1-1-1 0 0,0 1 1 0 0,0-1 0 0 0,0 0 0 0 0,0 0-1 0 0,0 0 1 0 0,-1 0 0 0 0,1 0 0 0 0,0 0-1 0 0,0 0 1 0 0,0-1 0 0 0,0 1-1 0 0,-1-1 1 0 0,1 1 0 0 0,0-1 0 0 0,0 0-1 0 0,-1 0 1 0 0,1 1 0 0 0,0-1-1 0 0,0-1-17 0 0,23-8 46 0 0,1 1-1 0 0,-1 1 0 0 0,1 2 0 0 0,1 0 0 0 0,0 2 0 0 0,-1 1 0 0 0,1 1 1 0 0,0 1-1 0 0,0 1 0 0 0,0 2 0 0 0,0 1 0 0 0,-1 1 0 0 0,1 1 0 0 0,-1 1 1 0 0,0 1-1 0 0,0 2 0 0 0,-1 0 0 0 0,0 2 0 0 0,-1 1 0 0 0,13 8-45 0 0,6 14 38 0 0,-40-20-855 0 0,-3-14 557 0 0,0-5-2437 0 0,0-15-10038 0 0,0 19 8252 0 0</inkml:trace>
  <inkml:trace contextRef="#ctx0" brushRef="#br0" timeOffset="1513.713">8146 1322 6985 0 0,'6'15'4613'0'0,"1"3"-2841"0"0,-9-4-1543 0 0,-1-1 1 0 0,-1 1 0 0 0,0-1-1 0 0,-1 1 1 0 0,0-2 0 0 0,-1 1 0 0 0,0 0-1 0 0,-1-1 1 0 0,-1 0 0 0 0,0-1 0 0 0,0 0-1 0 0,-10 10-229 0 0,-15 24 386 0 0,-106 202 1345 0 0,129-204-991 0 0,58-66 667 0 0,-21 10-1175 0 0,-23 9-218 0 0,1 0 0 0 0,0 1 0 0 0,0 0 0 0 0,0 0 0 0 0,0 1-1 0 0,0-1 1 0 0,1 1 0 0 0,-1 0 0 0 0,1 1 0 0 0,0-1 0 0 0,-1 1 0 0 0,1 0 0 0 0,0 0 0 0 0,0 1-1 0 0,0 0 1 0 0,-1 0 0 0 0,1 0 0 0 0,0 1 0 0 0,0 0 0 0 0,0 0 0 0 0,-1 0 0 0 0,1 1 0 0 0,-1 0-1 0 0,1 0 1 0 0,-1 0 0 0 0,2 1-14 0 0,3 4 23 0 0,0 0 0 0 0,-1 0 1 0 0,0 0-1 0 0,0 1 0 0 0,-1 1 0 0 0,0-1 0 0 0,0 2 0 0 0,-1-1 0 0 0,-1 1 0 0 0,1 0 0 0 0,-1 0 1 0 0,1 4-24 0 0,-6-11 32 0 0,0 1 0 0 0,0 0 1 0 0,0-1-1 0 0,0 1 1 0 0,-1 0-1 0 0,0 0 0 0 0,1-1 1 0 0,-1 1-1 0 0,-1 0 1 0 0,1 0-1 0 0,0 0 1 0 0,-1-1-1 0 0,0 1 0 0 0,0 0 1 0 0,0 0-1 0 0,0-1 1 0 0,-1 1-1 0 0,1-1 1 0 0,-1 1-1 0 0,0-1 0 0 0,0 0 1 0 0,0 0-1 0 0,-1 0 1 0 0,1 0-1 0 0,-1 0 0 0 0,1 0 1 0 0,-4 2-33 0 0,-94 66 348 0 0,71-53-239 0 0,-147 88-117 0 0,98-76-2558 0 0,10-37-5721 0 0,72-25 2031 0 0,2 22 3092 0 0</inkml:trace>
  <inkml:trace contextRef="#ctx0" brushRef="#br0" timeOffset="1867.884">8189 1335 7610 0 0,'23'-29'5453'0'0,"46"11"-3389"0"0,-60 17-1416 0 0,24-6 530 0 0,-10 1-872 0 0,0 1 0 0 0,0 0 0 0 0,0 2 0 0 0,0 1 0 0 0,0 0-1 0 0,1 2 1 0 0,-1 1 0 0 0,0 0 0 0 0,1 2 0 0 0,-1 1 0 0 0,0 1 0 0 0,-1 0 0 0 0,3 3-306 0 0,-24-8-33 0 0,0 1 0 0 0,1 0 0 0 0,-1-1 0 0 0,0 1 0 0 0,0 0 0 0 0,1 0 0 0 0,-1-1 1 0 0,0 1-1 0 0,0 0 0 0 0,0 0 0 0 0,0 0 0 0 0,0 1 0 0 0,0-1 0 0 0,0 0 0 0 0,-1 0 0 0 0,1 0 0 0 0,0 1 0 0 0,-1-1 0 0 0,1 0 1 0 0,-1 1-1 0 0,1-1 0 0 0,-1 1 0 0 0,0-1 0 0 0,1 0 0 0 0,-1 1 0 0 0,0-1 0 0 0,0 1 0 0 0,0-1 0 0 0,0 1 0 0 0,0-1 1 0 0,0 1-1 0 0,-1-1 0 0 0,1 0 0 0 0,0 1 0 0 0,-1-1 0 0 0,1 1 0 0 0,-1-1 0 0 0,1 0 0 0 0,-1 0 0 0 0,0 1 0 0 0,0-1 0 0 0,0 0 1 0 0,1 0-1 0 0,-1 0 0 0 0,0 0 0 0 0,0 0 0 0 0,0 0 0 0 0,-1 0 0 0 0,1 0 0 0 0,0 0 0 0 0,0 0 0 0 0,0 0 0 0 0,-2 0 33 0 0,-70 1-15842 0 0,62-2 12867 0 0</inkml:trace>
  <inkml:trace contextRef="#ctx0" brushRef="#br0" timeOffset="-992.844">3638 1700 6881 0 0,'57'-26'3579'0'0,"-3"6"-2573"0"0,2 3 0 0 0,0 1 0 0 0,0 4 0 0 0,13 0-1006 0 0,33 0 833 0 0,0 4 1 0 0,1 5-1 0 0,45 6-833 0 0,133 32 1203 0 0,-222-31-677 0 0,-88 9-4352 0 0,-17 3-5081 0 0,40-16 5584 0 0</inkml:trace>
  <inkml:trace contextRef="#ctx0" brushRef="#br0" timeOffset="-456.465">4660 1508 7410 0 0,'-7'13'7238'0'0,"41"16"-4568"0"0,95 1 371 0 0,-128-31-3032 0 0,1 0 1 0 0,-1 1-1 0 0,0-1 0 0 0,0 1 1 0 0,1-1-1 0 0,-1 1 0 0 0,0 0 1 0 0,1-1-1 0 0,-1 1 0 0 0,1 0 1 0 0,-1 0-1 0 0,0 0 0 0 0,1 0 1 0 0,-1 0-1 0 0,1 0 0 0 0,-1 1 1 0 0,0-1-1 0 0,1 0 0 0 0,-1 1 1 0 0,0-1-1 0 0,0 1 0 0 0,1-1 1 0 0,-1 1-1 0 0,0 0 0 0 0,0-1 1 0 0,0 1-1 0 0,1 0 0 0 0,-1 0 1 0 0,0 0-1 0 0,0 0 0 0 0,0 0 1 0 0,0 0-1 0 0,-1 0 0 0 0,1 0 1 0 0,0 0-1 0 0,0 1 0 0 0,-1-1 1 0 0,1 0-1 0 0,-1 0 0 0 0,1 1 1 0 0,-1-1-1 0 0,1 0 0 0 0,-1 1 1 0 0,0-1-1 0 0,0 0 0 0 0,0 1 1 0 0,1-1-1 0 0,-1 1 0 0 0,-1-1 1 0 0,1 0-1 0 0,0 1 0 0 0,0-1 1 0 0,0 0-1 0 0,-1 1 0 0 0,1-1 1 0 0,-1 1-10 0 0,-139 161-19 0 0,50-79-113 0 0,96-126 3 0 0,117-195 389 0 0,-100 178-188 0 0,-74 153-126 0 0,47-86 28 0 0,0 3 34 0 0,0 0-1 0 0,-1-1 1 0 0,0 0 0 0 0,-1 0 0 0 0,0 0 0 0 0,0-1 0 0 0,-1 1 0 0 0,0-2 0 0 0,-1 1 0 0 0,0-1 0 0 0,0 0-1 0 0,-9 6-7 0 0,10-52 278 0 0,43-108 467 0 0,-20 107-930 0 0,-16 38-16 0 0,4 30-2131 0 0,-5 21-3525 0 0,-2-18-644 0 0,3-22 1654 0 0</inkml:trace>
  <inkml:trace contextRef="#ctx0" brushRef="#br0" timeOffset="-1813.337">1965 1453 7578 0 0,'7'-6'294'0'0,"1"0"1"0"0,-1 1 0 0 0,1 0-1 0 0,0 0 1 0 0,0 0-1 0 0,0 1 1 0 0,1 1 0 0 0,-1 0-1 0 0,1 0 1 0 0,0 0 0 0 0,0 1-1 0 0,0 0 1 0 0,0 1-1 0 0,0 0 1 0 0,0 1 0 0 0,1-1-1 0 0,-1 2 1 0 0,0-1 0 0 0,0 2-1 0 0,0-1 1 0 0,4 2-295 0 0,5 1 27 0 0,0 0 0 0 0,-1 1 1 0 0,0 2-1 0 0,0-1 0 0 0,0 2 1 0 0,-1 0-1 0 0,0 1 0 0 0,0 1 0 0 0,-1 0 1 0 0,6 6-28 0 0,-16-12-25 0 0,0 1 0 0 0,0-1 0 0 0,0 1 1 0 0,0 0-1 0 0,-1 1 0 0 0,0-1 1 0 0,0 1-1 0 0,0-1 0 0 0,-1 1 0 0 0,0 0 1 0 0,0 0-1 0 0,-1 1 0 0 0,1-1 0 0 0,-1 0 1 0 0,-1 1-1 0 0,1 0 0 0 0,-1-1 1 0 0,0 1-1 0 0,-1 0 0 0 0,1 0 0 0 0,-1-1 1 0 0,-1 1-1 0 0,1 0 0 0 0,-1 0 0 0 0,0-1 1 0 0,-1 1-1 0 0,0 0 0 0 0,0-1 1 0 0,0 0-1 0 0,-1 1 0 0 0,0-1 0 0 0,0 0 1 0 0,0 0-1 0 0,-1-1 0 0 0,0 2 25 0 0,-22 30 106 0 0,-1-1 0 0 0,-1-2 0 0 0,-2 0 0 0 0,-31 26-106 0 0,-16 18 110 0 0,71-71-30 0 0,0-1 1 0 0,0 0 0 0 0,0 0 0 0 0,0-1 0 0 0,-1 0 0 0 0,0 0 0 0 0,0 0-1 0 0,-1-1 1 0 0,1 0 0 0 0,-1 0 0 0 0,0-1 0 0 0,0 0 0 0 0,0-1 0 0 0,-1 1-1 0 0,1-2 1 0 0,-7 2-81 0 0,43-30 1023 0 0,-7 18-724 0 0,0 0 0 0 0,1 1-1 0 0,-1 1 1 0 0,1 1 0 0 0,1 1-1 0 0,-1 1 1 0 0,1 1 0 0 0,0 1 0 0 0,0 0-1 0 0,4 2-298 0 0,108 3 667 0 0,-50-12-284 0 0,-84 9-307 0 0,-37 4-1260 0 0,1 9-2380 0 0,-7 3-5599 0 0,38-16 5219 0 0</inkml:trace>
  <inkml:trace contextRef="#ctx0" brushRef="#br0" timeOffset="-1556.681">2805 1361 8402 0 0,'3'4'2819'0'0,"11"15"-1736"0"0,-8 0-857 0 0,0 1 1 0 0,-1 0-1 0 0,-2-1 1 0 0,0 1-1 0 0,-1 1 0 0 0,0-1 1 0 0,-2 0-1 0 0,-1 0 1 0 0,0 0-1 0 0,-1 0 1 0 0,-5 16-227 0 0,0 32 242 0 0,1-11-108 0 0,-2-1 0 0 0,-3-1 0 0 0,-2 0 0 0 0,-2 0 0 0 0,-3-2 0 0 0,-19 39-134 0 0,16-60-397 0 0,21-33 317 0 0,1 1 0 0 0,-1 0-1 0 0,0-1 1 0 0,0 1 0 0 0,0-1-1 0 0,1 1 1 0 0,-1 0 0 0 0,0-1 0 0 0,0 1-1 0 0,0-1 1 0 0,0 1 0 0 0,0-1 0 0 0,0 1-1 0 0,0-1 1 0 0,0 1 0 0 0,0-1-1 0 0,0 1 1 0 0,0 0 0 0 0,0-1 0 0 0,0 1-1 0 0,0-1 1 0 0,0 1 0 0 0,-1-1 0 0 0,1 1-1 0 0,0 0 1 0 0,0-1 0 0 0,0 1 0 0 0,-1-1-1 0 0,1 1 1 0 0,0 0 0 0 0,-1-1-1 0 0,1 1 1 0 0,0 0 0 0 0,-1-1 0 0 0,1 1-1 0 0,0 0 1 0 0,-1 0 0 0 0,1-1 0 0 0,0 1-1 0 0,-1 0 1 0 0,1 0 0 0 0,-1 0-1 0 0,1 0 1 0 0,-1-1 0 0 0,1 1 0 0 0,0 0-1 0 0,-1 0 1 0 0,1 0 0 0 0,-1 0 0 0 0,1 0-1 0 0,-1 0 1 0 0,1 0 0 0 0,-1 0 0 0 0,1 0-1 0 0,0 0 1 0 0,-1 0 80 0 0,21-97-5740 0 0,-10 72 2147 0 0</inkml:trace>
  <inkml:trace contextRef="#ctx0" brushRef="#br0" timeOffset="-2646.921">1393 1146 6329 0 0,'-38'52'3490'0'0,"30"-35"-2987"0"0,-24 45 499 0 0,3 2 0 0 0,3 1 0 0 0,-13 50-1002 0 0,22 21 826 0 0,18-134-772 0 0,-1 0 1 0 0,1 0 0 0 0,-1 0 0 0 0,1 0-1 0 0,0 0 1 0 0,0 0 0 0 0,-1 0-1 0 0,1 0 1 0 0,1-1 0 0 0,-1 1-1 0 0,0 0 1 0 0,0-1 0 0 0,1 1 0 0 0,-1-1-1 0 0,1 1 1 0 0,-1-1 0 0 0,1 0-1 0 0,-1 0 1 0 0,1 1 0 0 0,0-1 0 0 0,0 0-1 0 0,-1-1 1 0 0,1 1 0 0 0,0 0-1 0 0,0 0 1 0 0,0-1 0 0 0,0 1 0 0 0,0-1-1 0 0,0 0 1 0 0,0 1 0 0 0,0-1-1 0 0,0 0 1 0 0,0 0 0 0 0,0-1 0 0 0,0 1-1 0 0,0 0 1 0 0,2-1-55 0 0,80-17 935 0 0,-74 15-890 0 0,-5 0-32 0 0,1 1 0 0 0,-1-1-1 0 0,1 1 1 0 0,0 1 0 0 0,0-1-1 0 0,0 1 1 0 0,0 0 0 0 0,0 0 0 0 0,0 1-1 0 0,0-1 1 0 0,0 2 0 0 0,0-1-1 0 0,0 0 1 0 0,0 1 0 0 0,0 0-1 0 0,0 1 1 0 0,0-1 0 0 0,-1 1-1 0 0,1 1 1 0 0,0-1 0 0 0,-1 1-1 0 0,0-1 1 0 0,1 2 0 0 0,-1-1 0 0 0,0 0-1 0 0,-1 1 1 0 0,1 0 0 0 0,-1 0-1 0 0,1 1 1 0 0,-1-1 0 0 0,0 1-1 0 0,-1 0 1 0 0,1 0 0 0 0,-1 0-1 0 0,0 0 1 0 0,-1 0 0 0 0,1 1-1 0 0,-1 0 1 0 0,1 1-13 0 0,-2 13 152 0 0,0 0 1 0 0,-1 0-1 0 0,-1 0 1 0 0,-1 0-1 0 0,-1 0 0 0 0,-1 0 1 0 0,0-1-1 0 0,-1 0 1 0 0,-2 0-1 0 0,0 0 0 0 0,-1 0 1 0 0,0-1-1 0 0,-2-1 1 0 0,0 1-1 0 0,-4 3-152 0 0,-11 23 178 0 0,-2-2 0 0 0,-1-1 0 0 0,-3-2 0 0 0,-1 0-1 0 0,-7 3-177 0 0,16-29-807 0 0,10-42-4839 0 0,45-111-4039 0 0,-28 124 6355 0 0</inkml:trace>
  <inkml:trace contextRef="#ctx0" brushRef="#br0" timeOffset="-2358.31">1113 1319 4545 0 0,'12'-7'558'0'0,"1"0"1"0"0,0 0-1 0 0,0 1 0 0 0,0 1 1 0 0,1 1-1 0 0,0 0 1 0 0,0 0-1 0 0,0 1 0 0 0,0 1 1 0 0,0 1-1 0 0,1 0 0 0 0,-1 0 1 0 0,1 2-559 0 0,245 11 2255 0 0,-257-12-2181 0 0,0 0 0 0 0,0 1 0 0 0,0-1 0 0 0,0 1 0 0 0,0 0-1 0 0,0 0 1 0 0,0 0 0 0 0,0 0 0 0 0,0 1 0 0 0,0-1 0 0 0,0 1 0 0 0,-1 0 0 0 0,1-1 0 0 0,0 1 0 0 0,-1 0-1 0 0,0 1 1 0 0,1-1 0 0 0,-1 0 0 0 0,0 1 0 0 0,0-1 0 0 0,-1 1 0 0 0,1-1 0 0 0,0 1 0 0 0,-1 0 0 0 0,0 0-1 0 0,1 0 1 0 0,-1 0 0 0 0,0 0 0 0 0,0 3-74 0 0,-3 9-648 0 0,2-14-2511 0 0,1-2-3400 0 0,3-1 2363 0 0</inkml:trace>
  <inkml:trace contextRef="#ctx0" brushRef="#br1" timeOffset="-2.14748E6">1271 2997 4113 0 0,'62'9'2291'0'0,"-26"0"-1870"0"0,0 2 0 0 0,-1 1 0 0 0,0 2-1 0 0,-1 2 1 0 0,-1 1 0 0 0,-1 1 0 0 0,1 2-421 0 0,152 68 308 0 0,90-10 1142 0 0,-157-51-766 0 0,377 90 243 0 0,-392-99-315 0 0,1-3 0 0 0,0-5 0 0 0,1-5 0 0 0,0-5 0 0 0,100-12-612 0 0,287-60 1305 0 0,-368 48-1225 0 0,244-50 661 0 0,240-86-741 0 0,-211 28 479 0 0,-309 103-239 0 0,656-190 167 0 0,-314 98-350 0 0,303-149 170 0 0,-268 97-10 0 0,20 3 190 0 0,-306 98-130 0 0,-29 8-903 0 0,-140 60 612 0 0,-10 4-227 0 0,0-1 1 0 0,1 0-1 0 0,-1 1 0 0 0,1-1 1 0 0,-1 1-1 0 0,1-1 0 0 0,0 1 0 0 0,-1-1 1 0 0,1 1-1 0 0,-1-1 0 0 0,1 1 0 0 0,0 0 1 0 0,0 0-1 0 0,-1-1 0 0 0,1 1 0 0 0,0 0 1 0 0,-1 0-1 0 0,1-1 0 0 0,0 1 0 0 0,0 0 1 0 0,-1 0-1 0 0,1 0 0 0 0,0 0 0 0 0,0 0 1 0 0,-1 0-1 0 0,1 1 0 0 0,0-1 0 0 0,0 0 1 0 0,-1 0-1 0 0,1 0 0 0 0,0 1 0 0 0,-1-1 1 0 0,1 0-1 0 0,0 1 0 0 0,-1-1 0 0 0,1 0 1 0 0,0 1-1 0 0,-1-1 0 0 0,1 1 1 0 0,-1-1-1 0 0,1 1 0 0 0,-1 0 0 0 0,1-1 1 0 0,-1 1-1 0 0,1-1 0 0 0,-1 1 0 0 0,0 0 1 0 0,1-1-1 0 0,-1 1 0 0 0,0 0 0 0 0,1-1 1 0 0,-1 1-1 0 0,0 0 0 0 0,0 0 0 0 0,0-1 1 0 0,0 1 240 0 0,-2 11-4463 0 0</inkml:trace>
  <inkml:trace contextRef="#ctx0" brushRef="#br1" timeOffset="-2.14748E6">311 3176 6873 0 0,'-2'1'48'0'0,"1"0"-1"0"0,0 0 0 0 0,0 0 0 0 0,-1 0 1 0 0,1 0-1 0 0,0 0 0 0 0,0 0 0 0 0,0 1 0 0 0,0-1 1 0 0,1 1-1 0 0,-1-1 0 0 0,0 0 0 0 0,0 1 0 0 0,1-1 1 0 0,-1 1-1 0 0,1 0 0 0 0,-1-1 0 0 0,1 1 0 0 0,0-1 1 0 0,0 1-1 0 0,0 0 0 0 0,0-1 0 0 0,0 1 0 0 0,0-1 1 0 0,0 1-1 0 0,0 0 0 0 0,1-1 0 0 0,-1 1 0 0 0,0-1 1 0 0,1 1-1 0 0,-1-1 0 0 0,1 1 0 0 0,0-1 0 0 0,0 1 1 0 0,-1-1-1 0 0,1 0 0 0 0,0 1 0 0 0,0-1 1 0 0,0 0-1 0 0,1 0 0 0 0,-1 1 0 0 0,0-1 0 0 0,1 0-47 0 0,52 55-180 0 0,-4-18 68 0 0,1-2-1 0 0,2-2 1 0 0,1-3-1 0 0,1-2 0 0 0,2-2 1 0 0,0-3-1 0 0,2-2 1 0 0,1-3-1 0 0,0-3 1 0 0,1-2-1 0 0,1-3 1 0 0,0-3-1 0 0,0-2 1 0 0,0-3-1 0 0,1-3 1 0 0,-1-3-1 0 0,1-2 0 0 0,36-9 113 0 0,-11-6 96 0 0,-1-3-1 0 0,-1-4 0 0 0,-2-4 0 0 0,-1-4 1 0 0,-1-3-1 0 0,-2-4 0 0 0,-2-3 0 0 0,-2-3 1 0 0,-3-4-1 0 0,-1-3 0 0 0,-3-3 0 0 0,36-41-95 0 0,-49 42 282 0 0,-3-3 0 0 0,-2-1 0 0 0,-3-3 0 0 0,-3-2 0 0 0,-3-1 0 0 0,-3-3 0 0 0,-3-1 0 0 0,-3-2 0 0 0,7-29-282 0 0,-20 40 262 0 0,-3-2-1 0 0,-2 0 1 0 0,-3-1 0 0 0,-3 0-1 0 0,-3 0 1 0 0,-3-1-1 0 0,-3 0 1 0 0,-2 0-1 0 0,-4 1 1 0 0,-2-1 0 0 0,-3 2-1 0 0,-3-1 1 0 0,-3 2-1 0 0,-16-41-261 0 0,8 35 162 0 0,-2 0 0 0 0,-3 2 0 0 0,-3 2 0 0 0,-3 0 0 0 0,-3 3 0 0 0,-2 1 0 0 0,-3 2 0 0 0,-3 2-1 0 0,-2 2 1 0 0,-50-42-162 0 0,36 42-69 0 0,-3 2-1 0 0,-2 3 0 0 0,-2 4 0 0 0,-2 2 0 0 0,-2 4 0 0 0,-2 3 0 0 0,-1 3 1 0 0,-13-1 69 0 0,17 11-81 0 0,-1 4 0 0 0,-1 2 0 0 0,0 4 1 0 0,-1 3-1 0 0,0 3 0 0 0,0 4 1 0 0,-1 3-1 0 0,-9 4 81 0 0,37 1-95 0 0,0 1 0 0 0,0 3 0 0 0,0 2 0 0 0,1 3-1 0 0,1 1 1 0 0,0 2 0 0 0,2 2 0 0 0,0 3 0 0 0,0 1 0 0 0,2 2 0 0 0,1 2 0 0 0,1 2 0 0 0,-3 5 95 0 0,0 6-262 0 0,1 1 0 0 0,2 3 0 0 0,2 1 0 0 0,2 2 0 0 0,2 1 0 0 0,3 2 1 0 0,1 2-1 0 0,2 0 0 0 0,3 2 0 0 0,2 1 0 0 0,3 1 0 0 0,2 1 0 0 0,-9 42 262 0 0,-1 8-388 0 0,4 0-1 0 0,6 2 1 0 0,3 0-1 0 0,6 1 0 0 0,4 0 1 0 0,5 1-1 0 0,5-1 1 0 0,5 0-1 0 0,4-1 1 0 0,5 0-1 0 0,5-1 1 0 0,20 53 388 0 0,-28-118-409 0 0,2-1 1 0 0,2 0 0 0 0,2-1 0 0 0,1-1-1 0 0,2-1 1 0 0,19 20 408 0 0,33 29-2302 0 0</inkml:trace>
  <inkml:trace contextRef="#ctx0" brushRef="#br1" timeOffset="-2.14748E6">4955 2804 5345 0 0,'3'10'18'0'0,"0"0"-1"0"0,1-1 1 0 0,0 1 0 0 0,1-1-1 0 0,0 0 1 0 0,0 0 0 0 0,1-1-1 0 0,0 0 1 0 0,0 0 0 0 0,1 0-1 0 0,0-1 1 0 0,0 1 0 0 0,1-2-1 0 0,0 1 1 0 0,0-1 0 0 0,0-1-1 0 0,1 1 1 0 0,8 3-18 0 0,-5-1 18 0 0,46 27-72 0 0,1-2-1 0 0,1-3 0 0 0,44 15 55 0 0,-28-12-18 0 0,57 25-14 0 0,3-6-1 0 0,2-6 1 0 0,75 13 32 0 0,-96-34-27 0 0,1-5 0 0 0,0-5 0 0 0,1-5 0 0 0,1-6-1 0 0,-1-4 1 0 0,0-6 0 0 0,0-5 0 0 0,0-5 0 0 0,-2-6-1 0 0,53-18 28 0 0,-80 8 151 0 0,-1-4 0 0 0,-2-4 0 0 0,-2-3 0 0 0,-2-4 0 0 0,-2-4 0 0 0,-2-3-1 0 0,-3-4 1 0 0,29-30-151 0 0,-28 16 590 0 0,-3-4-1 0 0,-3-2 1 0 0,-4-4-1 0 0,-4-3 1 0 0,-3-2-1 0 0,0-9-589 0 0,21-45 87 0 0,-6-2-1 0 0,-6-4 1 0 0,40-131-87 0 0,-90 228 27 0 0,-4 0-1 0 0,-1-1 1 0 0,-2 0-1 0 0,-3-1 1 0 0,-1-13-27 0 0,-6 46 151 0 0,-2-1 1 0 0,0 1 0 0 0,-1-1 0 0 0,-1 1-1 0 0,-1 0 1 0 0,0-1 0 0 0,-2 1 0 0 0,0 1-1 0 0,-1-1 1 0 0,-1 1 0 0 0,0 0-1 0 0,-2 0 1 0 0,0 1 0 0 0,-1 0 0 0 0,-9-10-152 0 0,-34-32 365 0 0,-2 3-1 0 0,-3 3 1 0 0,-3 2 0 0 0,-1 3 0 0 0,-3 2 0 0 0,-1 4-1 0 0,-2 2 1 0 0,-2 3 0 0 0,-41-13-365 0 0,-77-40-430 0 0,-3 8 1 0 0,-4 9-1 0 0,-3 9 0 0 0,-3 8 1 0 0,-2 9-1 0 0,-62-1 430 0 0,175 34-39 0 0,0 4 0 0 0,-1 4 0 0 0,0 4 0 0 0,1 4 1 0 0,-1 4-1 0 0,1 4 0 0 0,0 4 0 0 0,1 4 0 0 0,1 3 0 0 0,1 5 0 0 0,-55 24 39 0 0,93-22-166 0 0,2 1 0 0 0,0 3 1 0 0,2 2-1 0 0,2 2 0 0 0,1 1 0 0 0,2 3 0 0 0,1 1 1 0 0,3 1-1 0 0,1 3 0 0 0,2 0 0 0 0,3 3 0 0 0,1 0 1 0 0,2 2-1 0 0,3 0 0 0 0,2 2 0 0 0,2 1 0 0 0,3 0 0 0 0,-5 31 166 0 0,-8 54-879 0 0,6 1 0 0 0,6 1-1 0 0,6 1 1 0 0,6 1-1 0 0,7-1 1 0 0,5 0-1 0 0,12 36 880 0 0,0-14-2807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20:20.5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1 7146 0 0,'-5'10'1099'0'0,"1"-4"-850"0"0,1 0 1 0 0,0 0-1 0 0,0 0 1 0 0,0 0 0 0 0,1 0-1 0 0,0 1 1 0 0,0-1 0 0 0,1 1-1 0 0,0-1 1 0 0,0 1-1 0 0,0 0 1 0 0,1-1 0 0 0,0 1-1 0 0,0 0 1 0 0,1 0 0 0 0,0 0-250 0 0,17 139 923 0 0,-6 1 1 0 0,-6 0-1 0 0,-7 0 1 0 0,-8 32-924 0 0,-2 3 508 0 0,8 0 1 0 0,8 0-1 0 0,13 56-508 0 0,-3-109 131 0 0,6 0 0 0 0,6-2 0 0 0,5-1 1 0 0,5-1-1 0 0,6-2 0 0 0,6-3 0 0 0,4-1 0 0 0,51 80-131 0 0,-51-111 15 0 0,3-2 1 0 0,3-3 0 0 0,5-3 0 0 0,2-2-1 0 0,60 51-15 0 0,-103-109 24 0 0,2 0 0 0 0,0-2-1 0 0,2-1 1 0 0,0-1-1 0 0,0-1 1 0 0,2-1 0 0 0,-1-1-1 0 0,2-2 1 0 0,0-1-1 0 0,0-2 1 0 0,0 0 0 0 0,1-2-1 0 0,0-2 1 0 0,1-1-1 0 0,-1-1 1 0 0,1-1 0 0 0,-1-2-1 0 0,0-1 1 0 0,1-2-1 0 0,24-6-23 0 0,-14-2 41 0 0,-1-1-1 0 0,0-3 0 0 0,0-1 0 0 0,-2-2 0 0 0,0-1 0 0 0,-1-3 0 0 0,14-11-40 0 0,129-131 196 0 0,-107 75-77 0 0,-3-2 0 0 0,51-92-119 0 0,-35 36 428 0 0,-8-3 0 0 0,-6-4-1 0 0,-6-2 1 0 0,30-120-428 0 0,-69 181 171 0 0,-5-1 1 0 0,-4-1-1 0 0,-5 0 0 0 0,-4-2 0 0 0,-3-8-171 0 0,-12-32 289 0 0,-7 1 0 0 0,-5 0 0 0 0,-6 1 0 0 0,-9-9-289 0 0,20 85 103 0 0,10 56-97 0 0,-23-124 323 0 0,-6 1 1 0 0,-28-68-330 0 0,7 90 225 0 0,52 106-269 0 0,-1 0 0 0 0,1 1 0 0 0,-1-1 0 0 0,1 0 0 0 0,-1 1 0 0 0,1-1 0 0 0,-1 1 0 0 0,0-1 0 0 0,1 0 0 0 0,-1 1 0 0 0,0 0 0 0 0,1-1 0 0 0,-1 1 0 0 0,0-1 0 0 0,1 1 0 0 0,-1 0 0 0 0,0-1 0 0 0,0 1 0 0 0,0 0 0 0 0,1 0 0 0 0,-1 0 0 0 0,0 0 0 0 0,0 0 0 0 0,0 0 0 0 0,1 0 0 0 0,-1 0 0 0 0,0 0 0 0 0,0 0 0 0 0,0 0 0 0 0,1 0 0 0 0,-1 0 0 0 0,0 1 0 0 0,0-1 0 0 0,1 0 0 0 0,-1 1 0 0 0,0-1 0 0 0,0 0 0 0 0,1 1 0 0 0,-1-1 0 0 0,0 1 0 0 0,1-1 0 0 0,-1 1 0 0 0,1 0 0 0 0,-1-1 0 0 0,1 1 0 0 0,-1-1 0 0 0,1 1 0 0 0,-1 0 0 0 0,1 0 0 0 0,-1-1 0 0 0,1 1 0 0 0,0 0 0 0 0,0 0 0 0 0,-1-1 0 0 0,1 1 0 0 0,0 0 0 0 0,0 0 0 0 0,0 0 0 0 0,0 0 44 0 0,-7 49-3661 0 0,26 54-6103 0 0,-12-72 3874 0 0</inkml:trace>
  <inkml:trace contextRef="#ctx0" brushRef="#br0" timeOffset="14788.816">1350 3565 4985 0 0,'-5'0'131'0'0,"-1"0"1"0"0,0 0-1 0 0,1 0 0 0 0,-1 0 0 0 0,0-1 1 0 0,1 0-1 0 0,-1 0 0 0 0,0-1 0 0 0,1 0 1 0 0,0 0-1 0 0,-1 0 0 0 0,1 0 0 0 0,0-1 0 0 0,0 0 1 0 0,0 0-1 0 0,1 0 0 0 0,-2-2-131 0 0,5 4 63 0 0,0 0 0 0 0,1 1 0 0 0,-1-1 0 0 0,0 0-1 0 0,1 0 1 0 0,-1 0 0 0 0,0 1 0 0 0,0-1 0 0 0,0 0 0 0 0,0 1-1 0 0,0-1 1 0 0,1 1 0 0 0,-1-1 0 0 0,0 1 0 0 0,-1-1 0 0 0,1 1-1 0 0,0 0 1 0 0,0-1 0 0 0,0 1 0 0 0,0 0 0 0 0,0 0-1 0 0,0 0 1 0 0,0 0 0 0 0,0 0 0 0 0,0 0 0 0 0,0 0 0 0 0,0 0-1 0 0,-1 0 1 0 0,1 1 0 0 0,0-1 0 0 0,0 0 0 0 0,0 1 0 0 0,0-1-1 0 0,0 1 1 0 0,0-1 0 0 0,0 1 0 0 0,1-1 0 0 0,-1 1 0 0 0,0 0-1 0 0,0-1 1 0 0,0 1 0 0 0,0 0 0 0 0,1 0 0 0 0,-1 0 0 0 0,0 0-1 0 0,1-1 1 0 0,-1 1 0 0 0,1 0 0 0 0,-1 0 0 0 0,1 0 0 0 0,-1 0-1 0 0,1 0 1 0 0,0 1-63 0 0,-5 24-4 0 0,1 0 1 0 0,2 0-1 0 0,0 0 0 0 0,2 1 0 0 0,1-1 0 0 0,1 0 0 0 0,1 0 0 0 0,1 0 1 0 0,8 25 3 0 0,-11-49 39 0 0,-1 0 0 0 0,1 0 1 0 0,-1 0-1 0 0,1 0 1 0 0,0 0-1 0 0,0 0 0 0 0,0 0 1 0 0,0 0-1 0 0,0-1 1 0 0,0 1-1 0 0,1 0 0 0 0,-1-1 1 0 0,0 1-1 0 0,1-1 0 0 0,0 1 1 0 0,-1-1-1 0 0,1 0 1 0 0,0 1-1 0 0,-1-1 0 0 0,1 0 1 0 0,0 0-1 0 0,0 0 1 0 0,0-1-1 0 0,0 1 0 0 0,0 0 1 0 0,0-1-1 0 0,0 1 1 0 0,0-1-1 0 0,0 0 0 0 0,0 0 1 0 0,1 1-1 0 0,-1-1 1 0 0,0-1-1 0 0,0 1 0 0 0,0 0 1 0 0,0 0-1 0 0,0-1 1 0 0,0 0-1 0 0,0 1 0 0 0,0-1 1 0 0,0 0-1 0 0,0 0 1 0 0,0 0-1 0 0,0 0 0 0 0,-1 0 1 0 0,1 0-1 0 0,0 0 1 0 0,-1-1-1 0 0,1 1 0 0 0,-1-1 1 0 0,1 1-1 0 0,-1-1 0 0 0,0 0 1 0 0,1 1-1 0 0,-1-1 1 0 0,0 0-1 0 0,0 0 0 0 0,0 0 1 0 0,-1 0-1 0 0,1 0 1 0 0,0 0-1 0 0,-1 0 0 0 0,1 0-39 0 0,3-7 12 0 0,-1 0 0 0 0,1-1 0 0 0,-1 1 0 0 0,-1 0 0 0 0,0-1 0 0 0,0 0 0 0 0,-1 1 0 0 0,-1-1 0 0 0,1 0 0 0 0,-1 1 0 0 0,-1-1 0 0 0,0 0 0 0 0,0 0 0 0 0,-1 1 0 0 0,0-1 0 0 0,-1 1 0 0 0,0 0 0 0 0,0 0 0 0 0,-1 0 0 0 0,0 0 0 0 0,-1 0 1 0 0,0 1-1 0 0,0 0 0 0 0,-1 0 0 0 0,0 0 0 0 0,-5-4-12 0 0,9 11-15 0 0,-1 0 0 0 0,1 0 1 0 0,0 0-1 0 0,-1 1 0 0 0,1-1 1 0 0,-1 1-1 0 0,1 0 1 0 0,-1-1-1 0 0,1 1 0 0 0,-1 1 1 0 0,0-1-1 0 0,1 0 1 0 0,-1 0-1 0 0,1 1 0 0 0,-1 0 1 0 0,1-1-1 0 0,0 1 0 0 0,-1 0 1 0 0,1 0-1 0 0,0 0 1 0 0,-1 0-1 0 0,1 1 0 0 0,0-1 1 0 0,0 1-1 0 0,0-1 1 0 0,0 1-1 0 0,0 0 0 0 0,1 0 1 0 0,-1 0-1 0 0,0 0 0 0 0,1 0 1 0 0,0 0-1 0 0,-1 0 1 0 0,1 0-1 0 0,0 1 0 0 0,0-1 1 0 0,0 0-1 0 0,0 1 0 0 0,1-1 1 0 0,-1 1-1 0 0,0-1 1 0 0,1 1-1 0 0,0-1 0 0 0,0 1 1 0 0,0-1-1 0 0,0 1 1 0 0,0-1-1 0 0,0 1 0 0 0,1 0 15 0 0,-1-2 2 0 0,0-1-1 0 0,0 1 0 0 0,0-1 1 0 0,0 1-1 0 0,0-1 0 0 0,0 1 1 0 0,0-1-1 0 0,0 0 0 0 0,0 1 0 0 0,0-1 1 0 0,0 1-1 0 0,1-1 0 0 0,-1 1 1 0 0,0-1-1 0 0,0 0 0 0 0,0 1 1 0 0,1-1-1 0 0,-1 1 0 0 0,0-1 1 0 0,1 0-1 0 0,-1 1 0 0 0,0-1 1 0 0,1 0-1 0 0,-1 1 0 0 0,0-1 0 0 0,1 0 1 0 0,-1 0-1 0 0,0 0 0 0 0,1 1 1 0 0,-1-1-1 0 0,1 0 0 0 0,-1 0 1 0 0,1 0-1 0 0,-1 0 0 0 0,1 1 1 0 0,-1-1-1 0 0,0 0 0 0 0,1 0 1 0 0,-1 0-1 0 0,1 0 0 0 0,-1 0 0 0 0,1 0 1 0 0,-1-1-1 0 0,1 1 0 0 0,-1 0 1 0 0,1 0-1 0 0,-1 0 0 0 0,0 0 1 0 0,1 0-1 0 0,-1-1 0 0 0,1 1 1 0 0,-1 0-1 0 0,0 0 0 0 0,1-1 1 0 0,-1 1-1 0 0,1 0 0 0 0,-1-1 0 0 0,0 1 1 0 0,0 0-1 0 0,1-1 0 0 0,-1 1 1 0 0,0 0-1 0 0,1-1 0 0 0,-1 1 1 0 0,0-1-1 0 0,0 1 0 0 0,0 0 1 0 0,0-1-1 0 0,1 1-1 0 0,23-27 317 0 0,-21 24-294 0 0,0-1 0 0 0,-1 0 0 0 0,1 1 0 0 0,-1-1 0 0 0,0 0-1 0 0,0 0 1 0 0,-1 0 0 0 0,1 0 0 0 0,-1-1 0 0 0,0 1-1 0 0,0 0 1 0 0,0-1 0 0 0,-1 1 0 0 0,0 0 0 0 0,1-1 0 0 0,-2 1-1 0 0,1-1 1 0 0,0 1 0 0 0,-1 0 0 0 0,0-1 0 0 0,0 1-1 0 0,0 0 1 0 0,0 0 0 0 0,-1-1 0 0 0,0 1 0 0 0,0 0 0 0 0,0 1-1 0 0,0-1 1 0 0,0 0 0 0 0,-1 0 0 0 0,0 1 0 0 0,0 0-1 0 0,0-1 1 0 0,0 1 0 0 0,0 0 0 0 0,-1 0-23 0 0,2 5-57 0 0,1-1 0 0 0,-1 1 1 0 0,1 0-1 0 0,0 0 0 0 0,-1 0 0 0 0,1-1 0 0 0,0 1 1 0 0,0 1-1 0 0,1-1 0 0 0,-1 0 0 0 0,0 0 0 0 0,1 0 1 0 0,-1 0-1 0 0,1 0 0 0 0,0 1 0 0 0,-1-1 0 0 0,1 0 1 0 0,0 0-1 0 0,1 1 0 0 0,-1-1 0 0 0,0 0 0 0 0,1 0 1 0 0,-1 0-1 0 0,1 1 0 0 0,-1-1 0 0 0,1 0 0 0 0,0 1 57 0 0,5 20 10 0 0,0 0-1 0 0,2-1 1 0 0,0 0-1 0 0,1 0 1 0 0,2-1-1 0 0,0 0 1 0 0,5 7-10 0 0,-14-27 56 0 0,-1 0 0 0 0,1-1-1 0 0,0 1 1 0 0,0 0 0 0 0,-1 0 0 0 0,1-1-1 0 0,0 1 1 0 0,0-1 0 0 0,0 1 0 0 0,0-1 0 0 0,0 0-1 0 0,0 0 1 0 0,-1 0 0 0 0,1 0 0 0 0,0 0 0 0 0,0 0-1 0 0,0 0 1 0 0,0-1 0 0 0,0 1 0 0 0,0-1 0 0 0,-1 1-1 0 0,1-1 1 0 0,0 0 0 0 0,0 0 0 0 0,-1 0-1 0 0,1 0 1 0 0,0 0 0 0 0,-1 0 0 0 0,1 0 0 0 0,-1 0-1 0 0,0-1 1 0 0,1 1 0 0 0,-1 0 0 0 0,0-1 0 0 0,0 1-1 0 0,0-1 1 0 0,0 0 0 0 0,0 1 0 0 0,0-1 0 0 0,0 0-1 0 0,0 0 1 0 0,-1 1 0 0 0,1-1 0 0 0,-1 0-1 0 0,1 0 1 0 0,-1 0 0 0 0,0 0 0 0 0,0 0 0 0 0,0 0-1 0 0,0 0 1 0 0,0 0 0 0 0,0 1 0 0 0,0-1 0 0 0,-1-1-56 0 0,1-7 78 0 0,0-1 1 0 0,-1 1 0 0 0,0 0 0 0 0,-1-1-1 0 0,0 1 1 0 0,-1 0 0 0 0,0 0 0 0 0,0 0-1 0 0,-1 1 1 0 0,-1-1 0 0 0,0 1 0 0 0,0 0-1 0 0,0 0 1 0 0,-1 0 0 0 0,0 1-1 0 0,-1 0 1 0 0,0 0 0 0 0,0 1 0 0 0,-1-1-1 0 0,0 2 1 0 0,0-1 0 0 0,-1 1 0 0 0,-5-3-79 0 0,14 8-19 0 0,-1 0 0 0 0,0 1 0 0 0,1-1 0 0 0,-1 0 0 0 0,0 0 0 0 0,1 0 0 0 0,-1 0 0 0 0,0 1 0 0 0,0-1 0 0 0,0 0 0 0 0,0 0 0 0 0,0 1 0 0 0,0-1-1 0 0,0 1 1 0 0,0-1 0 0 0,0 1 0 0 0,0 0 0 0 0,0-1 0 0 0,0 1 0 0 0,0 0 0 0 0,0 0 0 0 0,0-1 0 0 0,-1 1 0 0 0,1 0 0 0 0,0 0 0 0 0,0 0 0 0 0,0 1 0 0 0,0-1 0 0 0,0 0 0 0 0,0 0 0 0 0,-1 1 0 0 0,1-1 0 0 0,0 0 0 0 0,0 1 0 0 0,0-1 0 0 0,0 1 0 0 0,0-1 0 0 0,0 1 0 0 0,0 0 0 0 0,1-1 0 0 0,-1 1 0 0 0,0 0 0 0 0,0 0 0 0 0,0 0 0 0 0,1-1 0 0 0,-1 1 0 0 0,0 0 0 0 0,1 0 0 0 0,-1 0 0 0 0,1 0 0 0 0,-1 0 0 0 0,1 0 0 0 0,-1 0 0 0 0,1 1 0 0 0,0-1 0 0 0,0 0 0 0 0,-1 0 0 0 0,1 0 0 0 0,0 0 0 0 0,0 0 0 0 0,0 0 0 0 0,0 0 0 0 0,0 1 0 0 0,1-1 0 0 0,-1 0 0 0 0,0 0 0 0 0,0 0 0 0 0,1 0 0 0 0,-1 0 0 0 0,1 0 19 0 0,4 32-18 0 0,2-1 0 0 0,1-1 1 0 0,2 1-1 0 0,1-1 0 0 0,1-1 0 0 0,2 0 1 0 0,3 4 17 0 0,-16-32 40 0 0,-1 0 1 0 0,1 0 0 0 0,-1 0-1 0 0,1 0 1 0 0,0 0 0 0 0,0 1 0 0 0,0-2-1 0 0,0 1 1 0 0,0 0 0 0 0,0 0-1 0 0,1 0 1 0 0,-1 0 0 0 0,1-1-1 0 0,-1 1 1 0 0,1-1 0 0 0,0 1-1 0 0,-1-1 1 0 0,1 0 0 0 0,0 1-1 0 0,0-1 1 0 0,0 0 0 0 0,0 0 0 0 0,0 0-1 0 0,0-1 1 0 0,0 1 0 0 0,0 0-1 0 0,1-1 1 0 0,-1 0 0 0 0,0 1-1 0 0,0-1 1 0 0,0 0 0 0 0,1 0-1 0 0,-1 0 1 0 0,0 0 0 0 0,0-1 0 0 0,0 1-1 0 0,1 0 1 0 0,-1-1 0 0 0,0 0-1 0 0,0 1 1 0 0,0-1 0 0 0,0 0-1 0 0,0 0 1 0 0,0 0 0 0 0,1-2-41 0 0,-1-3 36 0 0,-1 1 1 0 0,0-2-1 0 0,0 1 0 0 0,0 0 1 0 0,-1 0-1 0 0,0 0 1 0 0,0 0-1 0 0,-1 0 0 0 0,0 0 1 0 0,0 0-1 0 0,0 0 1 0 0,-1 0-1 0 0,0 0 0 0 0,0 1 1 0 0,0-1-1 0 0,-1 0 1 0 0,0 1-1 0 0,0 0 0 0 0,-1-2-36 0 0,-9-21-3 0 0,-21-21-140 0 0,36 89-637 0 0,9-6 617 0 0,-9-22 172 0 0,1 0 0 0 0,1-1 0 0 0,0 1 0 0 0,0-1 0 0 0,1 0 0 0 0,1 0 0 0 0,-1-1 0 0 0,2 1 0 0 0,0-1 0 0 0,0 0 0 0 0,1-1 0 0 0,1 2-9 0 0,-7-10 30 0 0,0-1-1 0 0,0 1 0 0 0,-1 0 0 0 0,1-1 0 0 0,0 0 0 0 0,0 1 1 0 0,0-1-1 0 0,-1 0 0 0 0,1 0 0 0 0,0 0 0 0 0,0 0 1 0 0,0 0-1 0 0,0 0 0 0 0,0-1 0 0 0,-1 1 0 0 0,1-1 1 0 0,0 1-1 0 0,0-1 0 0 0,-1 0 0 0 0,1 0 0 0 0,0 1 0 0 0,-1-1 1 0 0,1 0-1 0 0,-1 0 0 0 0,1-1 0 0 0,-1 1 0 0 0,1 0 1 0 0,-1 0-1 0 0,0-1 0 0 0,0 1 0 0 0,0-1 0 0 0,0 1 1 0 0,0-1-1 0 0,0 1 0 0 0,0-1 0 0 0,0 0 0 0 0,0 1 0 0 0,-1-1 1 0 0,1 0-1 0 0,-1 0 0 0 0,1 0 0 0 0,-1 1 0 0 0,0-1 1 0 0,0 0-1 0 0,0 0 0 0 0,0 0 0 0 0,0 0 0 0 0,0 0 1 0 0,0 1-1 0 0,-1-1 0 0 0,1 0 0 0 0,-1-1-29 0 0,-1-16 69 0 0,-1 0 0 0 0,-1 1 0 0 0,-1 0 0 0 0,0-1 0 0 0,-1 2 0 0 0,-1-1 0 0 0,-1 1 0 0 0,0 0 0 0 0,-1 0 0 0 0,-1 1 0 0 0,-1 1 0 0 0,0 0 0 0 0,-1 0 0 0 0,-11-10-69 0 0,21 23-6 0 0,0-1-4 0 0,-1-1 1 0 0,0 1 0 0 0,0-1 0 0 0,0 1-1 0 0,0 0 1 0 0,0 0 0 0 0,-1 1 0 0 0,1-1-1 0 0,-1 1 1 0 0,0-1 0 0 0,1 1 0 0 0,-1 0-1 0 0,0 1 1 0 0,0-1 0 0 0,-1 1 0 0 0,1-1-1 0 0,0 1 1 0 0,0 1 0 0 0,-1-1 0 0 0,1 0-1 0 0,-1 1 1 0 0,1 0 0 0 0,0 0 0 0 0,-2 1 9 0 0,4 2-46 0 0,0 0-1 0 0,-1 0 1 0 0,2 0 0 0 0,-1 0 0 0 0,0 0 0 0 0,1 1 0 0 0,-1-1 0 0 0,1 1 0 0 0,0 0 0 0 0,0-1 0 0 0,0 1 0 0 0,1 0 0 0 0,-1-1 0 0 0,1 1 0 0 0,0 0 0 0 0,0 0 0 0 0,0-1 0 0 0,1 1 0 0 0,-1 0 0 0 0,1-1 0 0 0,0 2 46 0 0,-1 1-28 0 0,0 8 29 0 0,1 0 0 0 0,0-1 1 0 0,1 1-1 0 0,0 0 0 0 0,1-1 1 0 0,0 0-1 0 0,1 0 0 0 0,1 0 1 0 0,0 0-1 0 0,1 0 0 0 0,0-1 1 0 0,1 0-1 0 0,0-1 0 0 0,6 8-1 0 0,-11-18 22 0 0,0 0 0 0 0,0 1 0 0 0,-1-1-1 0 0,1 0 1 0 0,0 0 0 0 0,0 0 0 0 0,0 0 0 0 0,0 0-1 0 0,0-1 1 0 0,1 1 0 0 0,-1 0 0 0 0,0-1-1 0 0,0 0 1 0 0,0 0 0 0 0,0 1 0 0 0,1-1 0 0 0,-1 0-1 0 0,0-1 1 0 0,0 1 0 0 0,0 0 0 0 0,0-1-1 0 0,1 1 1 0 0,-1-1 0 0 0,0 0 0 0 0,0 1 0 0 0,0-1-1 0 0,0 0 1 0 0,0 0 0 0 0,0 0 0 0 0,-1-1-1 0 0,1 1 1 0 0,0 0 0 0 0,-1-1 0 0 0,1 1 0 0 0,0-1-1 0 0,-1 0 1 0 0,0 1 0 0 0,1-1-22 0 0,35-76 550 0 0,-35 69-503 0 0,-1-1-1 0 0,-1 1 1 0 0,1 0-1 0 0,-2 0 1 0 0,1 0 0 0 0,-1-1-1 0 0,-1 1 1 0 0,1 0-1 0 0,-1 0 1 0 0,-1 0 0 0 0,0 1-1 0 0,0-1 1 0 0,-1 1-1 0 0,0-1 1 0 0,0 1 0 0 0,-1 0-1 0 0,0 1 1 0 0,-1-1 0 0 0,0 1-1 0 0,-5-5-46 0 0,10 12-16 0 0,0 1 0 0 0,-1-1 0 0 0,1 1 0 0 0,0 0 0 0 0,-1 0 0 0 0,1 0 0 0 0,0 0 0 0 0,0 0 0 0 0,0 0 0 0 0,0 0 0 0 0,0 0 0 0 0,0 0 0 0 0,0 0 0 0 0,0 1 0 0 0,0-1-1 0 0,0 0 1 0 0,1 1 0 0 0,-1-1 0 0 0,0 1 0 0 0,1-1 0 0 0,0 0 0 0 0,-1 1 0 0 0,1-1 0 0 0,0 1 0 0 0,-1-1 0 0 0,1 1 0 0 0,0 0 0 0 0,0-1 0 0 0,0 1 0 0 0,1-1 0 0 0,-1 1 0 0 0,0-1 0 0 0,1 1 0 0 0,-1-1 0 0 0,1 1 16 0 0,44 346-110 0 0,-45-339 836 0 0,-10-34-26 0 0,-172-225 27 0 0,101 174-714 0 0,80 77-35 0 0,0 0 1 0 0,0 0-1 0 0,-1 0 0 0 0,1 0 1 0 0,0 0-1 0 0,0 1 0 0 0,0-1 1 0 0,0 0-1 0 0,0 0 0 0 0,0 1 1 0 0,1-1-1 0 0,-1 1 0 0 0,0-1 1 0 0,1 1-1 0 0,-1-1 0 0 0,1 1 1 0 0,-1-1-1 0 0,1 1 0 0 0,0-1 1 0 0,0 1-1 0 0,0 0 0 0 0,0-1 1 0 0,0 1-1 0 0,0-1 0 0 0,0 1 1 0 0,0 0-1 0 0,0-1 0 0 0,1 1 1 0 0,-1-1-1 0 0,1 1 0 0 0,-1-1 1 0 0,1 1-1 0 0,0-1 0 0 0,-1 1 1 0 0,1-1-1 0 0,1 1 22 0 0,88 259 66 0 0,-74-223 57 0 0,-15-35-88 0 0,-1 0-1 0 0,1-1 1 0 0,0 1-1 0 0,0 0 1 0 0,0 0-1 0 0,0-1 0 0 0,0 1 1 0 0,1-1-1 0 0,-1 1 1 0 0,1-1-1 0 0,0 0 1 0 0,0 0-1 0 0,0 1 1 0 0,0-1-1 0 0,0-1 0 0 0,0 1 1 0 0,0 0-1 0 0,1 0 1 0 0,-1-1-1 0 0,1 1 1 0 0,-1-1-1 0 0,1 0 1 0 0,-1 0-1 0 0,1 0 0 0 0,0 0 1 0 0,0 0-1 0 0,-1-1 1 0 0,1 1-1 0 0,1-1-34 0 0,-2 0 12 0 0,0-1 0 0 0,0 0-1 0 0,0 0 1 0 0,0 0-1 0 0,0 0 1 0 0,0-1 0 0 0,0 1-1 0 0,0 0 1 0 0,-1-1 0 0 0,1 1-1 0 0,-1-1 1 0 0,1 0 0 0 0,-1 0-1 0 0,0 1 1 0 0,1-1 0 0 0,-1 0-1 0 0,0 0 1 0 0,0 0 0 0 0,0 0-1 0 0,0 0 1 0 0,-1 0 0 0 0,1-1-1 0 0,-1 1 1 0 0,1 0 0 0 0,-1 0-1 0 0,0 0 1 0 0,0-2-12 0 0,-9-80-1618 0 0,-1 23-2580 0 0,25 0-4476 0 0,0 39 2592 0 0</inkml:trace>
  <inkml:trace contextRef="#ctx0" brushRef="#br0" timeOffset="19191.295">2063 3226 2969 0 0,'-49'91'2599'0'0,"24"-51"-1136"0"0,-60 67-67 0 0,71-97-1330 0 0,1 1-1 0 0,-1 1 1 0 0,2 0-1 0 0,0 1 1 0 0,0 0-1 0 0,1 1 1 0 0,1 0-1 0 0,0 0 1 0 0,1 1 0 0 0,1 1-1 0 0,0 0 1 0 0,1 0-1 0 0,1 0 1 0 0,-1 7-66 0 0,-91 380 983 0 0,57-283 63 0 0,7-44-3944 0 0,34-76 2828 0 0,0-1-1 0 0,0 1 0 0 0,0 0 0 0 0,0-1 0 0 0,0 1 0 0 0,0-1 0 0 0,0 1 0 0 0,0-1 0 0 0,0 1 0 0 0,0 0 0 0 0,0-1 0 0 0,0 1 0 0 0,0-1 0 0 0,0 1 0 0 0,0 0 0 0 0,0-1 0 0 0,-1 1 0 0 0,1-1 0 0 0,0 1 0 0 0,0 0 0 0 0,0-1 0 0 0,-1 1 0 0 0,1 0 0 0 0,0-1 0 0 0,-1 1 0 0 0,1 0 0 0 0,0 0 0 0 0,0-1 0 0 0,-1 1 0 0 0,1 0 0 0 0,0 0 0 0 0,-1-1 0 0 0,1 1 0 0 0,-1 0 0 0 0,1 0 0 0 0,0 0 0 0 0,-1 0 0 0 0,1-1 1 0 0,-1 1-1 0 0,1 0 0 0 0,0 0 0 0 0,-1 0 0 0 0,1 0 0 0 0,-1 0 0 0 0,1 0 0 0 0,0 0 0 0 0,-1 0 0 0 0,1 0 0 0 0,-1 1 0 0 0,1-1 0 0 0,0 0 0 0 0,-1 0 0 0 0,1 0 0 0 0,-1 0 0 0 0,1 0 0 0 0,0 1 0 0 0,-1-1 0 0 0,1 0 0 0 0,0 0 0 0 0,-1 1 0 0 0,1-1 0 0 0,0 0 0 0 0,-1 1 0 0 0,1-1 71 0 0,-2-8-1700 0 0,-2-1-318 0 0</inkml:trace>
  <inkml:trace contextRef="#ctx0" brushRef="#br0" timeOffset="19446.054">1647 3894 2817 0 0,'-36'75'3927'0'0,"24"-52"-3616"0"0,1 0-1 0 0,0 1 0 0 0,2 0 1 0 0,1 0-1 0 0,2 1 1 0 0,0 0-1 0 0,1 0 0 0 0,1 1 1 0 0,2-1-1 0 0,1 1 1 0 0,0 0-1 0 0,2 3-310 0 0,0-21 25 0 0,0 0 0 0 0,0 0 0 0 0,0 0 0 0 0,1 0 0 0 0,0-1 0 0 0,1 1 0 0 0,0-1 0 0 0,0 1 1 0 0,0-1-1 0 0,1 0 0 0 0,0 0 0 0 0,0-1 0 0 0,1 1 0 0 0,0-1 0 0 0,1 1-25 0 0,-1-6 75 0 0,0 0 0 0 0,1-1 1 0 0,-1 1-1 0 0,0-1 0 0 0,0-1 0 0 0,1 1 1 0 0,-1-1-1 0 0,0 0 0 0 0,0 0 0 0 0,0 0 0 0 0,0-1 1 0 0,0 1-1 0 0,0-1 0 0 0,0 0 0 0 0,0-1 1 0 0,-1 1-1 0 0,1-1 0 0 0,-1 0 0 0 0,0 0 0 0 0,4-4-75 0 0,10-4 14 0 0,111-51-2252 0 0,-34 19-3354 0 0,-79 33 2243 0 0</inkml:trace>
  <inkml:trace contextRef="#ctx0" brushRef="#br0" timeOffset="22663.713">2639 561 5233 0 0,'-33'-52'2068'0'0,"-12"-30"285"0"0,45 82-2346 0 0,0-1 0 0 0,-1 1-1 0 0,1-1 1 0 0,0 1 0 0 0,-1-1-1 0 0,1 1 1 0 0,0-1 0 0 0,-1 1 0 0 0,1-1-1 0 0,-1 1 1 0 0,1-1 0 0 0,-1 1-1 0 0,1 0 1 0 0,-1-1 0 0 0,1 1 0 0 0,-1 0-1 0 0,1-1 1 0 0,-1 1 0 0 0,1 0 0 0 0,-1 0-1 0 0,1 0 1 0 0,-1-1 0 0 0,0 1-1 0 0,1 0 1 0 0,-1 0 0 0 0,1 0 0 0 0,-1 0-1 0 0,0 0 1 0 0,1 0 0 0 0,-1 0-1 0 0,0 0 1 0 0,1 0 0 0 0,-1 1 0 0 0,1-1-1 0 0,-1 0 1 0 0,1 0 0 0 0,-1 0 0 0 0,0 1-1 0 0,1-1 1 0 0,-1 0 0 0 0,1 1-1 0 0,-1-1 1 0 0,1 0 0 0 0,-1 1 0 0 0,1-1-1 0 0,0 1 1 0 0,-1-1 0 0 0,1 1-1 0 0,-1-1 1 0 0,1 1 0 0 0,0-1 0 0 0,-1 1-1 0 0,1-1 1 0 0,0 1 0 0 0,0-1 0 0 0,0 1-1 0 0,-1 0 1 0 0,1-1 0 0 0,0 1-1 0 0,0-1 1 0 0,0 1 0 0 0,0 0 0 0 0,0-1-1 0 0,0 1 1 0 0,0-1 0 0 0,0 1-1 0 0,0 0-6 0 0,-15 45-290 0 0,-33 181 1540 0 0,50-192 277 0 0,11-67 86 0 0,-9 16-1570 0 0,0 0 0 0 0,-1 1-1 0 0,-1-1 1 0 0,-1 0-1 0 0,0-1 1 0 0,-1 1-1 0 0,-1 0 1 0 0,0 0 0 0 0,-1 0-1 0 0,-1 0 1 0 0,-1 0-1 0 0,0 1 1 0 0,-6-15-43 0 0,10 28-12 0 0,0 0 1 0 0,0 1-1 0 0,-1-1 0 0 0,1 1 1 0 0,0-1-1 0 0,-1 1 1 0 0,0-1-1 0 0,1 1 0 0 0,-1-1 1 0 0,0 1-1 0 0,1-1 1 0 0,-1 1-1 0 0,0 0 0 0 0,0-1 1 0 0,0 1-1 0 0,0 0 1 0 0,0 0-1 0 0,0 0 0 0 0,-1 0 1 0 0,1 0-1 0 0,0 0 1 0 0,-1 0-1 0 0,1 0 0 0 0,0 0 1 0 0,-1 1-1 0 0,1-1 1 0 0,-1 0-1 0 0,1 1 0 0 0,-1-1 1 0 0,0 1-1 0 0,1 0 1 0 0,-1 0-1 0 0,1-1 1 0 0,-1 1-1 0 0,0 0 0 0 0,1 0 1 0 0,-1 1-1 0 0,1-1 1 0 0,-1 0-1 0 0,0 0 0 0 0,1 1 1 0 0,-1-1-1 0 0,1 1 1 0 0,-1-1-1 0 0,1 1 0 0 0,0 0 1 0 0,-1 0-1 0 0,1 0 1 0 0,-1-1-1 0 0,1 1 0 0 0,0 0 1 0 0,0 1-1 0 0,0-1 1 0 0,0 0-1 0 0,-1 0 0 0 0,1 1 12 0 0,0 0-10 0 0,0 0 0 0 0,1 0 0 0 0,-1 0 0 0 0,1 0 0 0 0,0 0 1 0 0,-1 0-1 0 0,1 0 0 0 0,0 0 0 0 0,0 0 0 0 0,0 0 0 0 0,1 0 0 0 0,-1 0 0 0 0,0 0 0 0 0,1 0 0 0 0,-1 0 0 0 0,1 0 0 0 0,0 0 0 0 0,0 0 0 0 0,-1-1 0 0 0,1 1 0 0 0,0 0 0 0 0,1 0 0 0 0,-1-1 0 0 0,0 1 0 0 0,0-1 0 0 0,1 1 0 0 0,-1-1 0 0 0,1 0 0 0 0,-1 1 0 0 0,1-1 0 0 0,0 0 0 0 0,-1 0 0 0 0,1 0 0 0 0,0 0 0 0 0,0 0 0 0 0,0-1 0 0 0,-1 1 0 0 0,1 0 0 0 0,0-1 0 0 0,0 0 0 0 0,0 1 0 0 0,0-1 0 0 0,0 0 10 0 0,87-8 20 0 0,-70-1 40 0 0,-1-1 0 0 0,0-1 0 0 0,-1 0 0 0 0,0-1 0 0 0,0-1 0 0 0,-2-1 0 0 0,0 0 0 0 0,0-1 0 0 0,-1-1 0 0 0,-1 0 0 0 0,-1-1 0 0 0,0 0 0 0 0,-1-1 0 0 0,4-11-60 0 0,-10 22 78 0 0,-1 0-1 0 0,0 0 0 0 0,0-1 1 0 0,0 0-1 0 0,-1 0 1 0 0,0 0-1 0 0,-1 0 0 0 0,0 0 1 0 0,0 0-1 0 0,-1-1 1 0 0,0 1-1 0 0,0-1 1 0 0,-1 1-1 0 0,0-1 0 0 0,-1 1 1 0 0,0-1-1 0 0,0 1 1 0 0,-1 0-1 0 0,0-1 0 0 0,-1-1-77 0 0,2 8 9 0 0,0 1 0 0 0,0 0-1 0 0,0-1 1 0 0,-1 1-1 0 0,1 0 1 0 0,0 0 0 0 0,-1 0-1 0 0,1 0 1 0 0,-1 0-1 0 0,1 0 1 0 0,-1 1-1 0 0,1-1 1 0 0,-1 0 0 0 0,0 1-1 0 0,1-1 1 0 0,-1 1-1 0 0,0 0 1 0 0,1-1 0 0 0,-1 1-1 0 0,0 0 1 0 0,0 0-1 0 0,1 0 1 0 0,-1 0 0 0 0,0 1-1 0 0,1-1 1 0 0,-1 0-1 0 0,0 1 1 0 0,1-1-1 0 0,-1 1 1 0 0,0-1 0 0 0,1 1-1 0 0,-1 0 1 0 0,1 0-1 0 0,-1 0 1 0 0,1 0 0 0 0,-1 0-1 0 0,1 0 1 0 0,0 0-1 0 0,-1 0 1 0 0,1 0 0 0 0,-1 1-9 0 0,-50 55-498 0 0,38-39 512 0 0,2 1-1 0 0,1 1 1 0 0,0 0 0 0 0,2 0-1 0 0,0 1 1 0 0,1 0 0 0 0,1 0-1 0 0,-4 20-13 0 0,12-41 19 0 0,-1-1 0 0 0,1 1-1 0 0,0 0 1 0 0,-1 0-1 0 0,1 0 1 0 0,-1-1 0 0 0,1 1-1 0 0,-1 0 1 0 0,1 0-1 0 0,-1 0 1 0 0,1 0 0 0 0,0 0-1 0 0,-1 0 1 0 0,1 0-1 0 0,-1 0 1 0 0,1 0 0 0 0,-1 1-1 0 0,1-1 1 0 0,-1 0-1 0 0,1 0 1 0 0,0 0 0 0 0,-1 1-1 0 0,1-1 1 0 0,-1 0-1 0 0,0 0 1 0 0,1 1 0 0 0,-1-1-1 0 0,1 1 1 0 0,-1-1 0 0 0,1 0-1 0 0,-1 1 1 0 0,0-1-1 0 0,1 1 1 0 0,-1-1 0 0 0,0 1-1 0 0,1-1 1 0 0,-1 1-1 0 0,0-1 1 0 0,0 1-19 0 0,2-3 10 0 0,-1 0 1 0 0,0-1-1 0 0,0 1 1 0 0,0 0-1 0 0,0-1 1 0 0,0 1-1 0 0,0 0 1 0 0,-1-1-1 0 0,1 1 1 0 0,-1-1-1 0 0,0 1 1 0 0,0-1-1 0 0,0 1 1 0 0,0-1-1 0 0,0 1 1 0 0,0-1-1 0 0,-1 1 1 0 0,1-1-1 0 0,-1 1 1 0 0,0-1-1 0 0,0 1 1 0 0,1 0-1 0 0,-2-1 1 0 0,1 1-1 0 0,0 0 1 0 0,0 0-1 0 0,-1 0 1 0 0,1 0-1 0 0,-1 0 1 0 0,0 0-1 0 0,1 0 1 0 0,-1 0-1 0 0,0 1 1 0 0,0-1-1 0 0,0 1 0 0 0,0-1 1 0 0,0 1-1 0 0,-1 0 1 0 0,1 0-1 0 0,0 0 1 0 0,-1 0-1 0 0,1 0 1 0 0,-1 0-1 0 0,1 1 1 0 0,0-1-1 0 0,-1 1 1 0 0,1 0-1 0 0,-1 0 1 0 0,0 0-1 0 0,1 0 1 0 0,-1 0-1 0 0,1 0 1 0 0,-1 1-1 0 0,1-1 1 0 0,0 1-1 0 0,-1 0 1 0 0,1 0-1 0 0,-1 0 1 0 0,0 0-11 0 0,-121 151 943 0 0,63-83 309 0 0,112-85-916 0 0,-41 8-356 0 0,1 0 0 0 0,-1 1 0 0 0,1 1 0 0 0,1 0 1 0 0,-1 0-1 0 0,1 1 0 0 0,0 1 0 0 0,0 0 0 0 0,1 0 0 0 0,-1 1 0 0 0,1 1 0 0 0,-1 0 1 0 0,1 1-1 0 0,0 0 0 0 0,0 1 0 0 0,0 0 0 0 0,-1 1 0 0 0,1 1 0 0 0,0 0 1 0 0,3 1 19 0 0,-9 1-19 0 0,44 35 87 0 0,-53-38-33 0 0,1 0 0 0 0,-1 1 0 0 0,0-1 0 0 0,0 0 0 0 0,1 0 0 0 0,-1 0 0 0 0,0-1 1 0 0,0 1-1 0 0,0 0 0 0 0,0-1 0 0 0,0 1 0 0 0,0-1 0 0 0,0 1 0 0 0,0-1 0 0 0,0 0 0 0 0,0 0 0 0 0,0 0 0 0 0,0 0 1 0 0,0-1-1 0 0,0 1 0 0 0,0 0 0 0 0,0-1 0 0 0,0 1 0 0 0,0-1 0 0 0,0 0 0 0 0,0 0 0 0 0,0 0 0 0 0,0 0 0 0 0,0 0-35 0 0,-119-95 642 0 0,99 74-673 0 0,25 65-1517 0 0,45 67-3918 0 0,19-10-4509 0 0,-48-80 6469 0 0</inkml:trace>
  <inkml:trace contextRef="#ctx0" brushRef="#br0" timeOffset="24023.492">2828 2470 5881 0 0,'-23'-28'3627'0'0,"20"-26"-3590"0"0,39-99-2046 0 0,35-170 2672 0 0,-22 51 624 0 0,88-172-307 0 0,-69 187-89 0 0,-41 74 268 0 0,-27 184-1106 0 0,1 0 0 0 0,-1-1 0 0 0,1 1 1 0 0,-1-1-1 0 0,1 1 0 0 0,-1-1 0 0 0,1 1 0 0 0,-1-1 0 0 0,1 1 0 0 0,0-1 0 0 0,-1 0 1 0 0,1 1-1 0 0,-1-1 0 0 0,1 0 0 0 0,0 1 0 0 0,0-1 0 0 0,-1 0 0 0 0,1 0 1 0 0,0 0-1 0 0,-1 0 0 0 0,1 0 0 0 0,0 0 0 0 0,0 0 0 0 0,-1 0 0 0 0,1 0 0 0 0,0 0 1 0 0,0 0-1 0 0,-1 0 0 0 0,1 0 0 0 0,0-1 0 0 0,-1 1 0 0 0,1 0 0 0 0,0 0 1 0 0,-1-1-1 0 0,1 1 0 0 0,0-1 0 0 0,-1 1 0 0 0,1 0 0 0 0,-1-1 0 0 0,1 1 0 0 0,-1-1 1 0 0,1 1-1 0 0,-1-1 0 0 0,1 0-53 0 0,-26 88 301 0 0,11-57-192 0 0,-2 0-1 0 0,0-1 1 0 0,-2 0 0 0 0,-1-2-1 0 0,-2 0 1 0 0,-11 11-109 0 0,-46 65 246 0 0,48-39-1054 0 0,33-85-1256 0 0,29-126 1471 0 0,30-96 2469 0 0,-62 242-1864 0 0,0 0-1 0 0,0 0 1 0 0,1 0-1 0 0,-1 0 1 0 0,0 0-1 0 0,0 0 1 0 0,1 0-1 0 0,-1 1 1 0 0,0-1-1 0 0,1 0 1 0 0,-1 0-1 0 0,1 0 1 0 0,-1 1-1 0 0,1-1 1 0 0,0 0-1 0 0,-1 0 1 0 0,1 1-1 0 0,0-1 1 0 0,-1 1-1 0 0,1-1 1 0 0,0 1-1 0 0,0-1 1 0 0,-1 1-1 0 0,1-1 0 0 0,0 1 1 0 0,0-1-1 0 0,0 1 1 0 0,0 0-1 0 0,0 0 1 0 0,0-1-1 0 0,-1 1 1 0 0,1 0-1 0 0,0 0 1 0 0,0 0-1 0 0,0 0 1 0 0,0 0-1 0 0,0 0 1 0 0,0 0-1 0 0,0 1 1 0 0,0-1-1 0 0,0 0 1 0 0,0 0-1 0 0,-1 1 1 0 0,1-1-1 0 0,0 0 1 0 0,0 1-1 0 0,0-1 1 0 0,0 1-1 0 0,-1-1 1 0 0,1 1-1 0 0,0 0 0 0 0,-1-1 1 0 0,1 1-1 0 0,0 0 1 0 0,-1-1-1 0 0,1 1-11 0 0,39 48 63 0 0,-34-41-20 0 0,140 177-91 0 0,-64-88 513 0 0,-84-96-403 0 0,1 0 0 0 0,0 0 0 0 0,0 0 0 0 0,0 0 0 0 0,-1 0 0 0 0,1 0 0 0 0,0-1 0 0 0,-1 1 0 0 0,1-1 0 0 0,0 1 0 0 0,-1-1 0 0 0,1 1 0 0 0,-1-1 0 0 0,1 0 0 0 0,-1 1 0 0 0,1-1 0 0 0,-1 0-1 0 0,1 0 1 0 0,-1 0 0 0 0,1 0 0 0 0,-1 0 0 0 0,1-1 0 0 0,-1 1 0 0 0,1 0 0 0 0,-1-1 0 0 0,1 1 0 0 0,0-1 0 0 0,-1 0 0 0 0,1 1 0 0 0,0-1 0 0 0,-1 0 0 0 0,0 0-62 0 0,-150-55 644 0 0,77 21-776 0 0,73 34 121 0 0,1 0-1 0 0,0 1 1 0 0,0-1-1 0 0,0 0 1 0 0,-1 0-1 0 0,1 1 1 0 0,0-1-1 0 0,0 0 1 0 0,0 0-1 0 0,0 0 1 0 0,1 0-1 0 0,-1-1 1 0 0,0 1-1 0 0,0 0 1 0 0,1 0-1 0 0,-1 0 1 0 0,0-1-1 0 0,1 1 1 0 0,0 0-1 0 0,-1-1 1 0 0,1 1-1 0 0,0 0 1 0 0,-1-1-1 0 0,1 1 1 0 0,0 0-1 0 0,0-1 1 0 0,0 1-1 0 0,0-1 1 0 0,0 1-1 0 0,1 0 1 0 0,-1-1-1 0 0,0 1 1 0 0,1 0-1 0 0,-1-1 1 0 0,1 1 0 0 0,-1 0-1 0 0,1-1 1 0 0,-1 1-1 0 0,1 0 1 0 0,0 0-1 0 0,0 0 1 0 0,0 0-1 0 0,0 0 1 0 0,0 0-1 0 0,0 0 1 0 0,0 0-1 0 0,1-1 12 0 0,43-30-251 0 0,-39 32 186 0 0,-7 0 84 0 0,1 0-1 0 0,0 0 1 0 0,0 0-1 0 0,0 1 1 0 0,0-1 0 0 0,0 0-1 0 0,0 0 1 0 0,0 0 0 0 0,0 1-1 0 0,0-1 1 0 0,0 0-1 0 0,0 0 1 0 0,0 0 0 0 0,0 1-1 0 0,0-1 1 0 0,0 0 0 0 0,0 0-1 0 0,0 0 1 0 0,0 1-1 0 0,0-1 1 0 0,0 0 0 0 0,1 0-1 0 0,-1 0 1 0 0,0 1 0 0 0,0-1-1 0 0,0 0 1 0 0,0 0 0 0 0,0 0-1 0 0,0 0 1 0 0,1 1-19 0 0,-96 2 1293 0 0,50-15-2247 0 0,45 11 768 0 0,0 1 7 0 0,0 0 23 0 0,36 7-390 0 0,92 22-764 0 0,-51 17-4693 0 0,-50-14 2397 0 0,-12-12-727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18:16.7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575 1191 5929 0 0,'5'-11'223'0'0,"0"0"0"0"0,1 1-1 0 0,1 0 1 0 0,0 0 0 0 0,0 1 0 0 0,1 0-1 0 0,0 0 1 0 0,1 1 0 0 0,0 0-1 0 0,0 0 1 0 0,0 1 0 0 0,1 1 0 0 0,0-1-1 0 0,1 1 1 0 0,-1 1 0 0 0,1 0-1 0 0,0 1 1 0 0,1 0 0 0 0,-1 0 0 0 0,1 1-1 0 0,-1 1 1 0 0,1 0 0 0 0,2 0-223 0 0,15-1-9 0 0,0 1 1 0 0,0 2-1 0 0,0 0 0 0 0,0 2 1 0 0,0 1-1 0 0,23 6 9 0 0,-21-5-34 0 0,107 23-32 0 0,94 8-2370 0 0,-150-62-1667 0 0,-72 15 974 0 0</inkml:trace>
  <inkml:trace contextRef="#ctx0" brushRef="#br0" timeOffset="261.113">1141 435 11202 0 0,'-12'9'347'0'0,"0"1"0"0"0,1 1-1 0 0,0 0 1 0 0,1 1 0 0 0,0 0-1 0 0,1 0 1 0 0,0 1-1 0 0,1 0 1 0 0,1 0 0 0 0,0 1-1 0 0,-5 13-346 0 0,2 6-68 0 0,1 1-1 0 0,1 1 1 0 0,2-1-1 0 0,1 1 0 0 0,2 0 1 0 0,2 0-1 0 0,1 17 69 0 0,4 137-1590 0 0,-4 149-5571 0 0,-4-286 3121 0 0</inkml:trace>
  <inkml:trace contextRef="#ctx0" brushRef="#br0" timeOffset="516.372">913 526 9602 0 0,'-5'22'281'0'0,"1"-1"1"0"0,1 1-1 0 0,1 0 0 0 0,1 0 0 0 0,0 0 1 0 0,2 1-1 0 0,1-1 0 0 0,0 0 0 0 0,2-1 1 0 0,1 1-1 0 0,0 0 0 0 0,2-1 0 0 0,0 0 1 0 0,8 15-282 0 0,11 18-269 0 0,1-1 0 0 0,3-2 0 0 0,2-1 0 0 0,36 43 269 0 0,-48-68-979 0 0,1 0-1 0 0,1-2 1 0 0,2 0 0 0 0,0-2-1 0 0,1 0 1 0 0,8 3 979 0 0,3-1-3795 0 0</inkml:trace>
  <inkml:trace contextRef="#ctx0" brushRef="#br0" timeOffset="199968.691">1632 1796 4601 0 0,'-5'3'179'0'0,"-1"0"0"0"0,1 1 0 0 0,0-1 1 0 0,0 1-1 0 0,0 0 0 0 0,1 0 0 0 0,-1 0 0 0 0,1 1 0 0 0,0-1 0 0 0,0 1 1 0 0,1 0-1 0 0,-1 0 0 0 0,1 1 0 0 0,0-1 0 0 0,-1 3-179 0 0,1-6 33 0 0,0 0 0 0 0,0 0-1 0 0,0 0 1 0 0,-1 0 0 0 0,1-1-1 0 0,-1 1 1 0 0,1-1 0 0 0,-1 0-1 0 0,1 0 1 0 0,-1 0 0 0 0,0-1-1 0 0,0 1 1 0 0,1-1 0 0 0,-1 0 0 0 0,0 0-1 0 0,0 0 1 0 0,1-1 0 0 0,-3 0-33 0 0,1 1 55 0 0,-15 2 10 0 0,1 1 0 0 0,0 0-1 0 0,0 2 1 0 0,1 0-1 0 0,-1 1 1 0 0,1 0-1 0 0,1 2 1 0 0,-1 0 0 0 0,-3 4-65 0 0,-143 44 216 0 0,129-55 18 0 0,0-3 0 0 0,0-1 0 0 0,0-1 0 0 0,1-2 0 0 0,-1-2 0 0 0,1-1 0 0 0,1-1 0 0 0,0-2 0 0 0,0-1 0 0 0,1-2 0 0 0,1-1 0 0 0,1-2 0 0 0,0 0 0 0 0,1-3 0 0 0,1 0 0 0 0,2-1 0 0 0,-14-16-234 0 0,-158-186 136 0 0,177 199-156 0 0,2 0 0 0 0,1-2 0 0 0,2 0 1 0 0,0-1-1 0 0,2 0 0 0 0,1-2 0 0 0,1 1 0 0 0,1-1 0 0 0,2-1 0 0 0,1 0 0 0 0,2 0 20 0 0,-10-76 20 0 0,4 0-1 0 0,5 0 1 0 0,5-14-20 0 0,3 90 14 0 0,1 1 0 0 0,1-1 0 0 0,1 1 1 0 0,2 0-1 0 0,1 1 0 0 0,2-1 0 0 0,0 1 0 0 0,10-18-14 0 0,-13 33 1 0 0,1 0 0 0 0,0 1 0 0 0,1 0 1 0 0,1 0-1 0 0,0 0 0 0 0,0 1 0 0 0,1 1 0 0 0,1 0 0 0 0,0 0 0 0 0,0 1 0 0 0,1 0 0 0 0,1 1 1 0 0,0 0-1 0 0,0 1 0 0 0,0 1 0 0 0,1 0 0 0 0,14-5-1 0 0,-5 6-27 0 0,1 0 0 0 0,0 2 0 0 0,0 1 0 0 0,0 0 0 0 0,0 2 0 0 0,1 1 0 0 0,-1 1 1 0 0,0 1-1 0 0,1 1 0 0 0,7 2 27 0 0,187 21-27 0 0,-146-17 23 0 0,0 2 0 0 0,0 4 1 0 0,-1 3-1 0 0,17 9 4 0 0,-40-13-29 0 0,-25-5 13 0 0,-1 0 1 0 0,0 2-1 0 0,0 1 1 0 0,-1 0-1 0 0,-1 1 0 0 0,0 2 1 0 0,17 15 15 0 0,-11-4 3 0 0,-2 1 1 0 0,0 1 0 0 0,-2 1 0 0 0,-2 0 0 0 0,10 18-4 0 0,-30-44 3 0 0,14 25 110 0 0,-1 1-1 0 0,-2 0 1 0 0,-1 1 0 0 0,-2 1-1 0 0,0-1 1 0 0,-2 2-1 0 0,-2-1 1 0 0,0 0 0 0 0,-3 1-1 0 0,0 0 1 0 0,-2 0-1 0 0,-3 21-112 0 0,-4-10 67 0 0,-2 0-1 0 0,-1 0 0 0 0,-2-2 0 0 0,-3 1 1 0 0,0-2-1 0 0,-3 0 0 0 0,-2-1 0 0 0,-4 6-66 0 0,11-20 17 0 0,-10 17 43 0 0,-1-1-1 0 0,-3-1 1 0 0,-1-2 0 0 0,-1 0-1 0 0,-3-2 1 0 0,0-1 0 0 0,-3-2-1 0 0,-21 15-59 0 0,35-30 61 0 0,-1-1-1 0 0,0-2 0 0 0,-2 0 0 0 0,1-1 1 0 0,-2-2-1 0 0,0 0 0 0 0,0-2 0 0 0,-1-1 0 0 0,0 0 1 0 0,-1-2-1 0 0,0-1 0 0 0,0-2 0 0 0,0 0 0 0 0,-11-1-60 0 0,-23 1 43 0 0,1-3 0 0 0,-1-2-1 0 0,0-3 1 0 0,1-3 0 0 0,-56-13-43 0 0,91 12-7 0 0,0-2 0 0 0,0 0 0 0 0,1-2 0 0 0,0-1 0 0 0,1-1 0 0 0,1 0 0 0 0,0-2 0 0 0,1-1 0 0 0,-12-13 7 0 0,2-6-10 0 0,3-1 0 0 0,1-2 1 0 0,2 0-1 0 0,1-2 0 0 0,2 0 0 0 0,2-2 1 0 0,2 0-1 0 0,2-1 0 0 0,2-1 0 0 0,2 0 0 0 0,2-1 1 0 0,-3-34 9 0 0,0 16-9 0 0,3-1 0 0 0,4 0 0 0 0,1 0 1 0 0,4-1-1 0 0,3 1 0 0 0,2 0 0 0 0,3 0 1 0 0,4 1-1 0 0,7-23 9 0 0,-7 54-36 0 0,1 1 0 0 0,2 0 0 0 0,1 1 0 0 0,1 0 0 0 0,2 2 0 0 0,1 0 0 0 0,1 1 0 0 0,1 1 0 0 0,2 1 0 0 0,12-11 36 0 0,192-133-243 0 0,-208 159 232 0 0,1 0 0 0 0,0 1 0 0 0,1 1 0 0 0,0 1 0 0 0,0 1 0 0 0,1 1 0 0 0,-1 1 0 0 0,1 0 0 0 0,1 2 0 0 0,-1 1 0 0 0,0 0-1 0 0,1 2 1 0 0,-1 1 0 0 0,0 0 0 0 0,1 2 0 0 0,-1 0 0 0 0,3 2 11 0 0,23 14-6 0 0,-1 1-1 0 0,-1 2 1 0 0,0 3 0 0 0,-2 1-1 0 0,-2 2 1 0 0,0 2 0 0 0,-2 2-1 0 0,-1 1 1 0 0,-2 2 0 0 0,19 24 6 0 0,-29-33 22 0 0,16 13-14 0 0,-18-17 4 0 0,-1 0 0 0 0,0 2 0 0 0,-2 1 1 0 0,-1 0-1 0 0,-1 1 0 0 0,-1 2 0 0 0,-2 0-12 0 0,-2 7 136 0 0,-2 1 1 0 0,-2 1-1 0 0,-1 0 0 0 0,-2 0 0 0 0,-2 1 1 0 0,-1 0-1 0 0,-2 0 0 0 0,-1 0 0 0 0,-2 1 1 0 0,-4 22-137 0 0,4 2 20 0 0,1-3 53 0 0,0-30-4 0 0,0-1 0 0 0,-2 1 0 0 0,-1-1-1 0 0,-2 0 1 0 0,0 0 0 0 0,-8 25-69 0 0,2-34 138 0 0,0 0 0 0 0,-2-1 0 0 0,0-1 0 0 0,-1 0 0 0 0,-1-1 0 0 0,0 0 0 0 0,-1-1 0 0 0,-1-1 0 0 0,0 0 0 0 0,-2-1 1 0 0,-13 9-139 0 0,-39 36 228 0 0,-193 162-91 0 0,91-96-2742 0 0,-13-17-5060 0 0,122-73 2032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3:20:18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2976 0 6961 0 0,'-1'1'160'0'0,"0"1"0"0"0,0-1 0 0 0,0 0 0 0 0,0 1 0 0 0,0-1 0 0 0,0 0 0 0 0,0 1 0 0 0,0-1 0 0 0,1 1-1 0 0,-1-1 1 0 0,1 1 0 0 0,-1 0 0 0 0,1-1 0 0 0,-1 1 0 0 0,1 0 0 0 0,0-1 0 0 0,0 1 0 0 0,0 0 0 0 0,0-1-1 0 0,0 1 1 0 0,0 0 0 0 0,0-1 0 0 0,0 1 0 0 0,1 0 0 0 0,-1-1 0 0 0,1 1 0 0 0,-1-1 0 0 0,1 1 0 0 0,0 0-1 0 0,0-1 1 0 0,0 1-160 0 0,67 64 347 0 0,-57-58-87 0 0,79 56-366 0 0,2-5 0 0 0,3-4 0 0 0,89 37 106 0 0,206 120 202 0 0,-361-197-325 0 0,0-2 0 0 0,1 0-1 0 0,1-3 1 0 0,0 0 0 0 0,0-2 0 0 0,0-1-1 0 0,1-2 1 0 0,0-1 0 0 0,8-1 123 0 0,58 17-7641 0 0,-88-17 4822 0 0</inkml:trace>
  <inkml:trace contextRef="#ctx0" brushRef="#br0" timeOffset="545.944">4041 404 9850 0 0,'-1'1'86'0'0,"0"0"-1"0"0,0 1 0 0 0,1-1 1 0 0,-1 0-1 0 0,0 0 1 0 0,1 1-1 0 0,-1-1 0 0 0,1 0 1 0 0,0 0-1 0 0,-1 1 1 0 0,1-1-1 0 0,0 1 1 0 0,0-1-1 0 0,0 0 0 0 0,0 1 1 0 0,0-1-1 0 0,0 0 1 0 0,0 1-1 0 0,0-1 1 0 0,1 0-1 0 0,-1 1 0 0 0,0-1 1 0 0,1 0-1 0 0,-1 1 1 0 0,1-1-1 0 0,0 0 1 0 0,-1 0-1 0 0,1 1 0 0 0,0-1 1 0 0,0 0-1 0 0,0 0 1 0 0,0 0-1 0 0,-1 0 0 0 0,1 0 1 0 0,1 0-1 0 0,-1-1 1 0 0,0 1-1 0 0,0 0 1 0 0,0 0-1 0 0,0-1 0 0 0,1 1 1 0 0,0 0-86 0 0,56 32 318 0 0,-55-32-211 0 0,266 124 461 0 0,-227-105-637 0 0,-41-20 69 0 0,-1 0 1 0 0,1 1-1 0 0,-1-1 1 0 0,1 0 0 0 0,-1 1-1 0 0,0-1 1 0 0,1 1-1 0 0,-1-1 1 0 0,1 1-1 0 0,-1-1 1 0 0,0 1-1 0 0,1-1 1 0 0,-1 1-1 0 0,0 0 1 0 0,0-1-1 0 0,0 1 1 0 0,1-1-1 0 0,-1 1 1 0 0,0-1-1 0 0,0 1 1 0 0,0 0-1 0 0,0-1 1 0 0,0 1-1 0 0,0 0 1 0 0,0-1-1 0 0,0 1 1 0 0,0-1 0 0 0,0 1-1 0 0,0 0 1 0 0,-1-1-1 0 0,1 1 1 0 0,0-1-1 0 0,0 1 1 0 0,0 0-1 0 0,-1-1 1 0 0,1 1-1 0 0,0-1 1 0 0,-1 1-1 0 0,1-1 1 0 0,-1 1-1 0 0,1-1 1 0 0,0 0-1 0 0,-1 1 1 0 0,1-1-1 0 0,-1 1 1 0 0,1-1-1 0 0,-1 0 1 0 0,0 1-1 0 0,1-1 1 0 0,-1 0 0 0 0,1 0-1 0 0,-1 1 1 0 0,1-1-1 0 0,-1 0 1 0 0,0 0-1 0 0,1 0 1 0 0,-1 0-1 0 0,1 0 1 0 0,-1 0-1 0 0,0 0 1 0 0,1 0-1 0 0,-1 0 1 0 0,0 0-1 0 0,1 0 1 0 0,-1 0-1 0 0,0-1 0 0 0,-308 76 950 0 0,283-63-906 0 0,0 0 1 0 0,1 2-1 0 0,1 1 1 0 0,0 0-1 0 0,1 2 0 0 0,0 1 1 0 0,2 1-1 0 0,0 1 1 0 0,1 0-1 0 0,-8 13-44 0 0,-42 39-67 0 0,91-100 32 0 0,-2-1-1 0 0,-1 0 0 0 0,-1-2 0 0 0,-2 0 0 0 0,-1-1 0 0 0,-1-1 0 0 0,-2 0 1 0 0,6-30 35 0 0,55-216 874 0 0,-71 280-863 0 0,-1 0 1 0 0,0 0-1 0 0,0 0 0 0 0,0-1 0 0 0,0 1 0 0 0,0 0 0 0 0,1 0 0 0 0,-1-1 0 0 0,0 1 0 0 0,1 0 0 0 0,-1-1 0 0 0,1 1 0 0 0,-1 0 0 0 0,0-1 0 0 0,1 1 0 0 0,-1-1 0 0 0,1 1 0 0 0,0 0 0 0 0,-1-1 0 0 0,1 1 0 0 0,-1-1 0 0 0,1 0 0 0 0,0 1 0 0 0,0-1 0 0 0,-1 1 0 0 0,1-1 0 0 0,0 0 0 0 0,-1 0 0 0 0,1 1 0 0 0,0-1 0 0 0,0 0 0 0 0,0 0 0 0 0,-1 0 0 0 0,1 0 0 0 0,0 0 0 0 0,0 0 0 0 0,-1 0 0 0 0,1 0 0 0 0,0 0 0 0 0,0 0 0 0 0,0-1 0 0 0,-1 1 0 0 0,1 0 0 0 0,0 0 0 0 0,-1-1 0 0 0,1 1 0 0 0,0-1 0 0 0,0 1 0 0 0,-1 0 0 0 0,1-1 0 0 0,-1 1 0 0 0,1-1 0 0 0,0 1 0 0 0,-1-1 0 0 0,1 0 0 0 0,-1 1 0 0 0,1-1 0 0 0,-1 0 0 0 0,0 1 0 0 0,1-1 0 0 0,-1 0 0 0 0,0 1 0 0 0,1-1 0 0 0,-1 0 0 0 0,0 0 0 0 0,0 1 0 0 0,0-1 0 0 0,0 0 0 0 0,1 0 0 0 0,-1 0-11 0 0,21 61 139 0 0,-21-60-136 0 0,55 141 386 0 0,-63-148-1837 0 0,14 37-5779 0 0,6-10 3997 0 0,-5-8-558 0 0</inkml:trace>
  <inkml:trace contextRef="#ctx0" brushRef="#br0" timeOffset="1031.528">4334 619 4177 0 0,'-21'16'722'0'0,"2"0"-1"0"0,0 2 1 0 0,1 0-1 0 0,0 1 1 0 0,2 0 0 0 0,0 2-1 0 0,1 0 1 0 0,2 0 0 0 0,-8 16-722 0 0,-35 124 741 0 0,56-161-738 0 0,-1 0-1 0 0,1 0 1 0 0,0-1-1 0 0,-1 1 1 0 0,1 0 0 0 0,-1 0-1 0 0,1 0 1 0 0,0 0-1 0 0,-1 0 1 0 0,1 0 0 0 0,-1 0-1 0 0,1 0 1 0 0,0 0-1 0 0,-1 0 1 0 0,1 0-1 0 0,-1 0 1 0 0,1 0 0 0 0,0 0-1 0 0,-1 0 1 0 0,1 0-1 0 0,-1 0 1 0 0,1 0 0 0 0,0 1-1 0 0,-1-1 1 0 0,1 0-1 0 0,0 0 1 0 0,-1 0-1 0 0,1 1 1 0 0,0-1 0 0 0,-1 0-1 0 0,1 0 1 0 0,0 1-3 0 0,-10-123 2334 0 0,23-82 249 0 0,7 265-5717 0 0,15 44-4682 0 0,-32-86 3897 0 0</inkml:trace>
  <inkml:trace contextRef="#ctx0" brushRef="#br0" timeOffset="85044.846">955 2414 4697 0 0,'-16'2'5587'0'0,"8"-41"-5115"0"0,5 18-726 0 0,-3 11 435 0 0,-1 1 0 0 0,-1 0 0 0 0,1 1 0 0 0,-1 0 0 0 0,-1 0 0 0 0,1 1 0 0 0,-1 0 0 0 0,-1 0 0 0 0,1 1 0 0 0,-1 0 0 0 0,0 1 0 0 0,0 0 0 0 0,-1 1 0 0 0,1 0 0 0 0,-1 0 0 0 0,0 1 0 0 0,0 1 0 0 0,-2 0-181 0 0,-3-3 50 0 0,0 2 0 0 0,0 0 0 0 0,0 0-1 0 0,0 2 1 0 0,0 0 0 0 0,0 1 0 0 0,0 0-1 0 0,0 2 1 0 0,0 0 0 0 0,0 0 0 0 0,0 2 0 0 0,0 0-1 0 0,1 0 1 0 0,0 2 0 0 0,0 0 0 0 0,0 0-1 0 0,1 2 1 0 0,0 0 0 0 0,0 0 0 0 0,-9 8-50 0 0,0 3-36 0 0,0 0 1 0 0,1 1 0 0 0,1 2 0 0 0,1 0-1 0 0,1 1 1 0 0,1 1 0 0 0,1 1 0 0 0,2 0-1 0 0,0 1 1 0 0,-9 24 35 0 0,11-28 1 0 0,1 0-1 0 0,1 1 1 0 0,1 0 0 0 0,1 1-1 0 0,1-1 1 0 0,1 2 0 0 0,1-1-1 0 0,1 1 1 0 0,2 0-1 0 0,0 0 1 0 0,2 0 0 0 0,0 1-1 0 0,2-1 1 0 0,1 0 0 0 0,1 0-1 0 0,1 0 1 0 0,1 0 0 0 0,1-1-1 0 0,2 0 1 0 0,0 0-1 0 0,2 2 0 0 0,10 6-46 0 0,2-1-1 0 0,1-1 1 0 0,1-1 0 0 0,1-1-1 0 0,2-1 1 0 0,0-1-1 0 0,2-2 1 0 0,1 0-1 0 0,1-3 1 0 0,1 0-1 0 0,0-2 1 0 0,2-1-1 0 0,17 5 47 0 0,-14-5-34 0 0,1-3 0 0 0,1-1 0 0 0,0-1 0 0 0,1-3 0 0 0,0-1 0 0 0,0-2 0 0 0,1-2 0 0 0,0-1 0 0 0,0-2 0 0 0,0-2 0 0 0,0-2 0 0 0,0-2 0 0 0,0-1 0 0 0,-1-3 0 0 0,13-4 34 0 0,-13-2 160 0 0,-2-1 0 0 0,0-3 1 0 0,-1-1-1 0 0,-1-1 1 0 0,0-2-1 0 0,-2-2 1 0 0,-1-1-1 0 0,-1-1 1 0 0,-1-2-1 0 0,-1-1 1 0 0,-2-2-1 0 0,-1-1 1 0 0,-1 0-1 0 0,-2-2 1 0 0,4-11-161 0 0,-7 6 36 0 0,-1-1 0 0 0,-3-1 1 0 0,-1 0-1 0 0,-2-1 0 0 0,-2-1 0 0 0,-2-1 1 0 0,-2 1-1 0 0,-2-1 0 0 0,-1 0 0 0 0,-3-1 1 0 0,-1 1-1 0 0,-3-1 0 0 0,-1 1 1 0 0,-2 0-1 0 0,-4-6-36 0 0,3 19 174 0 0,-1 0 1 0 0,-2 1-1 0 0,-1 0 0 0 0,-1 0 1 0 0,-2 1-1 0 0,-1 1 1 0 0,-1 1-1 0 0,-1 0 0 0 0,-1 0 1 0 0,-2 2-1 0 0,-1 0 1 0 0,0 1-1 0 0,-2 2 1 0 0,-1 0-1 0 0,0 1 0 0 0,-2 1 1 0 0,0 1-1 0 0,-11-4-174 0 0,22 15 45 0 0,-2 0 1 0 0,1 2-1 0 0,-1 0 0 0 0,0 1 0 0 0,0 0 0 0 0,0 1 1 0 0,-1 1-1 0 0,1 1 0 0 0,-1 0 0 0 0,0 1 1 0 0,1 1-1 0 0,-1 1 0 0 0,0 0 0 0 0,0 1 0 0 0,1 1 1 0 0,-1 0-1 0 0,1 1 0 0 0,0 1 0 0 0,0 0 1 0 0,-3 3-46 0 0,-32 14-25 0 0,1 3 0 0 0,1 1 0 0 0,1 2 0 0 0,2 3 0 0 0,-20 18 25 0 0,-245 227-591 0 0,257-224 143 0 0,-150 164-3208 0 0,82-59-5057 0 0,106-133 4037 0 0</inkml:trace>
  <inkml:trace contextRef="#ctx0" brushRef="#br0" timeOffset="85743.247">952 2372 7346 0 0,'-25'-3'6588'0'0,"-24"3"-1727"0"0,46 3-4843 0 0,1 1-1 0 0,0 0 1 0 0,0 0 0 0 0,0 0 0 0 0,0 1 0 0 0,1-1 0 0 0,0 0 0 0 0,0 0 0 0 0,0 1 0 0 0,0-1 0 0 0,1 1-1 0 0,0-1 1 0 0,0 1 0 0 0,0-1 0 0 0,0 1 0 0 0,1-1 0 0 0,-1 1 0 0 0,1-1 0 0 0,1 3-18 0 0,17 131-1127 0 0,-6 1 1 0 0,-6 1-1 0 0,-6 9 1127 0 0,-8 44 872 0 0,-9-2-1 0 0,-30 136-871 0 0,33-259 1055 0 0,26-190-1373 0 0,4-123 111 0 0,-2 21-133 0 0,34-165 340 0 0,-16 178 156 0 0,35-154 424 0 0,-45 319 51 0 0,-24 91-67 0 0,-7 72-707 0 0,-61 554-174 0 0,62-631-50 0 0,-9 85-2220 0 0,25-43-5884 0 0,-5-65 3098 0 0</inkml:trace>
  <inkml:trace contextRef="#ctx0" brushRef="#br0" timeOffset="86774.934">1814 2717 5721 0 0,'46'-4'4531'0'0,"-32"5"-4129"0"0,-6-1-391 0 0,99-1 676 0 0,-1 4 0 0 0,0 6-1 0 0,41 10-686 0 0,276 75-625 0 0,-413-91 402 0 0,81 21-2407 0 0,-32-5-2800 0 0,-43-13 2357 0 0</inkml:trace>
  <inkml:trace contextRef="#ctx0" brushRef="#br0" timeOffset="87604.601">1001 4092 2633 0 0,'-1'-35'4425'0'0,"58"-35"-1393"0"0,-11 45-2753 0 0,0 2 0 0 0,1 2 0 0 0,1 2 0 0 0,1 2 0 0 0,1 2 0 0 0,0 3 0 0 0,1 1 0 0 0,0 3 0 0 0,1 2 0 0 0,-1 3 0 0 0,1 1 0 0 0,41 6-279 0 0,339 4-137 0 0,-271 1 3 0 0,1-7 0 0 0,0-8 0 0 0,0-6 0 0 0,18-10 134 0 0,-180 22 0 0 0,14-1 6 0 0,0-1-1 0 0,0-1 1 0 0,0 0-1 0 0,0-1 1 0 0,-1-1-1 0 0,1 0 0 0 0,-1 0 1 0 0,-1-1-1 0 0,1-1 1 0 0,-1 0-1 0 0,0-1 1 0 0,8-7-6 0 0,-19 14-30 0 0,0 0 0 0 0,0-1-1 0 0,-1 1 1 0 0,1 0 0 0 0,0 0 0 0 0,-1-1 0 0 0,1 1 0 0 0,-1 0 0 0 0,1-1 0 0 0,-1 1 0 0 0,1 0 0 0 0,-1-1-1 0 0,0 1 1 0 0,0-1 0 0 0,0 1 0 0 0,0-1 0 0 0,0 1 0 0 0,0-1 0 0 0,0 1 0 0 0,0 0 0 0 0,-1-1 0 0 0,1 1-1 0 0,0-1 1 0 0,-1 1 0 0 0,0 0 0 0 0,1-1 0 0 0,-1 1 0 0 0,1 0 0 0 0,-1 0 0 0 0,0-1 0 0 0,0 1 0 0 0,0 0 0 0 0,0 0-1 0 0,0 0 1 0 0,0 0 0 0 0,0 0 0 0 0,0 0 0 0 0,0 0 0 0 0,-1 1 0 0 0,1-1 0 0 0,0 0 0 0 0,0 1 0 0 0,-1-1-1 0 0,1 1 1 0 0,-1-1 0 0 0,1 1 0 0 0,0-1 0 0 0,-1 1 0 0 0,1 0 0 0 0,-1 0 30 0 0,-76-19-933 0 0,41 17 230 0 0,-1 2-1 0 0,1 1 1 0 0,-1 2 0 0 0,1 1 0 0 0,0 2 0 0 0,0 2 0 0 0,-12 5 703 0 0,2 2-3759 0 0</inkml:trace>
  <inkml:trace contextRef="#ctx0" brushRef="#br0" timeOffset="88032.834">330 3939 8874 0 0,'-105'46'4757'0'0,"-40"49"-2670"0"0,137-86-2138 0 0,0 0 1 0 0,1 0-1 0 0,0 1 1 0 0,0 0-1 0 0,1 0 0 0 0,0 1 1 0 0,1-1-1 0 0,0 1 1 0 0,1 1-1 0 0,0-1 0 0 0,0 1 1 0 0,2-1-1 0 0,-1 1 1 0 0,2 0-1 0 0,-1 0 0 0 0,2 0 1 0 0,-1 0-1 0 0,2 0 1 0 0,0 1 50 0 0,1 18-493 0 0,2-1 0 0 0,1 1 0 0 0,2-1 0 0 0,1 0 0 0 0,1 0 0 0 0,12 24 493 0 0,8 9-514 0 0,2 0 0 0 0,4-2 1 0 0,2-1-1 0 0,2-3 0 0 0,3 0 1 0 0,2-3-1 0 0,30 26 514 0 0,-53-58 59 0 0,0-2 1 0 0,1 0-1 0 0,0-1 0 0 0,2-2 0 0 0,0 0 0 0 0,1-2 1 0 0,1 0-1 0 0,0-2 0 0 0,1-1 0 0 0,0-1 1 0 0,1-1-1 0 0,27 5-59 0 0,-40-13 96 0 0,1-1 0 0 0,0-1 0 0 0,0 0 1 0 0,0-1-1 0 0,0 0 0 0 0,-1-2 0 0 0,1 0 0 0 0,-1 0 0 0 0,1-2 0 0 0,-1 0 1 0 0,0-1-1 0 0,-1 0 0 0 0,0-1 0 0 0,0 0 0 0 0,0-2 0 0 0,-1 1 0 0 0,0-2 1 0 0,0 1-1 0 0,-1-2 0 0 0,-1 0 0 0 0,0 0 0 0 0,7-11-96 0 0,10-12 425 0 0,-2-1-1 0 0,-1-1 0 0 0,-2-2 0 0 0,-2 0 1 0 0,-1-1-1 0 0,-2-1 0 0 0,8-30-424 0 0,13-49 520 0 0,-6-1 0 0 0,-5-1 0 0 0,-5-1-1 0 0,-6-2 1 0 0,-1-50-520 0 0,-13 119 163 0 0,-2 0 0 0 0,-3 0 0 0 0,-2-1-1 0 0,-2 2 1 0 0,-3-1 0 0 0,-2 1 0 0 0,-3 0 0 0 0,-1 1-1 0 0,-4 1 1 0 0,-1 1 0 0 0,-2 0 0 0 0,-3 2 0 0 0,-8-9-163 0 0,27 46-57 0 0,-1 2-1 0 0,0-1 1 0 0,-1 1 0 0 0,0 0 0 0 0,0 0 0 0 0,-1 1 0 0 0,0 0 0 0 0,-1 1-1 0 0,0 0 1 0 0,0 1 0 0 0,-1 0 0 0 0,0 0 0 0 0,0 1 0 0 0,0 0 0 0 0,-1 1-1 0 0,0 1 1 0 0,0 0 0 0 0,0 0 0 0 0,-1 1 0 0 0,1 1 0 0 0,-1 0 0 0 0,0 0-1 0 0,1 2 1 0 0,-1-1 0 0 0,0 2 0 0 0,-10 1 57 0 0,3 2-152 0 0,1 1 1 0 0,0 1-1 0 0,0 1 1 0 0,0 0-1 0 0,1 2 1 0 0,1 0-1 0 0,-1 1 0 0 0,1 0 1 0 0,1 2-1 0 0,0 0 1 0 0,1 0-1 0 0,0 2 0 0 0,1 0 1 0 0,-6 7 151 0 0,-14 20-811 0 0,2 1 0 0 0,1 1 1 0 0,3 2-1 0 0,-20 42 811 0 0,8-8-1910 0 0,5 2 0 0 0,2 1 1 0 0,-3 25 1909 0 0,10-16-4295 0 0</inkml:trace>
  <inkml:trace contextRef="#ctx0" brushRef="#br0" timeOffset="88562.795">900 3727 10178 0 0,'-78'120'6404'0'0,"46"21"-4480"0"0,41 156-2588 0 0,-6-261 846 0 0,82 516-3121 0 0,-60-382 3745 0 0,-60-301 2290 0 0,-59-587-1899 0 0,55 378-979 0 0,48 263-648 0 0,12 116-921 0 0,66 268-4502 0 0,-35-118 1129 0 0,-26-80-759 0 0</inkml:trace>
  <inkml:trace contextRef="#ctx0" brushRef="#br0" timeOffset="89373.871">952 935 7386 0 0,'-177'29'6857'0'0,"164"-25"-6761"0"0,0 0 0 0 0,1 0-1 0 0,-1 1 1 0 0,1 1 0 0 0,0 0-1 0 0,0 0 1 0 0,1 2-1 0 0,-1-1 1 0 0,2 1 0 0 0,-1 1-1 0 0,1 0 1 0 0,0 0 0 0 0,1 1-1 0 0,0 1 1 0 0,1-1-1 0 0,0 1 1 0 0,1 1 0 0 0,-4 7-96 0 0,0 11-141 0 0,2 0-1 0 0,1 1 1 0 0,2 0 0 0 0,1 0 0 0 0,1 0 0 0 0,2 1 0 0 0,1-1-1 0 0,2 1 1 0 0,0-1 0 0 0,3 1 0 0 0,0-1 0 0 0,2 0 0 0 0,1 0 141 0 0,8 41-731 0 0,3-1 0 0 0,3-1-1 0 0,3-1 1 0 0,3-1 0 0 0,14 23 731 0 0,-35-77-19 0 0,0 1 1 0 0,1-1-1 0 0,1 0 0 0 0,0-1 0 0 0,1 0 0 0 0,0 0 0 0 0,1-1 1 0 0,0 0-1 0 0,1-1 0 0 0,1 0 0 0 0,0-1 0 0 0,0 0 1 0 0,1-1-1 0 0,0 0 0 0 0,0-1 0 0 0,1 0 0 0 0,0-2 0 0 0,1 1 1 0 0,-1-2-1 0 0,1 0 0 0 0,0 0 0 0 0,1-2 0 0 0,-1 0 0 0 0,1 0 1 0 0,-1-2-1 0 0,6 0 19 0 0,-5-2 84 0 0,0-2 1 0 0,1 0 0 0 0,-1 0-1 0 0,0-2 1 0 0,-1 0-1 0 0,1-1 1 0 0,-1 0-1 0 0,0-2 1 0 0,0 1 0 0 0,-1-2-1 0 0,0 0 1 0 0,-1-1-1 0 0,0 0 1 0 0,0-1-1 0 0,-1 0 1 0 0,-1-1 0 0 0,11-13-85 0 0,5-9 399 0 0,0-2 1 0 0,-3-1 0 0 0,-1-1 0 0 0,-1-1 0 0 0,-3 0 0 0 0,2-9-400 0 0,0-7 372 0 0,-3-2 0 0 0,-1 0 1 0 0,-4 0-1 0 0,-2-2 0 0 0,-2 1 1 0 0,-3-1-1 0 0,-3 0 1 0 0,-2-1-1 0 0,-6-37-372 0 0,2 65 157 0 0,-2 0 1 0 0,-1 1-1 0 0,-1 0 1 0 0,-2 0-1 0 0,-1 1 1 0 0,-1 0-1 0 0,-2 0 1 0 0,-1 2-1 0 0,-1 0 1 0 0,-2 0-1 0 0,0 1 0 0 0,-2 2 1 0 0,-1-1-1 0 0,-1 2 1 0 0,-1 1-1 0 0,-19-16-157 0 0,34 33-91 0 0,0 0-1 0 0,0 1 0 0 0,0-1 0 0 0,0 2 1 0 0,-1-1-1 0 0,0 1 0 0 0,0 0 1 0 0,0 0-1 0 0,0 1 0 0 0,-1 0 0 0 0,1 1 1 0 0,-1 0-1 0 0,0 0 0 0 0,1 1 1 0 0,-1 0-1 0 0,0 1 0 0 0,0 0 0 0 0,0 0 1 0 0,0 0-1 0 0,0 1 0 0 0,1 1 1 0 0,-1 0-1 0 0,0 0 0 0 0,1 0 1 0 0,-1 1-1 0 0,1 1 0 0 0,0-1 0 0 0,0 1 1 0 0,0 1-1 0 0,1-1 0 0 0,-1 1 1 0 0,1 1-1 0 0,0-1 0 0 0,0 2 92 0 0,-19 19-1049 0 0,1 1 0 0 0,2 2 0 0 0,0 0 0 0 0,2 2 0 0 0,2 0 0 0 0,0 1 0 0 0,3 1 0 0 0,0 0 0 0 0,2 2 0 0 0,-9 33 1049 0 0,1 3-4300 0 0</inkml:trace>
  <inkml:trace contextRef="#ctx0" brushRef="#br0" timeOffset="89639.153">1343 629 5049 0 0,'-70'107'9160'0'0,"25"12"-5477"0"0,28-43-4113 0 0,3 1 0 0 0,4 0 0 0 0,0 77 430 0 0,7-98 506 0 0,-119 1058-12780 0 0,110-1041 9962 0 0,-1-7 46 0 0</inkml:trace>
  <inkml:trace contextRef="#ctx0" brushRef="#br0" timeOffset="90111.207">2950 1737 7426 0 0,'-163'89'6668'0'0,"147"-76"-6659"0"0,1 0 0 0 0,0 1 0 0 0,1 1 0 0 0,1 0-1 0 0,0 1 1 0 0,1 0 0 0 0,1 1 0 0 0,0 1 0 0 0,2-1 0 0 0,0 2 0 0 0,0-1-1 0 0,-3 15-8 0 0,0 24-240 0 0,2 0 0 0 0,3 0 1 0 0,3 1-1 0 0,2 0 0 0 0,2-1 0 0 0,3 1 0 0 0,2 0 0 0 0,3-1 0 0 0,3 0 0 0 0,2-1 0 0 0,2 0 0 0 0,3-1 0 0 0,2-1 0 0 0,7 9 240 0 0,-20-42 168 0 0,0 1 0 0 0,2-1 0 0 0,0-1 0 0 0,1 0 0 0 0,2 0 1 0 0,0-1-1 0 0,1 0 0 0 0,0-1 0 0 0,2-1 0 0 0,0 0 0 0 0,1-1 0 0 0,0-1 0 0 0,2 0 0 0 0,0-1 0 0 0,0-1 0 0 0,1-1 1 0 0,0-1-1 0 0,1 0 0 0 0,1-1 0 0 0,0-2 0 0 0,0 0 0 0 0,1-1 0 0 0,-1-1 0 0 0,20 2-168 0 0,-28-7 147 0 0,1 0 0 0 0,0-1 0 0 0,-1-1 0 0 0,1-1 0 0 0,0 0 0 0 0,-1 0 0 0 0,0-2 0 0 0,0 0 0 0 0,0 0 0 0 0,0-1 0 0 0,0 0 0 0 0,-1-1 0 0 0,0-1 0 0 0,0 0 0 0 0,-1-1 0 0 0,0 0-1 0 0,0 0 1 0 0,-1-1 0 0 0,0-1 0 0 0,1-1-147 0 0,9-10 246 0 0,-1-1 0 0 0,-1 0-1 0 0,-2-2 1 0 0,0 0 0 0 0,-1-1 0 0 0,-1 0-1 0 0,-2-1 1 0 0,0 0 0 0 0,-1-4-246 0 0,6-21 181 0 0,-2 0 1 0 0,-2 0-1 0 0,-2-1 1 0 0,-3 0 0 0 0,-2-1-1 0 0,-3 0 1 0 0,-1 0 0 0 0,-3 0-1 0 0,-3 0 1 0 0,-1 0-1 0 0,-12-44-181 0 0,9 68-40 0 0,-1 0 0 0 0,-2 0 0 0 0,-1 1 0 0 0,-1 0-1 0 0,-1 2 1 0 0,-2-1 0 0 0,0 2 0 0 0,-2 0-1 0 0,-1 1 1 0 0,0 1 0 0 0,-2 0 0 0 0,-1 2 0 0 0,-19-15 40 0 0,32 30-188 0 0,0 0 0 0 0,0 0 0 0 0,0 1 0 0 0,0 1 0 0 0,-1 0 0 0 0,0 0 0 0 0,1 0 0 0 0,-1 2 0 0 0,-1-1 0 0 0,1 1 0 0 0,0 0 1 0 0,-1 1-1 0 0,1 1 0 0 0,-1-1 0 0 0,1 2 0 0 0,-1-1 0 0 0,-9 3 188 0 0,7 0-700 0 0,0 0-1 0 0,0 1 1 0 0,0 1-1 0 0,0 0 1 0 0,1 0-1 0 0,0 1 1 0 0,0 1 0 0 0,0 0-1 0 0,1 1 1 0 0,0 0-1 0 0,1 1 1 0 0,-1 0 0 0 0,-4 6 700 0 0,-20 25-3955 0 0,-1 10-331 0 0</inkml:trace>
  <inkml:trace contextRef="#ctx0" brushRef="#br0" timeOffset="90382.936">3390 1515 10242 0 0,'-42'50'5880'0'0,"2"44"-3598"0"0,14 112-1922 0 0,23-157-469 0 0,20 485-6926 0 0,-18-316 1666 0 0,-2-144 982 0 0</inkml:trace>
  <inkml:trace contextRef="#ctx0" brushRef="#br0" timeOffset="90745.069">3097 3203 9002 0 0,'-168'102'8791'0'0,"149"-88"-8585"0"0,0 1 0 0 0,1 0 1 0 0,1 2-1 0 0,0 0 1 0 0,2 0-1 0 0,-1 2 0 0 0,2 0 1 0 0,1 0-1 0 0,0 1 1 0 0,2 1-1 0 0,-3 6-206 0 0,1 3-195 0 0,1 0 1 0 0,1 1 0 0 0,2 0-1 0 0,1 1 1 0 0,1 0-1 0 0,2 0 1 0 0,1 1-1 0 0,2-1 1 0 0,1 1-1 0 0,1-1 1 0 0,2 1-1 0 0,1-1 1 0 0,2 1 0 0 0,1-1-1 0 0,2 0 1 0 0,4 9 194 0 0,-8-23-126 0 0,0 0 0 0 0,2 0 1 0 0,0-1-1 0 0,1 0 1 0 0,1 0-1 0 0,0 0 1 0 0,1-1-1 0 0,1 0 0 0 0,0-1 1 0 0,2 0-1 0 0,-1-1 1 0 0,2 0-1 0 0,0-1 1 0 0,0 0-1 0 0,1-1 0 0 0,1-1 1 0 0,0 0-1 0 0,1-1 1 0 0,0 0-1 0 0,0-2 1 0 0,1 0-1 0 0,0 0 0 0 0,0-2 1 0 0,1 0-1 0 0,5 0 126 0 0,-5-4 58 0 0,0-1 0 0 0,0-1 0 0 0,-1 0-1 0 0,1-1 1 0 0,0-1 0 0 0,-1-1 0 0 0,1-1-1 0 0,-1 0 1 0 0,0-1 0 0 0,0-1-1 0 0,0-1 1 0 0,-1 0 0 0 0,0-1 0 0 0,-1 0-1 0 0,1-2 1 0 0,-2 0 0 0 0,1 0 0 0 0,-1-2-1 0 0,-1 1 1 0 0,0-2 0 0 0,-1 0 0 0 0,0 0-1 0 0,7-12-57 0 0,14-22 277 0 0,-2-1-1 0 0,-2-1 1 0 0,-2-2 0 0 0,-3-1-1 0 0,-2-1 1 0 0,13-45-277 0 0,-14 32 177 0 0,-2-1 0 0 0,-3-2 0 0 0,-4 1 0 0 0,-2-1 1 0 0,-3-1-1 0 0,-4 0 0 0 0,-3-38-177 0 0,-1 81 150 0 0,-2-1 0 0 0,-1 1 1 0 0,-1 0-1 0 0,-1 1 0 0 0,-1-1 1 0 0,-8-16-151 0 0,12 36-9 0 0,1 0 0 0 0,-1 1-1 0 0,-1-1 1 0 0,1 1 0 0 0,-1 0 0 0 0,0 0 0 0 0,0 0 0 0 0,-1 0 0 0 0,1 1 0 0 0,-1 0 0 0 0,-1 0-1 0 0,1 0 1 0 0,-1 1 0 0 0,1 0 0 0 0,-1 0 0 0 0,-1 0 0 0 0,1 1 0 0 0,0 0 0 0 0,-1 0 0 0 0,0 0 0 0 0,1 1-1 0 0,-1 0 1 0 0,0 0 0 0 0,0 1 0 0 0,0 0 0 0 0,-1 0 0 0 0,-2 1 9 0 0,-8 3-373 0 0,0 2-1 0 0,0 0 1 0 0,1 1 0 0 0,0 0-1 0 0,0 2 1 0 0,0 0 0 0 0,1 1-1 0 0,0 1 1 0 0,1 0 0 0 0,0 1-1 0 0,0 0 1 0 0,2 2 0 0 0,-1-1-1 0 0,1 2 1 0 0,-5 8 373 0 0,-109 128-6753 0 0,84-90 2106 0 0</inkml:trace>
  <inkml:trace contextRef="#ctx0" brushRef="#br0" timeOffset="90990.602">3328 2936 8146 0 0,'-2'14'4928'0'0,"-8"9"-2085"0"0,-1 8-1218 0 0,-2 179 209 0 0,48 104-3504 0 0,-33-304 1586 0 0,9 67-1066 0 0,42 375-10957 0 0,-50-342 8310 0 0</inkml:trace>
  <inkml:trace contextRef="#ctx0" brushRef="#br0" timeOffset="91792.049">3500 2450 7386 0 0,'47'31'4855'0'0,"-2"-16"-4869"0"0,0-2 0 0 0,1-2 0 0 0,0-1-1 0 0,1-3 1 0 0,0-2 0 0 0,45 0 14 0 0,159-8-3412 0 0,-243 3 3235 0 0,148-16-3349 0 0,-103 7 21 0 0</inkml:trace>
  <inkml:trace contextRef="#ctx0" brushRef="#br0" timeOffset="92047.881">3566 3486 8138 0 0,'9'0'1552'0'0,"4"-3"-680"0"0,7 0-464 0 0,6-1-200 0 0,6 1-176 0 0,11 0-96 0 0,6 0-48 0 0,6-1-96 0 0,7 1-96 0 0,0 0-160 0 0,3 0-304 0 0,0 3-256 0 0,6-7-168 0 0,1 0-545 0 0,6 1-2328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1:59.8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 72 8474 0 0,'-50'91'10135'0'0,"78"-100"-7169"0"0,-21 4-2809 0 0,0 0 0 0 0,-1 0 0 0 0,1-1 1 0 0,-1 0-1 0 0,0 0 0 0 0,-1 0 0 0 0,0-1 0 0 0,0 1 0 0 0,0-1 0 0 0,-1-1 0 0 0,1 1 0 0 0,-2-1 0 0 0,1 1 0 0 0,-1-1 0 0 0,0 0 0 0 0,-1 0 0 0 0,0 0 1 0 0,1-6-158 0 0,-4 14 12 0 0,1 1 0 0 0,0-1 1 0 0,0 0-1 0 0,0 1 1 0 0,0-1-1 0 0,-1 0 0 0 0,1 0 1 0 0,0 1-1 0 0,0-1 1 0 0,0 0-1 0 0,-1 0 0 0 0,1 1 1 0 0,0-1-1 0 0,-1 0 1 0 0,1 0-1 0 0,0 0 0 0 0,0 1 1 0 0,-1-1-1 0 0,1 0 1 0 0,0 0-1 0 0,-1 0 0 0 0,1 0 1 0 0,0 0-1 0 0,-1 0 1 0 0,1 0-1 0 0,0 0 1 0 0,-1 0-1 0 0,1 0 0 0 0,0 0 1 0 0,-1 0-1 0 0,1 0 1 0 0,0 0-1 0 0,-1 0 0 0 0,1 0 1 0 0,0 0-1 0 0,-1 0 1 0 0,1 0-1 0 0,0-1 0 0 0,0 1 1 0 0,-1 0-1 0 0,1 0 1 0 0,0 0-1 0 0,-1 0 0 0 0,1-1 1 0 0,0 1-1 0 0,0 0 1 0 0,-1 0-1 0 0,1-1 0 0 0,0 1 1 0 0,0 0-1 0 0,0 0 1 0 0,0-1-1 0 0,-1 1 0 0 0,1 0 1 0 0,0-1-1 0 0,0 1 1 0 0,0 0-1 0 0,0-1 0 0 0,0 1 1 0 0,0 0-13 0 0,-17 26 126 0 0,8-5-95 0 0,6-16-20 0 0,1 0 1 0 0,0 0 0 0 0,0 0-1 0 0,0 0 1 0 0,0 0 0 0 0,1 0-1 0 0,0 0 1 0 0,0 1 0 0 0,0-1-1 0 0,1 1 1 0 0,0-1 0 0 0,0 0-1 0 0,0 1 1 0 0,1-1 0 0 0,0 2-12 0 0,29-37 236 0 0,-30-67 21 0 0,0 96-269 0 0,0 0 0 0 0,0 0 0 0 0,0 0-1 0 0,0 0 1 0 0,0 0 0 0 0,-1 0 0 0 0,1 1 0 0 0,0-1-1 0 0,-1 0 1 0 0,1 0 0 0 0,0 0 0 0 0,-1 0 0 0 0,1 1 0 0 0,-1-1-1 0 0,1 0 1 0 0,-1 0 0 0 0,1 1 0 0 0,-1-1 0 0 0,0 0-1 0 0,1 1 1 0 0,-1-1 0 0 0,0 1 0 0 0,0-1 0 0 0,1 1-1 0 0,-1-1 1 0 0,0 1 0 0 0,0-1 0 0 0,0 1 0 0 0,1 0-1 0 0,-1-1 1 0 0,0 1 0 0 0,0 0 0 0 0,0 0 0 0 0,0 0 0 0 0,0 0-1 0 0,0 0 1 0 0,0 0 0 0 0,0 0 0 0 0,1 0 0 0 0,-1 0-1 0 0,0 0 1 0 0,-1 0 12 0 0,-14 22-3294 0 0,16 24-8319 0 0,3-36 4621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1:59.8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782 4853 8266 0 0,'3'-6'8428'0'0,"44"-39"-6307"0"0,113-73 2826 0 0,-106 52-1962 0 0,-86 164-2641 0 0,-77 145-5501 0 0,72-136-4330 0 0,37-107 9360 0 0,0-1 1 0 0,0 1 0 0 0,1-1-1 0 0,-1 1 1 0 0,0-1 0 0 0,1 1 0 0 0,-1-1-1 0 0,1 1 1 0 0,-1-1 0 0 0,0 1-1 0 0,1 0 1 0 0,-1-1 0 0 0,1 1-1 0 0,-1 0 1 0 0,1-1 0 0 0,-1 1-1 0 0,1 0 1 0 0,-1 0 0 0 0,1-1 0 0 0,0 1-1 0 0,-1 0 1 0 0,1 0 0 0 0,-1 0-1 0 0,1 0 1 0 0,0 0 0 0 0,-1 0-1 0 0,1 0 1 0 0,-1 0 0 0 0,1 0 0 0 0,0 0-1 0 0,-1 0 1 0 0,1 0 0 0 0,-1 0-1 0 0,1 0 1 0 0,-1 1 0 0 0,1-1-1 0 0,0 0 1 0 0,-1 0 0 0 0,1 1-1 0 0,-1-1 1 0 0,1 0 0 0 0,-1 1 0 0 0,1-1-1 0 0,-1 0 1 0 0,0 1 0 0 0,1-1-1 0 0,-1 1 1 0 0,1-1 126 0 0,8-59 2914 0 0,3 56 4281 0 0,20 11-4941 0 0,-29-8-2172 0 0,7 3 265 0 0,35 5-3036 0 0,-3-27-7203 0 0,-35 12 5425 0 0</inkml:trace>
  <inkml:trace contextRef="#ctx0" brushRef="#br0" timeOffset="1">1080 4903 8258 0 0,'-47'9'10227'0'0,"57"-27"-8837"0"0,62-56-1417 0 0,78-90-181 0 0,-120 126 744 0 0,-8 20 2085 0 0,-18 10-2071 0 0,-17 31-153 0 0,-11 141 1158 0 0,24-141-2107 0 0,-2 1 1 0 0,0-1-1 0 0,-2 1 0 0 0,0-1 1 0 0,-2 0-1 0 0,0 0 1 0 0,-5 8 551 0 0,1-6-2738 0 0,-11 21-6281 0 0,14-36 2771 0 0</inkml:trace>
  <inkml:trace contextRef="#ctx0" brushRef="#br0" timeOffset="2">1048 5261 10426 0 0,'-11'53'3836'0'0,"-3"81"1490"0"0,15-132-5275 0 0,0 0 0 0 0,-1 0-1 0 0,1 0 1 0 0,0 0 0 0 0,0 0-1 0 0,1 0 1 0 0,-1-1-1 0 0,0 1 1 0 0,0 0 0 0 0,1-1-1 0 0,-1 1 1 0 0,1-1 0 0 0,0 1-1 0 0,-1-1 1 0 0,1 0 0 0 0,0 0-1 0 0,0 0 1 0 0,0 0 0 0 0,-1 0-1 0 0,1 0 1 0 0,0 0 0 0 0,0 0-1 0 0,1-1 1 0 0,-1 1 0 0 0,0-1-1 0 0,0 0 1 0 0,0 0 0 0 0,0 1-1 0 0,0-1 1 0 0,0-1 0 0 0,1 1-1 0 0,-1 0 1 0 0,0 0 0 0 0,0-1-1 0 0,0 1 1 0 0,0-1 0 0 0,0 0-1 0 0,0 0 1 0 0,0 1 0 0 0,0-1-1 0 0,0 0 1 0 0,0-1-51 0 0,83-46 1008 0 0,-69 36-878 0 0,0-1 0 0 0,-1-1 1 0 0,0 0-1 0 0,-1-1 0 0 0,-1 0 1 0 0,0-1-1 0 0,-2 0 0 0 0,1-1 1 0 0,-2 0-1 0 0,0-1 0 0 0,4-13-130 0 0,-12 29 25 0 0,-1-1 0 0 0,0 0 0 0 0,1 1-1 0 0,-1-1 1 0 0,0 0 0 0 0,0 0 0 0 0,-1 0 0 0 0,1 1-1 0 0,0-1 1 0 0,-1 0 0 0 0,0 0 0 0 0,0 0 0 0 0,0 0-1 0 0,0 0 1 0 0,0 0 0 0 0,0 0 0 0 0,-1 0 0 0 0,0 0-1 0 0,1 0 1 0 0,-1 0 0 0 0,0 1 0 0 0,0-1 0 0 0,-1 0 0 0 0,1 1-1 0 0,0-1 1 0 0,-1 0 0 0 0,0 1 0 0 0,0 0 0 0 0,1-1-1 0 0,-1 1 1 0 0,-1 0 0 0 0,1 0 0 0 0,0 0 0 0 0,0 0-1 0 0,-1 1 1 0 0,1-1 0 0 0,-1 1 0 0 0,1-1 0 0 0,-1 1-1 0 0,0 0 1 0 0,0 0 0 0 0,0 0 0 0 0,1 0 0 0 0,-1 1-1 0 0,0-1 1 0 0,0 1 0 0 0,0-1 0 0 0,0 1 0 0 0,0 0-1 0 0,-1 0-24 0 0,-11 4-14 0 0,0 0 1 0 0,1 1-1 0 0,-1 1 0 0 0,1 0 0 0 0,0 1 0 0 0,0 0 0 0 0,1 1 0 0 0,0 1 0 0 0,0 0 0 0 0,1 1 0 0 0,1 0 0 0 0,-5 5 14 0 0,7-8-161 0 0,-16 23-2216 0 0,20-20-2306 0 0,16-19-4395 0 0,-4 3 3324 0 0</inkml:trace>
  <inkml:trace contextRef="#ctx0" brushRef="#br0" timeOffset="3">1296 4699 9514 0 0,'2'-5'522'0'0,"0"0"0"0"0,0 0-1 0 0,1 0 1 0 0,0 0 0 0 0,0 0 0 0 0,0 0-1 0 0,1 1 1 0 0,-1-1 0 0 0,1 1 0 0 0,0 0-1 0 0,0 0 1 0 0,1 0 0 0 0,-1 1 0 0 0,1 0 0 0 0,0-1-1 0 0,0 2 1 0 0,0-1 0 0 0,1 0-522 0 0,70-2 3149 0 0,-72 5-3115 0 0,0 0 1 0 0,0 1-1 0 0,0-1 0 0 0,0 1 0 0 0,-1 0 0 0 0,1 0 0 0 0,0 0 0 0 0,0 1 0 0 0,-1-1 0 0 0,1 1 0 0 0,0 0 0 0 0,-1 0 0 0 0,0 0 0 0 0,0 1 0 0 0,1-1 0 0 0,-1 1 1 0 0,-1-1-1 0 0,1 1 0 0 0,0 0 0 0 0,-1 0 0 0 0,1 1 0 0 0,-1-1 0 0 0,0 0 0 0 0,0 1 0 0 0,0-1 0 0 0,-1 1 0 0 0,1 0 0 0 0,-1-1 0 0 0,0 1 0 0 0,0 0 0 0 0,0 0 1 0 0,0 0-1 0 0,-1 0 0 0 0,0 0 0 0 0,0 0 0 0 0,0 0 0 0 0,0 0 0 0 0,0 0 0 0 0,-1 0 0 0 0,0 0 0 0 0,0 0 0 0 0,0-1 0 0 0,0 1 0 0 0,-1 1-34 0 0,-7 9-41 0 0,0 0-1 0 0,-1-1 0 0 0,-1 0 0 0 0,0-1 1 0 0,-1 0-1 0 0,0-1 0 0 0,0 0 1 0 0,-1-1-1 0 0,-1 0 0 0 0,0-1 0 0 0,0-1 1 0 0,-1 0-1 0 0,0-1 0 0 0,-5 1 42 0 0,-64 32 30 0 0,84-40-22 0 0,0-1 1 0 0,0 1 0 0 0,0-1 0 0 0,0 1 0 0 0,0-1 0 0 0,0 1-1 0 0,0-1 1 0 0,0 1 0 0 0,0-1 0 0 0,0 1 0 0 0,0 0 0 0 0,-1-1 0 0 0,1 1-1 0 0,0-1 1 0 0,0 1 0 0 0,0-1 0 0 0,-1 1 0 0 0,1 0 0 0 0,0-1-1 0 0,0 1 1 0 0,-1-1 0 0 0,1 1 0 0 0,0 0 0 0 0,-1-1 0 0 0,1 1 0 0 0,0 0-1 0 0,-1 0 1 0 0,1-1 0 0 0,0 1 0 0 0,-1 0 0 0 0,1 0 0 0 0,-1-1-1 0 0,1 1 1 0 0,-1 0 0 0 0,1 0 0 0 0,0 0 0 0 0,-1 0 0 0 0,1 0-1 0 0,-1 0 1 0 0,0 0-9 0 0,39-36 13 0 0,81-64 103 0 0,-50 62-49 0 0,-72 73-36 0 0,-10 19 21 0 0,7-36-14 0 0,1-1-1 0 0,1 1 1 0 0,0 0-1 0 0,2 0 1 0 0,0 0-1 0 0,1 1 0 0 0,1-1 1 0 0,0 0-1 0 0,3 13-37 0 0,-2-29 16 0 0,-1 0 0 0 0,1 0 0 0 0,1 0 0 0 0,-1 0 0 0 0,0 0-1 0 0,0 0 1 0 0,1 0 0 0 0,-1 0 0 0 0,1-1 0 0 0,0 1 0 0 0,-1 0 0 0 0,1-1 0 0 0,0 0-1 0 0,0 1 1 0 0,0-1 0 0 0,0 0 0 0 0,0 0 0 0 0,0 0 0 0 0,0 0 0 0 0,0 0 0 0 0,1-1 0 0 0,-1 1-1 0 0,0 0 1 0 0,0-1 0 0 0,1 0 0 0 0,-1 0 0 0 0,0 0 0 0 0,1 0 0 0 0,-1 0 0 0 0,0 0-1 0 0,1 0 1 0 0,-1-1 0 0 0,0 1 0 0 0,0-1 0 0 0,1 1 0 0 0,-1-1 0 0 0,0 0 0 0 0,0 0 0 0 0,0 0-1 0 0,0 0 1 0 0,0-1 0 0 0,0 1 0 0 0,0-1 0 0 0,0 1 0 0 0,-1-1 0 0 0,1 1 0 0 0,-1-1-1 0 0,1 0 1 0 0,-1 0 0 0 0,1 0 0 0 0,-1 0 0 0 0,0 0 0 0 0,0 0 0 0 0,0 0 0 0 0,0 0-16 0 0,15-17-341 0 0,74-106-2851 0 0,-73 78-2488 0 0,-11-7-4688 0 0,-6 47 6554 0 0</inkml:trace>
  <inkml:trace contextRef="#ctx0" brushRef="#br0" timeOffset="4">1644 4768 4705 0 0,'-7'-7'9359'0'0,"13"-10"-4368"0"0,36-40-396 0 0,82-13-3186 0 0,-92 56-1496 0 0,-25 11-242 0 0,21-9-773 0 0,-13 8-4099 0 0,-9 9-2242 0 0,-5-4 195 0 0</inkml:trace>
  <inkml:trace contextRef="#ctx0" brushRef="#br0" timeOffset="5">1653 4938 9946 0 0,'-40'15'6884'0'0,"49"-43"-4251"0"0,63-30-4718 0 0,38-31-6311 0 0,-89 73 6339 0 0,-5 0-2515 0 0</inkml:trace>
  <inkml:trace contextRef="#ctx0" brushRef="#br0" timeOffset="6">1986 4558 8642 0 0,'-6'2'660'0'0,"0"1"1"0"0,0 0 0 0 0,1 0-1 0 0,-1 0 1 0 0,1 0 0 0 0,0 1-1 0 0,0 0 1 0 0,0 0 0 0 0,1 0-1 0 0,-1 1 1 0 0,1-1-1 0 0,0 1 1 0 0,0 0 0 0 0,1 0-1 0 0,-1 1 1 0 0,1-1 0 0 0,0 1-1 0 0,1 0 1 0 0,-1 2-661 0 0,-22 170 1430 0 0,24-118-2957 0 0,-4 25-6478 0 0,5-66 2724 0 0,3-13 311 0 0</inkml:trace>
  <inkml:trace contextRef="#ctx0" brushRef="#br0" timeOffset="7">1716 5176 6073 0 0,'-34'53'5433'0'0,"30"-56"617"0"0,14-19-3992 0 0,52-72 890 0 0,-55 88-2766 0 0,-3 1-84 0 0,0 0-1 0 0,0 0 1 0 0,0 0-1 0 0,1 1 1 0 0,0 0-1 0 0,0 0 1 0 0,0 0-1 0 0,0 0 1 0 0,1 1-1 0 0,-1 0 1 0 0,1 0 0 0 0,0 1-1 0 0,0-1 1 0 0,0 1-1 0 0,0 1 1 0 0,0-1-1 0 0,1 1 1 0 0,-1 0-1 0 0,6 0-97 0 0,-8 4 14 0 0,0 0 0 0 0,0 0-1 0 0,0 0 1 0 0,-1 0-1 0 0,1 1 1 0 0,-1 0 0 0 0,0-1-1 0 0,0 1 1 0 0,-1 1 0 0 0,1-1-1 0 0,-1 0 1 0 0,0 0 0 0 0,0 1-1 0 0,0 0 1 0 0,0-1 0 0 0,-1 1-1 0 0,0 0 1 0 0,0 0-1 0 0,0-1 1 0 0,-1 1 0 0 0,1 0-1 0 0,-1 0 1 0 0,0 0 0 0 0,-1 0-14 0 0,5 21 32 0 0,7 114 528 0 0,-9-139-534 0 0,-1-1 0 0 0,1 0-1 0 0,-1 0 1 0 0,1 0-1 0 0,0 0 1 0 0,-1 0-1 0 0,1 0 1 0 0,0-1-1 0 0,-1 1 1 0 0,1-1-1 0 0,-1 1 1 0 0,1-1-1 0 0,-1 1 1 0 0,1-1 0 0 0,-1 0-1 0 0,1 1 1 0 0,-1-1-1 0 0,1 0 1 0 0,-1 0-1 0 0,0 0 1 0 0,0 0-1 0 0,0-1 1 0 0,1 1-1 0 0,-1 0 1 0 0,0 0 0 0 0,0-1-1 0 0,-1 1 1 0 0,1-1-1 0 0,0 1 1 0 0,0 0-1 0 0,-1-1 1 0 0,1 0-1 0 0,0 0-25 0 0,111-123-392 0 0,-68 77-1519 0 0,-31 27-4894 0 0,-5 12-468 0 0,-7 5 887 0 0</inkml:trace>
  <inkml:trace contextRef="#ctx0" brushRef="#br0" timeOffset="8">3772 132 7578 0 0,'-82'-22'8736'0'0,"20"9"-5718"0"0,-42-9-423 0 0,41 9-2247 0 0,0 4-1 0 0,-1 2 1 0 0,0 3-1 0 0,0 2 0 0 0,-1 4 1 0 0,1 2-1 0 0,1 3 1 0 0,-32 9-348 0 0,45-7 138 0 0,1 3 1 0 0,1 1 0 0 0,0 3-1 0 0,1 2 1 0 0,0 2 0 0 0,2 1-1 0 0,-19 14-138 0 0,-167 100 149 0 0,188-100-140 0 0,1 2 1 0 0,2 1-1 0 0,2 2 1 0 0,2 2-1 0 0,1 1 1 0 0,-2 8-10 0 0,-106 227 295 0 0,135-251-209 0 0,0-1 0 0 0,2 1 0 0 0,1 0 1 0 0,2 0-1 0 0,0 0 0 0 0,2 1 1 0 0,1-1-1 0 0,1 0 0 0 0,1 1 0 0 0,2-1 1 0 0,1 0-1 0 0,3 10-86 0 0,9 101 153 0 0,36 100 294 0 0,-45-221-397 0 0,0 0 0 0 0,1 0 1 0 0,0-1-1 0 0,2 0 1 0 0,0-1-1 0 0,0 0 0 0 0,2 0 1 0 0,0-2-1 0 0,13 12-50 0 0,140 95 495 0 0,79-20-110 0 0,-98-47-201 0 0,92 3 199 0 0,-199-48-333 0 0,0-2-1 0 0,0-1 1 0 0,0-2-1 0 0,1-2 1 0 0,1-2-50 0 0,206-36 314 0 0,-165 19-142 0 0,57-10 44 0 0,39-42-66 0 0,-105 40-157 0 0,-60 26 17 0 0,0-1-1 0 0,0 0 1 0 0,-1-1-1 0 0,0 0 1 0 0,0-1-1 0 0,-1-1 1 0 0,0 0-1 0 0,0 0 1 0 0,3-5-10 0 0,80-47 80 0 0,29-15-107 0 0,-104 60 41 0 0,0-1 1 0 0,-2 0-1 0 0,0-1 0 0 0,-1-2 0 0 0,-1 1 0 0 0,0-2 0 0 0,-2 0 0 0 0,0-1 1 0 0,-1 0-1 0 0,4-12-14 0 0,12-26 6 0 0,-3 0 1 0 0,-2-2 0 0 0,-4 0-1 0 0,9-42-6 0 0,-23 63 15 0 0,-2 1 0 0 0,-2-1-1 0 0,-1 0 1 0 0,-2 0-1 0 0,-2 0 1 0 0,-1 0 0 0 0,-3 0-1 0 0,0 1 1 0 0,-3 0 0 0 0,-1 1-1 0 0,-14-29-14 0 0,17 40 2 0 0,-5-5-3 0 0,-2 0 1 0 0,-1 1-1 0 0,-1 0 0 0 0,-1 2 0 0 0,-2 0 1 0 0,-1 1-1 0 0,-11-9 1 0 0,9 7 26 0 0,-119-115-84 0 0,11 46 20 0 0,53 28 6 0 0,67 61 26 0 0,0 0 0 0 0,-1 1 0 0 0,0 1 0 0 0,0 0 0 0 0,-1 0-1 0 0,0 1 1 0 0,-1 1 0 0 0,1 0 0 0 0,-1 0 0 0 0,0 2 0 0 0,-1 0 0 0 0,1 0-1 0 0,-1 2 1 0 0,1 0 0 0 0,-1 0 0 0 0,0 1 0 0 0,0 1 0 0 0,0 1 0 0 0,1 0-1 0 0,-1 1 1 0 0,0 0 0 0 0,1 1 0 0 0,-9 3 6 0 0,-15 7-162 0 0,31-11-133 0 0,1-1 0 0 0,0 1 0 0 0,0 0 0 0 0,0 1 0 0 0,0-1 0 0 0,0 1 0 0 0,0 0-1 0 0,1 1 1 0 0,-1 0 0 0 0,1-1 0 0 0,0 2 0 0 0,0-1 0 0 0,0 0 0 0 0,1 1 295 0 0,-5 16-4407 0 0,8-7-1854 0 0,4-2-2853 0 0</inkml:trace>
  <inkml:trace contextRef="#ctx0" brushRef="#br0" timeOffset="9">2675 813 6977 0 0,'0'-2'246'0'0,"1"1"-1"0"0,-1 0 0 0 0,0-1 1 0 0,1 1-1 0 0,-1 0 0 0 0,0-1 1 0 0,0 1-1 0 0,0-1 0 0 0,0 1 0 0 0,0 0 1 0 0,-1-1-1 0 0,1 1 0 0 0,0 0 1 0 0,-1-1-1 0 0,1 1 0 0 0,-1 0 1 0 0,1 0-1 0 0,-1-1 0 0 0,0 1 0 0 0,1 0 1 0 0,-1 0-1 0 0,0 0 0 0 0,0 0 1 0 0,0 0-1 0 0,0 0 0 0 0,0 0 1 0 0,0 0-1 0 0,0 0 0 0 0,0 0 0 0 0,0 0 1 0 0,0 1-1 0 0,0-1 0 0 0,-1 1 1 0 0,1-1-1 0 0,0 1 0 0 0,0-1 1 0 0,-1 1-1 0 0,1-1 0 0 0,0 1 0 0 0,-1 0 1 0 0,1 0-1 0 0,-1 0 0 0 0,1 0 1 0 0,0 0-1 0 0,-1 0 0 0 0,0 0-245 0 0,-66 26 4154 0 0,53-12-3934 0 0,1 1-1 0 0,1 1 0 0 0,0 0 0 0 0,1 0 1 0 0,1 1-1 0 0,1 1 0 0 0,0 0 0 0 0,2 0 0 0 0,0 1 1 0 0,0 0-1 0 0,2 1 0 0 0,1-1 0 0 0,-3 16-219 0 0,2-13 50 0 0,0 0 1 0 0,1 0-1 0 0,2 0 0 0 0,0 0 0 0 0,1 1 0 0 0,2-1 0 0 0,0 1 0 0 0,1-1 0 0 0,1 0 0 0 0,1 1 0 0 0,2-1 0 0 0,0 0 0 0 0,1 0 0 0 0,1-1 0 0 0,1 1-50 0 0,-2-15 20 0 0,-1 0 1 0 0,1-1-1 0 0,1 0 0 0 0,-1 0 0 0 0,1 0 0 0 0,0-1 0 0 0,0 0 1 0 0,1-1-1 0 0,-1 1 0 0 0,1-2 0 0 0,0 1 0 0 0,0-1 1 0 0,0 0-1 0 0,1 0 0 0 0,-1-1 0 0 0,1 0 0 0 0,-1-1 0 0 0,1 0 1 0 0,0 0-1 0 0,0-1 0 0 0,-1 0 0 0 0,1-1 0 0 0,0 0 0 0 0,0 0 1 0 0,-1 0-1 0 0,1-1 0 0 0,-1-1 0 0 0,0 0 0 0 0,1 0 0 0 0,-1 0 1 0 0,-1-1-1 0 0,1 0 0 0 0,0-1 0 0 0,-1 1 0 0 0,0-2 1 0 0,0 1-1 0 0,0-1 0 0 0,-1 0 0 0 0,0 0-20 0 0,19-17 83 0 0,-2 0-1 0 0,0-2 1 0 0,-2-1 0 0 0,-1 0-1 0 0,16-28-82 0 0,-30 44 17 0 0,-1 0-1 0 0,1 0 1 0 0,-2-1-1 0 0,0 0 1 0 0,0 0 0 0 0,0 0-1 0 0,-2-1 1 0 0,1 1-1 0 0,-2-1 1 0 0,1 1-1 0 0,-2-1 1 0 0,1 0-1 0 0,-2 0 1 0 0,1 1-1 0 0,-2-1 1 0 0,1 1-1 0 0,-2-1 1 0 0,-2-6-17 0 0,0 7 14 0 0,-2 1 1 0 0,1 1 0 0 0,-2-1-1 0 0,1 1 1 0 0,-1 0 0 0 0,0 1-1 0 0,-1 0 1 0 0,0 0-1 0 0,0 1 1 0 0,-1 0 0 0 0,0 1-1 0 0,0 0 1 0 0,-1 1-1 0 0,1 0 1 0 0,-1 0 0 0 0,0 1-1 0 0,-1 0 1 0 0,1 1-1 0 0,0 1 1 0 0,-1 0 0 0 0,0 0-1 0 0,0 1 1 0 0,0 0-15 0 0,-88 17-216 0 0,63 9-3073 0 0,55-7-8791 0 0,-6-14 4216 0 0</inkml:trace>
  <inkml:trace contextRef="#ctx0" brushRef="#br0" timeOffset="10">3123 640 10690 0 0,'-2'43'6892'0'0,"-6"22"-4031"0"0,-1 3-1858 0 0,4-9-433 0 0,-4 20-109 0 0,3 0 1 0 0,4 0 0 0 0,3 0-1 0 0,3 0 1 0 0,10 43-462 0 0,46 32 360 0 0,-48-194 431 0 0,-15-211-432 0 0,-1 199-294 0 0,1 0-1 0 0,3-1 1 0 0,2 1 0 0 0,3 0 0 0 0,2-3-65 0 0,-6 43 74 0 0,1 0 1 0 0,0 0 0 0 0,0 0-1 0 0,2 1 1 0 0,-1 0-1 0 0,1-1 1 0 0,1 1 0 0 0,0 0-1 0 0,0 1 1 0 0,1 0 0 0 0,1 0-1 0 0,0 0 1 0 0,0 0 0 0 0,1 1-1 0 0,0 0 1 0 0,0 1-1 0 0,1 0 1 0 0,0 0 0 0 0,1 1-1 0 0,-1 0 1 0 0,2 1 0 0 0,-1 0-1 0 0,1 0 1 0 0,-1 1 0 0 0,1 1-1 0 0,1 0 1 0 0,-1 0 0 0 0,1 1-1 0 0,-1 1 1 0 0,1 0-1 0 0,0 0-74 0 0,78 29 841 0 0,-89-24-827 0 0,0 0 1 0 0,-1 0 0 0 0,1 0-1 0 0,-1 0 1 0 0,1 1 0 0 0,-1-1-1 0 0,0 0 1 0 0,0 0 0 0 0,-1 0-1 0 0,1 0 1 0 0,0 0 0 0 0,-1 1-1 0 0,0-1 1 0 0,0 0 0 0 0,0 0-1 0 0,0 0 1 0 0,0-1 0 0 0,-1 1-1 0 0,1 0 1 0 0,-1 0 0 0 0,0-1-1 0 0,0 1 1 0 0,-1 1-15 0 0,-20 27 35 0 0,-2-1 0 0 0,0-1 0 0 0,-2-1 1 0 0,-1-1-1 0 0,-30 21-35 0 0,7-4-49 0 0,-34 14 76 0 0,72-52-29 0 0,1 1 1 0 0,1 0 0 0 0,-1 0 0 0 0,1 2 0 0 0,0-1 0 0 0,1 1 0 0 0,0 0 0 0 0,1 1-1 0 0,0 1 1 0 0,0-1 0 0 0,1 1 0 0 0,-6 10 1 0 0,13-12 0 0 0,0 1 0 0 0,0-1 0 0 0,0 0 0 0 0,1 1 0 0 0,1-1 0 0 0,-1 0 0 0 0,1 1 0 0 0,1-1 0 0 0,0 0 0 0 0,0 0 0 0 0,1 0 0 0 0,0 0 0 0 0,1-1 0 0 0,0 1 0 0 0,0-1 0 0 0,1 0 0 0 0,0 0 0 0 0,0 0 0 0 0,1-1 0 0 0,0 0 0 0 0,0 0 0 0 0,0 0 0 0 0,1-1 0 0 0,4 3 0 0 0,9 8 12 0 0,0-1-1 0 0,1-1 1 0 0,1-1 0 0 0,0-1-1 0 0,1-1 1 0 0,0-1 0 0 0,1-1-1 0 0,0-1 1 0 0,0-1 0 0 0,1-1-1 0 0,0-1 1 0 0,24 2-12 0 0,-15-2-36 0 0,92 0 247 0 0,-125-6-230 0 0,0-1-1 0 0,-1 0 1 0 0,1 1 0 0 0,0-1 0 0 0,-1 0 0 0 0,1 0-1 0 0,0 1 1 0 0,-1-1 0 0 0,1 0 0 0 0,-1 0-1 0 0,1 0 1 0 0,-1 0 0 0 0,1 0 0 0 0,-1 0 0 0 0,0 0-1 0 0,0 0 1 0 0,1 0 0 0 0,-1 0 0 0 0,0 0 0 0 0,0 0-1 0 0,0 0 1 0 0,0 0 0 0 0,0 0 0 0 0,0 0 0 0 0,0 0-1 0 0,-1 0 1 0 0,1 0 0 0 0,0 0 0 0 0,0 0 0 0 0,-1 0-1 0 0,1 0 1 0 0,-1 1 0 0 0,1-1 0 0 0,-1 0 0 0 0,1 0-1 0 0,-1 0 1 0 0,0 0 0 0 0,1 1 0 0 0,-1-1 0 0 0,0 0-1 0 0,1 0 1 0 0,-1 1 0 0 0,0-1 0 0 0,0 1-1 0 0,0-1 1 0 0,0 1 0 0 0,0-1 0 0 0,1 1 0 0 0,-1-1-1 0 0,0 1 1 0 0,0 0 19 0 0,-10-15-6855 0 0,10 14 3846 0 0,-1-1 1659 0 0,1 2-4151 0 0,-2 2-2427 0 0</inkml:trace>
  <inkml:trace contextRef="#ctx0" brushRef="#br0" timeOffset="11">3108 1358 7138 0 0,'-21'-5'5726'0'0,"23"37"429"0"0,1-8-5486 0 0,-12 264 2313 0 0,11-147-2323 0 0,3-131-645 0 0,-3-12-3931 0 0,2-6-4869 0 0,1 5 2035 0 0</inkml:trace>
  <inkml:trace contextRef="#ctx0" brushRef="#br0" timeOffset="12">2261 1932 6553 0 0,'0'0'774'0'0,"0"0"-351"0"0,-11 9 6891 0 0,-12 11-5242 0 0,-178 200 2686 0 0,66-26-3588 0 0,-56 101 137 0 0,87-132-942 0 0,55-70-110 0 0,-5-51 7 0 0,55-42-315 0 0,-1 1-1 0 0,0-1 0 0 0,0 0 0 0 0,1 0 0 0 0,-1 1 0 0 0,0-1 1 0 0,0 0-1 0 0,0 1 0 0 0,1-1 0 0 0,-1 0 0 0 0,0 1 0 0 0,0-1 1 0 0,0 0-1 0 0,0 1 0 0 0,0-1 0 0 0,0 0 0 0 0,0 1 0 0 0,0-1 1 0 0,0 0-1 0 0,0 1 0 0 0,0-1 0 0 0,0 0 0 0 0,0 1 0 0 0,0-1 1 0 0,0 0-1 0 0,0 1 0 0 0,0-1 0 0 0,0 0 0 0 0,0 1 0 0 0,-1-1 1 0 0,1 0-1 0 0,0 0 0 0 0,0 1 0 0 0,0-1 0 0 0,0 0 0 0 0,-1 1 1 0 0,1-1-1 0 0,0 0 0 0 0,0 0 0 0 0,-1 0 0 0 0,1 1 54 0 0,14-14-12641 0 0,-9 10 5941 0 0</inkml:trace>
  <inkml:trace contextRef="#ctx0" brushRef="#br0" timeOffset="13">1431 2714 5129 0 0,'28'-41'8222'0'0,"-27"41"-8119"0"0,0 0 0 0 0,0 1 0 0 0,0-1-1 0 0,0 0 1 0 0,-1 1 0 0 0,1-1 0 0 0,0 1 0 0 0,0-1 0 0 0,0 1 0 0 0,0-1 0 0 0,-1 1 0 0 0,1 0-1 0 0,0-1 1 0 0,-1 1 0 0 0,1 0 0 0 0,0-1 0 0 0,-1 1 0 0 0,1 0 0 0 0,-1 0 0 0 0,1 0 0 0 0,-1 0-1 0 0,0 0 1 0 0,1-1 0 0 0,-1 1 0 0 0,0 0 0 0 0,0 0 0 0 0,1 0 0 0 0,-1 0 0 0 0,0 0 0 0 0,0 0-1 0 0,0 0 1 0 0,0 0 0 0 0,0 0 0 0 0,0 0 0 0 0,0 0 0 0 0,-1 0 0 0 0,1 0 0 0 0,0 0 0 0 0,-1 0-1 0 0,1 0 1 0 0,0-1 0 0 0,-1 1 0 0 0,1 0 0 0 0,-1 0 0 0 0,1 0 0 0 0,-1 0-103 0 0,1 4 56 0 0,-16 281 3478 0 0,15-270-3363 0 0,-1-6-69 0 0,1 0-1 0 0,0 1 1 0 0,1-1 0 0 0,0 0-1 0 0,1 0 1 0 0,0 1 0 0 0,0-1 0 0 0,1 0-1 0 0,0 0 1 0 0,1 0 0 0 0,1 2-102 0 0,-2-12 25 0 0,0 0 0 0 0,0 0 0 0 0,0 0 1 0 0,-1 0-1 0 0,1 0 0 0 0,0 0 1 0 0,0-1-1 0 0,0 1 0 0 0,-1-1 0 0 0,1 1 1 0 0,0-1-1 0 0,0 0 0 0 0,-1 0 0 0 0,1 1 1 0 0,-1-1-1 0 0,1 0 0 0 0,-1 0 1 0 0,1-1-1 0 0,-1 1 0 0 0,1 0 0 0 0,-1 0 1 0 0,0-1-1 0 0,0 1 0 0 0,0-1 0 0 0,0 1 1 0 0,0-1-1 0 0,0 1 0 0 0,0-1 1 0 0,0 0-1 0 0,-1 1-25 0 0,6-6 72 0 0,10-9-25 0 0,4-5-25 0 0,0 0 0 0 0,2 2 0 0 0,0 1 0 0 0,1 0 0 0 0,0 2 0 0 0,18-9-22 0 0,-23 15 1 0 0,-16 8 1 0 0,1 0 0 0 0,0 0-1 0 0,0 0 1 0 0,1 0 0 0 0,-1 0 0 0 0,0 1 0 0 0,1-1 0 0 0,-1 1 0 0 0,1 0 0 0 0,-1 0 0 0 0,1 0 0 0 0,0 0 0 0 0,-1 1 0 0 0,1 0 0 0 0,0-1 0 0 0,-1 1 0 0 0,1 1 0 0 0,0-1 0 0 0,-1 0 0 0 0,2 1-2 0 0,-5 0 4 0 0,1-1 1 0 0,-1 1-1 0 0,0-1 0 0 0,0 1 0 0 0,0-1 0 0 0,0 1 1 0 0,0-1-1 0 0,0 1 0 0 0,0-1 0 0 0,0 1 1 0 0,0 0-1 0 0,0-1 0 0 0,-1 1 0 0 0,1-1 0 0 0,0 1 1 0 0,0-1-1 0 0,0 1 0 0 0,-1-1 0 0 0,1 0 1 0 0,0 1-1 0 0,0-1 0 0 0,-1 1 0 0 0,1-1 0 0 0,0 1 1 0 0,-1-1-1 0 0,1 0 0 0 0,-1 1 0 0 0,1-1 1 0 0,0 0-1 0 0,-1 1 0 0 0,1-1 0 0 0,-1 0 0 0 0,1 0 1 0 0,-1 0-1 0 0,1 1 0 0 0,-1-1 0 0 0,1 0 1 0 0,-1 0-1 0 0,1 0 0 0 0,-1 0 0 0 0,1 0 0 0 0,-1 0 1 0 0,1 0-1 0 0,-1 0 0 0 0,1 0 0 0 0,-1 0 1 0 0,1 0-1 0 0,-1 0 0 0 0,0 0 0 0 0,1 0 0 0 0,-1-1 1 0 0,1 1-1 0 0,0 0 0 0 0,-1 0 0 0 0,1 0 1 0 0,-1-1-1 0 0,1 1 0 0 0,-1 0 0 0 0,1-1 0 0 0,0 1 1 0 0,-1 0-1 0 0,1-1 0 0 0,-1 1 0 0 0,1-1 1 0 0,0 1-1 0 0,-1-1-4 0 0,-11-7 50 0 0,0-1 0 0 0,0 0 1 0 0,1-1-1 0 0,0 0 0 0 0,1 0 0 0 0,0-1 0 0 0,1-1 1 0 0,0 0-1 0 0,-5-8-50 0 0,-32-39 119 0 0,-33-40-17 0 0,49 137 22 0 0,27-10-150 0 0,0 0-1 0 0,2 1 0 0 0,1-1 1 0 0,2 1-1 0 0,1-1 0 0 0,1 0 1 0 0,2 8 26 0 0,23 36 100 0 0,-27-73-94 0 0,0 1 1 0 0,0-1-1 0 0,-1 0 0 0 0,1 0 1 0 0,0 1-1 0 0,0-1 1 0 0,0-1-1 0 0,-1 1 0 0 0,1 0 1 0 0,0 0-1 0 0,-1-1 1 0 0,1 1-1 0 0,-1-1 1 0 0,0 1-1 0 0,1-1 0 0 0,-1 0 1 0 0,0 1-1 0 0,0-1 1 0 0,0 0-1 0 0,0 0 1 0 0,0 0-1 0 0,-1 0 0 0 0,1 0 1 0 0,-1 0-1 0 0,1 0 1 0 0,-1 0-1 0 0,0 0 0 0 0,1 0 1 0 0,-1 0-1 0 0,0 0 1 0 0,0-1-7 0 0,1-3 2 0 0,2-3 6 0 0,-1-1 0 0 0,0 1 1 0 0,-1 0-1 0 0,0 0 0 0 0,-1-1 0 0 0,0 1 0 0 0,0 0 1 0 0,-1 0-1 0 0,0-1 0 0 0,0 1 0 0 0,-1 0 0 0 0,0 0 1 0 0,-1 0-1 0 0,-3-6-8 0 0,6 14 0 0 0,0 0 0 0 0,-1 0 1 0 0,1-1-1 0 0,0 1 1 0 0,-1 0-1 0 0,1 0 0 0 0,-1 0 1 0 0,0 0-1 0 0,1 0 0 0 0,-1 0 1 0 0,0 0-1 0 0,0 0 1 0 0,0 0-1 0 0,0 0 0 0 0,0 1 1 0 0,0-1-1 0 0,0 0 0 0 0,0 0 1 0 0,0 1-1 0 0,0-1 0 0 0,0 1 1 0 0,0-1-1 0 0,0 1 1 0 0,0-1-1 0 0,-1 1 0 0 0,1 0 1 0 0,0-1-1 0 0,0 1 0 0 0,0 0 1 0 0,-1 0-1 0 0,1 0 1 0 0,0 0-1 0 0,0 0 0 0 0,-1 0 1 0 0,1 1-1 0 0,0-1 0 0 0,0 0 1 0 0,0 0-1 0 0,-1 1 1 0 0,1-1-1 0 0,0 1 0 0 0,0-1 1 0 0,0 1-1 0 0,0 0 0 0 0,0-1 1 0 0,0 1-1 0 0,0 0 0 0 0,0 0 1 0 0,0 0-1 0 0,0 0 1 0 0,0 0-1 0 0,1-1 0 0 0,-1 1 1 0 0,0 1-1 0 0,1-1 0 0 0,-1 0 1 0 0,0 0-1 0 0,1 0 1 0 0,0 0-1 0 0,-1 0 0 0 0,1 1 1 0 0,0-1-1 0 0,-1 0 0 0 0,1 0 1 0 0,0 1-1 0 0,-9 66 46 0 0,31-91 48 0 0,6-19-133 0 0,-31 53-162 0 0,0 6 21 0 0,-15 31-278 0 0,18-16-3200 0 0,19-25-6611 0 0,-7-10 3384 0 0</inkml:trace>
  <inkml:trace contextRef="#ctx0" brushRef="#br0" timeOffset="14">3982 1964 6873 0 0,'-50'-34'8357'0'0,"40"36"-2525"0"0,17 32-4151 0 0,-1-11-1079 0 0,47 150 948 0 0,48 125-679 0 0,-91-271-734 0 0,1 1 1 0 0,2-2-1 0 0,0 1 1 0 0,2-2-1 0 0,1 0 1 0 0,1-1-1 0 0,20 22-137 0 0,-10-14 462 0 0,-27-32-385 0 0,-24-44-37 0 0,8 13-3403 0 0,12 23-1194 0 0,1 0-3661 0 0,0 5 922 0 0</inkml:trace>
  <inkml:trace contextRef="#ctx0" brushRef="#br0" timeOffset="15">3963 2726 7362 0 0,'-9'1'3615'0'0,"45"-26"1985"0"0,-3 2-4252 0 0,61-45 501 0 0,34-42 48 0 0,-81 72-604 0 0,-47 38-1164 0 0,0 0-22 0 0,-10 35 391 0 0,-21 175 239 0 0,19-117-67 0 0,10-92-645 0 0,0 0 0 0 0,0 0 0 0 0,0 0 0 0 0,-1 0 0 0 0,1 0 0 0 0,0-1 0 0 0,0 1 0 0 0,0-1 0 0 0,-1 1 0 0 0,1-1 0 0 0,0 0 0 0 0,0 0 0 0 0,-1 0 0 0 0,1 0 0 0 0,0 0 0 0 0,0-1 0 0 0,0 1 0 0 0,-1-1 0 0 0,1 1 0 0 0,0-1 0 0 0,0 0 0 0 0,0 0 0 0 0,0 0 0 0 0,0 0-1 0 0,0 0 1 0 0,0 0 0 0 0,0-1 0 0 0,-1-1-25 0 0,-3 1 23 0 0,-104-43 117 0 0,33 14 36 0 0,76 31-237 0 0,51-19 163 0 0,38-26-82 0 0,-79 36 11 0 0,-34 19 22 0 0,7 9 17 0 0,43-34-76 0 0,-17 11-3 0 0,0 0-1 0 0,-1 0 0 0 0,1-1 1 0 0,-1 0-1 0 0,0-1 0 0 0,0 1 1 0 0,0-1-1 0 0,-1-1 1 0 0,0 1-1 0 0,0-1 0 0 0,-1 0 1 0 0,0-1-1 0 0,1 0 10 0 0,-37 20-67 0 0,22-6 82 0 0,1 1-1 0 0,-1 0 1 0 0,2 0-1 0 0,-1 1 0 0 0,1 0 1 0 0,0 0-1 0 0,1 1 1 0 0,0 0-1 0 0,0 0 1 0 0,1 0-1 0 0,-4 10-14 0 0,9-18 1 0 0,1 0 1 0 0,-1 0 0 0 0,1 0-1 0 0,-1 0 1 0 0,1-1-1 0 0,-1 1 1 0 0,1 0-1 0 0,-1 0 1 0 0,1-1-1 0 0,0 1 1 0 0,-1 0-1 0 0,1-1 1 0 0,0 1-1 0 0,0-1 1 0 0,0 1-1 0 0,-1-1 1 0 0,1 1-1 0 0,0-1 1 0 0,0 1-1 0 0,0-1 1 0 0,0 0-1 0 0,0 0 1 0 0,0 1-1 0 0,0-1 1 0 0,0 0-1 0 0,0 0 1 0 0,0 0-1 0 0,0 0 1 0 0,-1 0-1 0 0,1 0 1 0 0,0 0 0 0 0,0 0-1 0 0,0-1 1 0 0,0 1-1 0 0,0 0 1 0 0,0-1-1 0 0,0 1 1 0 0,0 0-1 0 0,0-1 1 0 0,-1 1-1 0 0,1-1 1 0 0,0 1-1 0 0,0-1 1 0 0,0 0-1 0 0,-1 1 1 0 0,1-1-1 0 0,0 0 1 0 0,-1 1-1 0 0,1-1 1 0 0,-1 0-1 0 0,1 0 1 0 0,-1 0-1 0 0,1 1 1 0 0,-1-1-1 0 0,0 0 1 0 0,1 0-1 0 0,-1 0 1 0 0,0 0-2 0 0,1 1 7 0 0,-2 0-7 0 0,0 0 0 0 0,0 0-1 0 0,0 0 1 0 0,0 0 0 0 0,0 0 0 0 0,0 0 0 0 0,0-1 0 0 0,1 1 0 0 0,-1 0 0 0 0,0 0 0 0 0,0-1 0 0 0,0 1 0 0 0,0 0 0 0 0,0-1 0 0 0,1 1 0 0 0,-1-1-1 0 0,0 1 1 0 0,0-1 0 0 0,1 0 0 0 0,-1 1 0 0 0,0-1 0 0 0,1 0 0 0 0,-1 1 0 0 0,1-1 0 0 0,-1 0 0 0 0,1 0 0 0 0,-1 1 0 0 0,1-1 0 0 0,-1 0 0 0 0,1 0 0 0 0,0 0-1 0 0,-1 0 1 0 0,1 0 0 0 0,0 1 0 0 0,0-1 0 0 0,0 0 0 0 0,0 0 0 0 0,0 0 0 0 0,0 0 0 0 0,0 0 0 0 0,0 0 0 0 0,0 0 0 0 0,0 0 0 0 0,0 0 0 0 0,0 1-1 0 0,1-1 1 0 0,-1 0 0 0 0,0 0 0 0 0,1 0 0 0 0,-1 0 0 0 0,1 0 0 0 0,-1 1 0 0 0,1-1 0 0 0,-1 0 0 0 0,1 0 0 0 0,0 1 0 0 0,-1-1 0 0 0,2 0 0 0 0,-5 1-1 0 0,1 0 1 0 0,0 1 0 0 0,-1-1-1 0 0,1 1 1 0 0,0 0-1 0 0,0-1 1 0 0,0 1 0 0 0,0 0-1 0 0,-1 0 1 0 0,1 1 0 0 0,0-1-1 0 0,1 0 1 0 0,-1 0-1 0 0,0 1 1 0 0,0 0 0 0 0,1-1-1 0 0,-1 1 1 0 0,0 0 0 0 0,1 0-1 0 0,0-1 1 0 0,-1 1-1 0 0,1 0 1 0 0,0 0 0 0 0,0 1-1 0 0,0-1 1 0 0,1 0 0 0 0,-1 0-1 0 0,0 0 1 0 0,1 1-1 0 0,-1-1 1 0 0,1 0 0 0 0,0 0-1 0 0,0 1 1 0 0,0-1 0 0 0,0 0-1 0 0,0 1 1 0 0,0-1-1 0 0,1 0 1 0 0,-1 1 0 0 0,1-1-1 0 0,-1 0 1 0 0,1 0 0 0 0,0 1 0 0 0,1-2 3 0 0,-1 0 1 0 0,1 0-1 0 0,-1 0 1 0 0,1 0-1 0 0,0 0 1 0 0,-1-1-1 0 0,1 1 1 0 0,0 0 0 0 0,0-1-1 0 0,-1 1 1 0 0,1-1-1 0 0,0 0 1 0 0,0 0-1 0 0,0 0 1 0 0,0 1-1 0 0,-1-2 1 0 0,1 1-1 0 0,0 0 1 0 0,0 0-1 0 0,0-1 1 0 0,0 1 0 0 0,-1-1-1 0 0,1 1 1 0 0,0-1-1 0 0,-1 0 1 0 0,1 1-1 0 0,0-1 1 0 0,-1 0-1 0 0,2-1-3 0 0,5-10 87 0 0,-16 5-39 0 0,7 6-73 0 0,-1 1-42 0 0,2 14 54 0 0,15-10-209 0 0,-9-1-3097 0 0,-1-2-7431 0 0,0-4 3068 0 0</inkml:trace>
  <inkml:trace contextRef="#ctx0" brushRef="#br0" timeOffset="16">240 3595 6977 0 0,'-57'25'3421'0'0,"-84"145"3241"0"0,137-166-6544 0 0,0 1 0 0 0,0 0 1 0 0,0 0-1 0 0,1 0 1 0 0,0 0-1 0 0,0 1 1 0 0,0 0-1 0 0,0-1 0 0 0,1 1 1 0 0,0 0-1 0 0,1 0 1 0 0,-1 0-1 0 0,1 0 0 0 0,0 1 1 0 0,0-1-1 0 0,1 0 1 0 0,0 0-1 0 0,0 1 1 0 0,1-1-1 0 0,-1 0 0 0 0,1 0 1 0 0,0 0-1 0 0,1 0 1 0 0,0 2-119 0 0,0-6 47 0 0,0-1 1 0 0,0 1 0 0 0,0 0 0 0 0,0-1-1 0 0,0 0 1 0 0,0 0 0 0 0,0 1 0 0 0,0-1 0 0 0,0 0-1 0 0,1-1 1 0 0,-1 1 0 0 0,0 0 0 0 0,1-1-1 0 0,-1 1 1 0 0,1-1 0 0 0,-1 0 0 0 0,0 1-1 0 0,1-1 1 0 0,-1-1 0 0 0,1 1 0 0 0,-1 0 0 0 0,1 0-1 0 0,-1-1 1 0 0,0 0 0 0 0,1 1 0 0 0,-1-1-1 0 0,0 0 1 0 0,0 0 0 0 0,1 0 0 0 0,-1 0 0 0 0,0-1-1 0 0,0 1 1 0 0,0-1 0 0 0,0 1-48 0 0,68-55 927 0 0,-38 24-582 0 0,-13 16-158 0 0,-1-2 0 0 0,-1 0 0 0 0,0-1 0 0 0,-1-1 0 0 0,-2 0 0 0 0,0-1-1 0 0,6-13-186 0 0,-18 31 22 0 0,-1 1 0 0 0,0-1-1 0 0,0 1 1 0 0,0-1-1 0 0,0 1 1 0 0,0-1-1 0 0,-1 1 1 0 0,1-1 0 0 0,-1 0-1 0 0,0 1 1 0 0,0-1-1 0 0,0 0 1 0 0,0 1-1 0 0,0-1 1 0 0,0 0-1 0 0,-1 0 1 0 0,0 1 0 0 0,1-1-1 0 0,-1 1 1 0 0,0-1-1 0 0,0 1 1 0 0,0-1-1 0 0,0 1 1 0 0,-1 0-1 0 0,1-1 1 0 0,-1 1 0 0 0,1 0-1 0 0,-1 0 1 0 0,0 0-1 0 0,-1-1-21 0 0,-2 0 13 0 0,0 0-1 0 0,-1 0 0 0 0,1 1 0 0 0,-1 0 1 0 0,1 0-1 0 0,-1 0 0 0 0,0 1 1 0 0,0 0-1 0 0,0 0 0 0 0,1 0 1 0 0,-1 1-1 0 0,0 0 0 0 0,0 0 0 0 0,0 0 1 0 0,0 1-1 0 0,0 0 0 0 0,0 0 1 0 0,-1 1-13 0 0,-58 8-202 0 0,37 18-1615 0 0,16 19-3752 0 0,7-25 146 0 0,3-10 2532 0 0,1-2-2957 0 0</inkml:trace>
  <inkml:trace contextRef="#ctx0" brushRef="#br0" timeOffset="17">143 3890 8922 0 0,'76'71'5811'0'0,"-74"-67"-5733"0"0,0 0 1 0 0,1 0 0 0 0,-2 0 0 0 0,1 0 0 0 0,-1 1-1 0 0,1-1 1 0 0,-1 1 0 0 0,0-1 0 0 0,-1 1 0 0 0,1 0-1 0 0,-1-1 1 0 0,0 1 0 0 0,0-1 0 0 0,0 1 0 0 0,-1 0-1 0 0,1-1 1 0 0,-1 1 0 0 0,0-1 0 0 0,-1 1 0 0 0,1-1 0 0 0,-1 1-79 0 0,-2 5 109 0 0,1-1 1 0 0,-1-1 0 0 0,-1 1 0 0 0,0 0 0 0 0,0-1 0 0 0,0 0-1 0 0,-1 0 1 0 0,-1-1 0 0 0,1 0 0 0 0,-1 0 0 0 0,0 0 0 0 0,-1-1-1 0 0,1 0 1 0 0,-1 0 0 0 0,-1-1 0 0 0,1 0 0 0 0,-1-1 0 0 0,1 0 0 0 0,-1 0-1 0 0,-1 0 1 0 0,1-1 0 0 0,-8 1-110 0 0,-17 7 1960 0 0,24-6-953 0 0,10-5-963 0 0,0 0 0 0 0,1 0 1 0 0,-1 1-1 0 0,0-1 0 0 0,0 0 1 0 0,1 0-1 0 0,-1 0 0 0 0,0 0 1 0 0,0 1-1 0 0,0-1 0 0 0,1 0 1 0 0,-1 0-1 0 0,0 1 0 0 0,0-1 1 0 0,0 0-1 0 0,0 0 0 0 0,0 1 1 0 0,0-1-1 0 0,1 0 0 0 0,-1 1 1 0 0,0-1-1 0 0,0 0 0 0 0,0 0 1 0 0,0 1-1 0 0,0-1 0 0 0,0 0 1 0 0,0 1-1 0 0,0-1 0 0 0,0 0 1 0 0,0 0-1 0 0,0 1 0 0 0,0-1 1 0 0,-1 0-1 0 0,1 0 0 0 0,0 1 0 0 0,0-1 1 0 0,0 0-1 0 0,0 1 0 0 0,0-1 1 0 0,-1 0-1 0 0,1 0 0 0 0,0 0 1 0 0,0 1-1 0 0,0-1 0 0 0,-1 0 1 0 0,1 0-1 0 0,0 0 0 0 0,0 1-44 0 0,91-22 787 0 0,134-71-1987 0 0,-139 66-3566 0 0,-2-7-6025 0 0,-72 29 5728 0 0</inkml:trace>
  <inkml:trace contextRef="#ctx0" brushRef="#br0" timeOffset="18">547 3467 8770 0 0,'48'-29'7868'0'0,"-43"28"-7616"0"0,0 1 1 0 0,0 0 0 0 0,0 0 0 0 0,0 0 0 0 0,0 1-1 0 0,-1-1 1 0 0,1 1 0 0 0,0 0 0 0 0,0 0 0 0 0,0 1-1 0 0,-1 0 1 0 0,1 0 0 0 0,-1 0 0 0 0,1 0 0 0 0,-1 1-1 0 0,0-1 1 0 0,2 3-253 0 0,-5-1 30 0 0,0-1-1 0 0,0 1 1 0 0,0 0-1 0 0,0 0 1 0 0,-1 0-1 0 0,0 0 1 0 0,0 0-1 0 0,0 0 1 0 0,0 0-1 0 0,-1 0 1 0 0,1 0-1 0 0,-1 0 1 0 0,0 0-1 0 0,0 0 1 0 0,-1 0-1 0 0,1-1 1 0 0,-1 1-1 0 0,0-1 1 0 0,0 1-1 0 0,0-1 1 0 0,0 1-1 0 0,-1-1 0 0 0,1 0 1 0 0,-1 0-1 0 0,0 0 1 0 0,-2 1-30 0 0,-142 155-48 0 0,69-98 208 0 0,119-81-63 0 0,115-126 42 0 0,-104 104-82 0 0,-92 112-33 0 0,-78 143 707 0 0,126-206-229 0 0,22-25-177 0 0,-18 10-294 0 0,231-77 596 0 0,-208 72-1438 0 0,-72 36-13478 0 0,28-17 8347 0 0</inkml:trace>
  <inkml:trace contextRef="#ctx0" brushRef="#br0" timeOffset="19">462 4119 9314 0 0,'3'-8'7877'0'0,"19"-12"-5290"0"0,-21 20-2319 0 0,167-94 2975 0 0,-70 44-3272 0 0,-76 34-1145 0 0,-28 18 1219 0 0,1 0 1 0 0,-1 0-1 0 0,1 1 0 0 0,0 0 1 0 0,0 0-1 0 0,0 0 0 0 0,0 1 1 0 0,0 0-1 0 0,1 0 0 0 0,0 0 1 0 0,-1 0-1 0 0,2 1 1 0 0,-1-1-1 0 0,0 1 0 0 0,1 0 1 0 0,0 0-1 0 0,0 0 0 0 0,1 1 1 0 0,-1-1-1 0 0,1 1 0 0 0,0-1 1 0 0,1 1-1 0 0,-1 0 0 0 0,1 0 1 0 0,0 0-1 0 0,1 1-45 0 0,-35 205 67 0 0,29-137-302 0 0,18-93-134 0 0,29-121-58 0 0,-36 133 477 0 0,0 0 1 0 0,0 1-1 0 0,0-1 1 0 0,1 1-1 0 0,0 0 1 0 0,0 1-1 0 0,0-1 1 0 0,1 1-1 0 0,-1 0 1 0 0,1 1-1 0 0,0 0 0 0 0,0 0 1 0 0,0 0-1 0 0,0 1 1 0 0,1 0-1 0 0,-1 0 1 0 0,1 1-1 0 0,-1 0 1 0 0,1 0-1 0 0,6 1-50 0 0,-13-1 9 0 0,0 1 0 0 0,0 0 0 0 0,0-1 0 0 0,1 1 0 0 0,-1 0-1 0 0,0 0 1 0 0,0 0 0 0 0,0 0 0 0 0,1 0 0 0 0,-1 0 0 0 0,0 0-1 0 0,0 0 1 0 0,0 0 0 0 0,1 1 0 0 0,-1-1 0 0 0,0 0 0 0 0,0 1 0 0 0,0-1-1 0 0,0 1 1 0 0,0-1 0 0 0,0 1 0 0 0,0 0 0 0 0,0 0 0 0 0,0-1-1 0 0,0 1 1 0 0,0 0 0 0 0,0 0 0 0 0,0 0 0 0 0,-1 0 0 0 0,1 0 0 0 0,0 0-1 0 0,-1 0 1 0 0,1 0 0 0 0,-1 0 0 0 0,1 0 0 0 0,-1 0 0 0 0,1 0-1 0 0,-1 0 1 0 0,0 1 0 0 0,1-1 0 0 0,-1 0 0 0 0,0 0 0 0 0,0 0 0 0 0,0 1-1 0 0,0-1 1 0 0,0 0 0 0 0,0 0 0 0 0,-1 0 0 0 0,1 1 0 0 0,0-1-1 0 0,0 0 1 0 0,-1 0 0 0 0,1 0 0 0 0,-1 0 0 0 0,1 0 0 0 0,-1 0 0 0 0,0 0-1 0 0,1 0 1 0 0,-1 0 0 0 0,0 0 0 0 0,0 1-9 0 0,-47 59 248 0 0,-87 52-190 0 0,72-60 443 0 0,151-115-395 0 0,19-8-2993 0 0,-70 49-1292 0 0,1 1-3929 0 0,-29 15 1944 0 0</inkml:trace>
  <inkml:trace contextRef="#ctx0" brushRef="#br0" timeOffset="20">1070 3435 10826 0 0,'-4'6'5885'0'0,"12"27"-3443"0"0,-3-13-2048 0 0,-2-7-486 0 0,0-1 1 0 0,-2 1-1 0 0,1 0 1 0 0,-2 0 0 0 0,1 0-1 0 0,-2-1 1 0 0,0 1-1 0 0,0 0 1 0 0,-1 0-1 0 0,-1-1 1 0 0,0 1-1 0 0,-1-1 1 0 0,0 0 0 0 0,-1 0-1 0 0,0 0 1 0 0,-1-1-1 0 0,0 1 1 0 0,-1-1-1 0 0,0-1 1 0 0,-1 1-1 0 0,-4 4 92 0 0,-48 44 1539 0 0,46-46 474 0 0,25-25-1148 0 0,27-30-513 0 0,172-112 2122 0 0,-147 118-1424 0 0,-64 36-1037 0 0,1 1 1 0 0,0-1-1 0 0,-1 1 1 0 0,1 0-1 0 0,0-1 1 0 0,0 1-1 0 0,0 0 1 0 0,0-1-1 0 0,-1 1 1 0 0,1 0-1 0 0,0-1 1 0 0,0 1-1 0 0,0 0 1 0 0,1-1-1 0 0,-1 1 1 0 0,0-1-1 0 0,0 1 1 0 0,0 0-1 0 0,0-1 1 0 0,1 1-1 0 0,-1 0 1 0 0,0-1-1 0 0,0 1 1 0 0,1-1 0 0 0,-1 1-1 0 0,1 0 1 0 0,-1-1-1 0 0,0 1 1 0 0,1-1-1 0 0,-1 0 1 0 0,1 1-1 0 0,-1-1 1 0 0,1 1-1 0 0,-1-1 1 0 0,1 0-1 0 0,0 1 1 0 0,-1-1-1 0 0,1 0 1 0 0,-1 1-1 0 0,1-1 1 0 0,0 0-1 0 0,-1 0 1 0 0,1 0-1 0 0,0 0 1 0 0,-1 0-1 0 0,1 1 1 0 0,0-1-1 0 0,-1 0 1 0 0,1-1-1 0 0,0 1 1 0 0,-1 0-1 0 0,1 0 1 0 0,0 0-1 0 0,-1 0 1 0 0,1-1-14 0 0,-73 120-524 0 0,-68 54-3569 0 0,115-136-1383 0 0,24-62 3069 0 0,7 1 3461 0 0,14 23 3792 0 0,62 39-1922 0 0,8-29-5215 0 0,-44-31-5050 0 0,-23-3-1143 0 0,-17 16 4494 0 0</inkml:trace>
  <inkml:trace contextRef="#ctx0" brushRef="#br0" timeOffset="21">1431 3501 5705 0 0,'12'-34'3857'0'0,"-3"83"1283"0"0,-5-3-4637 0 0,-1 0-1 0 0,-3 1 1 0 0,-2-1 0 0 0,-2 0 0 0 0,-1 0-1 0 0,-3-1 1 0 0,-8 23-503 0 0,-12 54-98 0 0,18-156 386 0 0,15 18 51 0 0,1 0 0 0 0,0 0 0 0 0,0 0 0 0 0,2 1 0 0 0,0 0 1 0 0,1 1-1 0 0,0 0 0 0 0,1 0 0 0 0,1 1 0 0 0,0 0 0 0 0,1 1 0 0 0,0 0 1 0 0,1 0-340 0 0,38-15-913 0 0,-30 23-7296 0 0,-18 3 4653 0 0,1-2-3041 0 0</inkml:trace>
  <inkml:trace contextRef="#ctx0" brushRef="#br0" timeOffset="22">1885 3272 9042 0 0,'-34'95'8390'0'0,"-36"50"-6159"0"0,5-16-3459 0 0,69-117-5898 0 0,14-39 1861 0 0,-12 12 1205 0 0</inkml:trace>
  <inkml:trace contextRef="#ctx0" brushRef="#br0" timeOffset="23">1794 3460 6041 0 0,'-1'-22'2800'0'0,"-1"1"2190"0"0,1 23-317 0 0,-1 8-2603 0 0,3-6-1973 0 0,0-1 0 0 0,1 0 1 0 0,-1 1-1 0 0,1-1 0 0 0,0 0 0 0 0,0 0 1 0 0,0 0-1 0 0,0-1 0 0 0,1 1 0 0 0,-1 0 1 0 0,1-1-1 0 0,0 0 0 0 0,-1 1 1 0 0,1-1-1 0 0,0 0 0 0 0,1-1 0 0 0,-1 1 1 0 0,0 0-1 0 0,0-1 0 0 0,1 0 0 0 0,-1 0 1 0 0,0 0-1 0 0,1 0 0 0 0,0 0 1 0 0,-1-1-1 0 0,1 1 0 0 0,-1-1 0 0 0,1 0 1 0 0,-1 0-1 0 0,1 0 0 0 0,0-1 1 0 0,-1 1-1 0 0,1-1 0 0 0,2-1-97 0 0,124-44-340 0 0,-116 39 308 0 0,37-19-1756 0 0,-33 12-4735 0 0,-17 14 2638 0 0,-1 2-3379 0 0</inkml:trace>
  <inkml:trace contextRef="#ctx0" brushRef="#br0" timeOffset="24">1566 3918 7778 0 0,'41'-28'829'0'0,"75"-49"267"0"0,-63 44 576 0 0,0-3-1 0 0,-2-2 1 0 0,45-44-1672 0 0,-55 41 3626 0 0,-91 101 763 0 0,45-47-4308 0 0,2 1 0 0 0,0 0 1 0 0,0 0-1 0 0,1 1 0 0 0,1-1 0 0 0,0 0 0 0 0,1 1 1 0 0,1-1-1 0 0,0 0 0 0 0,2 7-81 0 0,1 68-3101 0 0,-23-34-7372 0 0,15-48 4095 0 0</inkml:trace>
  <inkml:trace contextRef="#ctx0" brushRef="#br0" timeOffset="25">1797 4000 8898 0 0,'-2'7'463'0'0,"-1"-1"1"0"0,1 1-1 0 0,0 1 1 0 0,0-1-1 0 0,1 0 1 0 0,0 0-1 0 0,0 0 1 0 0,1 1-1 0 0,0-1 0 0 0,0 0 1 0 0,1 1-1 0 0,-1-1 1 0 0,2 0-1 0 0,-1 1 1 0 0,1-1-1 0 0,0 0 1 0 0,1 0-1 0 0,-1-1 1 0 0,5 7-464 0 0,-6-9 127 0 0,1-1 0 0 0,0 1 0 0 0,1-1 1 0 0,-1 1-1 0 0,1-1 0 0 0,-1 0 0 0 0,1 0 1 0 0,0 0-1 0 0,0 0 0 0 0,0-1 1 0 0,1 1-1 0 0,-1-1 0 0 0,1 0 0 0 0,-1 0 1 0 0,1 0-1 0 0,0 0 0 0 0,0-1 0 0 0,-1 1 1 0 0,1-1-1 0 0,0 0 0 0 0,0 0 1 0 0,0-1-1 0 0,1 1 0 0 0,-1-1 0 0 0,0 0 1 0 0,0 0-1 0 0,0 0 0 0 0,0 0 0 0 0,0-1 1 0 0,0 0-1 0 0,0 0 0 0 0,0 0 0 0 0,0 0 1 0 0,0 0-1 0 0,1-2-127 0 0,8-2 122 0 0,0-1 1 0 0,0-1-1 0 0,-1 0 0 0 0,0 0 0 0 0,0-1 0 0 0,0-1 1 0 0,-1 0-1 0 0,-1-1 0 0 0,0 0 0 0 0,0 0 1 0 0,-1-1-1 0 0,0 0 0 0 0,-1-1 0 0 0,0 0 0 0 0,-1 0 1 0 0,0-1-1 0 0,-1 0-122 0 0,13-41-335 0 0,-14 17-3519 0 0,-6 35 3562 0 0,-3 1-9450 0 0,1 1 3290 0 0</inkml:trace>
  <inkml:trace contextRef="#ctx0" brushRef="#br0" timeOffset="26">3245 3332 7154 0 0,'1'22'3111'0'0,"-35"254"3877"0"0,8-61-2695 0 0,64-255-3129 0 0,103-179-968 0 0,-60 74 239 0 0,-85 161-374 0 0,2-1 1 0 0,0 0-1 0 0,1 1 0 0 0,0-1 1 0 0,1 0-1 0 0,1 1 0 0 0,1-1 1 0 0,2 13-62 0 0,35 72 49 0 0,-37-98-44 0 0,-1 0 0 0 0,0 0-1 0 0,0 0 1 0 0,1 0 0 0 0,-1 0 0 0 0,1 0 0 0 0,0-1 0 0 0,-1 1 0 0 0,1 0 0 0 0,0-1-1 0 0,0 0 1 0 0,0 1 0 0 0,0-1 0 0 0,0 0 0 0 0,0 0 0 0 0,1 0 0 0 0,-1 0-1 0 0,0 0 1 0 0,0 0 0 0 0,1-1 0 0 0,-1 1 0 0 0,0-1 0 0 0,1 0 0 0 0,-1 0-1 0 0,1 0 1 0 0,-1 0 0 0 0,1 0 0 0 0,-1 0 0 0 0,0 0 0 0 0,1-1 0 0 0,-1 1 0 0 0,0-1-1 0 0,1 0 1 0 0,-1 0 0 0 0,0 0 0 0 0,0 0 0 0 0,0 0 0 0 0,0 0 0 0 0,0-1-1 0 0,0 1 1 0 0,0-1 0 0 0,1 0-5 0 0,12-15-2 0 0,-1 0 0 0 0,0-1 0 0 0,-2-1 0 0 0,0 0 0 0 0,-1 0 1 0 0,-1-1-1 0 0,-1-1 0 0 0,-1 0 0 0 0,0 0 0 0 0,-2 0 0 0 0,1-7 2 0 0,-6 25-4 0 0,3-9 0 0 0,1-1-1 0 0,-2 0 1 0 0,0 0-1 0 0,0 0 1 0 0,-1 0 0 0 0,-1-1-1 0 0,0 1 1 0 0,-1 0-1 0 0,0-1 1 0 0,-2-3 4 0 0,1 17 4 0 0,0 0 1 0 0,0 0-1 0 0,0 0 1 0 0,0 0 0 0 0,0 0-1 0 0,0 0 1 0 0,0 0-1 0 0,0 0 1 0 0,0 0-1 0 0,0 1 1 0 0,0-1-1 0 0,0 0 1 0 0,0 1-1 0 0,0-1 1 0 0,0 1 0 0 0,0-1-1 0 0,0 1 1 0 0,1-1-1 0 0,-1 1 1 0 0,0 0-1 0 0,0-1 1 0 0,0 1-1 0 0,1 0 1 0 0,-1 0-1 0 0,1-1 1 0 0,-1 1 0 0 0,0 0-1 0 0,1 0 1 0 0,-1 0-1 0 0,1 0 1 0 0,0 0-1 0 0,-1 0 1 0 0,1 0-1 0 0,0 0 1 0 0,-1 0-1 0 0,1 0 1 0 0,0 0 0 0 0,0 0-1 0 0,0 0 1 0 0,0 0-1 0 0,0 0 1 0 0,0 0-1 0 0,0 0 1 0 0,1 0-5 0 0,-12 57 166 0 0,3 0 1 0 0,3 0 0 0 0,2 0-1 0 0,4 41-166 0 0,-1-48 55 0 0,10 138 161 0 0,-9-190-262 0 0,-1 1 0 0 0,0 0 0 0 0,0-1 0 0 0,1 1 0 0 0,-1 0 0 0 0,0 0 0 0 0,0-1 0 0 0,1 1 0 0 0,-1 0 0 0 0,0 0 0 0 0,1 0-1 0 0,-1 0 1 0 0,0-1 0 0 0,1 1 0 0 0,-1 0 0 0 0,1 0 0 0 0,-1 0 0 0 0,0 0 0 0 0,1 0 0 0 0,-1 0 0 0 0,0 0 0 0 0,1 0 0 0 0,-1 0-1 0 0,0 0 1 0 0,1 0 0 0 0,-1 0 0 0 0,1 0 0 0 0,-1 0 0 0 0,0 0 0 0 0,1 0 0 0 0,-1 1 0 0 0,0-1 0 0 0,1 0 0 0 0,-1 0 0 0 0,0 0 0 0 0,1 1-1 0 0,-1-1 1 0 0,0 0 0 0 0,0 0 0 0 0,1 1 0 0 0,-1-1 0 0 0,0 0 0 0 0,0 0 0 0 0,1 1 0 0 0,-1-1 0 0 0,0 0 0 0 0,0 1 0 0 0,0-1 0 0 0,0 0-1 0 0,1 1 1 0 0,-1-1 0 0 0,0 0 0 0 0,0 1 0 0 0,0-1 0 0 0,0 1 0 0 0,0-1 0 0 0,0 0 0 0 0,0 1 0 0 0,0-1 0 0 0,0 0 0 0 0,0 1 0 0 0,0-1-1 0 0,0 1 1 0 0,0-1 0 0 0,0 0 0 0 0,-1 1 0 0 0,1-1 0 0 0,0 0 46 0 0,15-28-10363 0 0,-14 26 9402 0 0,2-10-5958 0 0</inkml:trace>
  <inkml:trace contextRef="#ctx0" brushRef="#br0" timeOffset="27">3938 3190 10578 0 0,'38'-15'7036'0'0,"28"43"-4878"0"0,-62-25-2116 0 0,-1 1 0 0 0,1 0 0 0 0,0-1-1 0 0,-1 1 1 0 0,0 1 0 0 0,0-1 0 0 0,0 0 0 0 0,0 1 0 0 0,-1-1-1 0 0,1 1 1 0 0,-1 0 0 0 0,-1 0 0 0 0,1 0 0 0 0,-1 0-1 0 0,0 0 1 0 0,0 0 0 0 0,0 1 0 0 0,0-1 0 0 0,-1 0-1 0 0,0 0 1 0 0,0 0 0 0 0,-1 1 0 0 0,0-1 0 0 0,1 0-1 0 0,-2 0 1 0 0,1 0 0 0 0,0 0 0 0 0,-1 0 0 0 0,0 0-1 0 0,-3 4-40 0 0,-3 9 15 0 0,0-1 0 0 0,-2 0 0 0 0,0 0 0 0 0,-1-1 0 0 0,0-1 0 0 0,-2 0 0 0 0,-12 13-16 0 0,11-15 37 0 0,-1 0 1 0 0,1 0-1 0 0,-2-2 0 0 0,0 0 0 0 0,0 0 1 0 0,-1-2-1 0 0,-1 0 0 0 0,1-1 0 0 0,-1-1 0 0 0,-1 0 1 0 0,-8 1-38 0 0,16-12 715 0 0,24-12-535 0 0,26-18-107 0 0,111-81 147 0 0,-150 115-220 0 0,1-1 1 0 0,-1 1 0 0 0,1-1-1 0 0,-1 1 1 0 0,1 0 0 0 0,0-1-1 0 0,-1 1 1 0 0,1 0-1 0 0,-1 0 1 0 0,1-1 0 0 0,0 1-1 0 0,-1 0 1 0 0,1 0-1 0 0,0 0 1 0 0,0 0 0 0 0,-1 0-1 0 0,1 0 1 0 0,0 0-1 0 0,-1 0 1 0 0,1 0 0 0 0,0 0-1 0 0,-1 0 1 0 0,1 0-1 0 0,0 0 1 0 0,-1 1 0 0 0,1-1-1 0 0,0 0 1 0 0,-1 0 0 0 0,1 1-1 0 0,-1-1 1 0 0,1 1-1 0 0,0-1 1 0 0,-1 0 0 0 0,1 1-1 0 0,-1-1 1 0 0,1 1-1 0 0,-1-1 1 0 0,1 1 0 0 0,-1-1-1 0 0,0 1 1 0 0,1 0-1 0 0,-1-1 1 0 0,0 1 0 0 0,1 0-1 0 0,-1-1 1 0 0,0 1-1 0 0,0 0 1 0 0,0-1 0 0 0,1 1-1 0 0,-1 0 1 0 0,0-1 0 0 0,0 1-1 0 0,0 0 1 0 0,0-1-1 0 0,0 1 1 0 0,0 0 0 0 0,-1-1-1 0 0,1 1 1 0 0,0 0-1 0 0,0-1 0 0 0,-5 57 45 0 0,3-42-39 0 0,1-9 19 0 0,0 0 1 0 0,0 0 0 0 0,0 0 0 0 0,1 0 0 0 0,-1 1 0 0 0,1-1 0 0 0,1 0-1 0 0,-1 0 1 0 0,1 0 0 0 0,1 1 0 0 0,-1-1 0 0 0,1 0 0 0 0,0 0-1 0 0,0-1 1 0 0,0 1 0 0 0,1 0 0 0 0,0-1 0 0 0,0 1 0 0 0,1-1 0 0 0,-1 0-1 0 0,1 0 1 0 0,0-1 0 0 0,1 1 0 0 0,-1-1 0 0 0,1 0 0 0 0,2 2-26 0 0,-2-6-6 0 0,1 0 1 0 0,-1 0 0 0 0,0-1 0 0 0,1 0 0 0 0,-1 0-1 0 0,0 0 1 0 0,0 0 0 0 0,0-1 0 0 0,0 0 0 0 0,0 0-1 0 0,0 0 1 0 0,-1-1 0 0 0,1 0 0 0 0,-1 0-1 0 0,1 0 1 0 0,-1 0 0 0 0,0-1 0 0 0,-1 1 0 0 0,1-1-1 0 0,0 0 1 0 0,-1 0 0 0 0,0 0 0 0 0,0-1-1 0 0,0 1 1 0 0,-1-1 0 0 0,1 0 0 0 0,-1-1 5 0 0,27-29-570 0 0,69-104-2081 0 0,-50-4 2888 0 0,-37 95 518 0 0,-4 29 708 0 0,-1 27-222 0 0,-1 40 95 0 0,-5-37-1355 0 0,-5 194 449 0 0,-24-70-3389 0 0,12-92-1925 0 0,0-19-2939 0 0,8-18 1449 0 0</inkml:trace>
  <inkml:trace contextRef="#ctx0" brushRef="#br0" timeOffset="28">4142 3805 10170 0 0,'-10'62'5134'0'0,"14"86"903"0"0,-3-145-5990 0 0,-1-1 0 0 0,1 1 0 0 0,0-1 0 0 0,-1 1 1 0 0,1-1-1 0 0,0 1 0 0 0,1-1 0 0 0,-1 1 0 0 0,0-1 0 0 0,1 0 1 0 0,-1 0-1 0 0,1 0 0 0 0,0 0 0 0 0,0 0 0 0 0,0 0 1 0 0,0 0-1 0 0,0-1 0 0 0,0 1 0 0 0,0-1 0 0 0,0 1 1 0 0,1-1-1 0 0,-1 0 0 0 0,1 0 0 0 0,-1 0 0 0 0,1 0 1 0 0,-1 0-1 0 0,1-1 0 0 0,-1 1 0 0 0,1-1 0 0 0,0 1 0 0 0,-1-1 1 0 0,1 0-1 0 0,0 0 0 0 0,-1 0 0 0 0,1-1 0 0 0,0 1 1 0 0,-1-1-1 0 0,1 1 0 0 0,-1-1 0 0 0,1 0 0 0 0,-1 0 1 0 0,1 0-1 0 0,-1 0 0 0 0,1-1 0 0 0,-1 1 0 0 0,0 0 0 0 0,0-1 1 0 0,0 0-1 0 0,0 0 0 0 0,0 1 0 0 0,0-1 0 0 0,1-2-47 0 0,17-10 107 0 0,-2-1 0 0 0,0 0-1 0 0,-1-2 1 0 0,0 0-1 0 0,-2-1 1 0 0,0 0-1 0 0,-1-1 1 0 0,0-1-1 0 0,-2 0 1 0 0,0-2-107 0 0,-10 19 10 0 0,0 0-1 0 0,-1 0 1 0 0,0 0-1 0 0,0 0 1 0 0,1-1-1 0 0,-2 1 1 0 0,1 0-1 0 0,0-1 1 0 0,-1 1-1 0 0,1 0 1 0 0,-1-1 0 0 0,0 1-1 0 0,0-1 1 0 0,-1 1-1 0 0,1-1 1 0 0,-1 1-1 0 0,0 0 1 0 0,1-1-1 0 0,-1 1 1 0 0,-1 0-1 0 0,1 0 1 0 0,0-1 0 0 0,-1 1-1 0 0,0 0 1 0 0,0 1-1 0 0,1-1 1 0 0,-2 0-1 0 0,1 0 1 0 0,0 1-1 0 0,-1-1 1 0 0,1 1-1 0 0,-1 0 1 0 0,1 0-1 0 0,-1 0 1 0 0,0 0 0 0 0,0 0-1 0 0,0 1 1 0 0,0-1-1 0 0,0 1 1 0 0,-1 0-1 0 0,1 0 1 0 0,0 0-1 0 0,-1 0 1 0 0,1 0-1 0 0,0 1 1 0 0,-1 0 0 0 0,1-1-1 0 0,-1 1 1 0 0,1 1-1 0 0,-1-1 1 0 0,-1 1-10 0 0,-11 1-85 0 0,1 1 0 0 0,-1 1 0 0 0,0 1 1 0 0,1 0-1 0 0,0 1 0 0 0,0 0 0 0 0,1 1 1 0 0,0 1-1 0 0,-3 3 85 0 0,-71 53-5872 0 0,53-33-3027 0 0,26-24 2423 0 0</inkml:trace>
  <inkml:trace contextRef="#ctx0" brushRef="#br0" timeOffset="29">3459 3445 8170 0 0,'0'42'3557'0'0,"-1"57"45"0"0,-21 45-2640 0 0,12-118-886 0 0,-1 5-143 0 0,8-15-5320 0 0,3-17 3117 0 0,3 1-3188 0 0</inkml:trace>
  <inkml:trace contextRef="#ctx0" brushRef="#br0" timeOffset="30">4599 3081 9810 0 0,'-28'9'9075'0'0,"10"16"-5141"0"0,9 71-2797 0 0,9-93-1209 0 0,1 0 0 0 0,0 0 1 0 0,0 0-1 0 0,0 0 0 0 0,1 0 0 0 0,-1-1 1 0 0,1 1-1 0 0,-1 0 0 0 0,1-1 1 0 0,0 0-1 0 0,0 1 0 0 0,0-1 0 0 0,0 0 1 0 0,1 0-1 0 0,-1 0 0 0 0,0 0 0 0 0,1 0 1 0 0,-1-1-1 0 0,1 1 0 0 0,0-1 1 0 0,2 1 71 0 0,39 8-10258 0 0,-69 37 9403 0 0,-71 53 7674 0 0,96-101-6742 0 0,0 1 0 0 0,0-1 0 0 0,0 1 0 0 0,0-1 0 0 0,0 1 0 0 0,0-1 0 0 0,0 1-1 0 0,0-1 1 0 0,0 0 0 0 0,0 1 0 0 0,0-1 0 0 0,0 1 0 0 0,-1-1 0 0 0,1 1 0 0 0,0-1 0 0 0,0 1 0 0 0,-1-1 0 0 0,1 1 0 0 0,0-1 0 0 0,0 1 0 0 0,-1-1 0 0 0,1 1 0 0 0,-1 0 0 0 0,1-1 0 0 0,0 1 0 0 0,-1-1 0 0 0,1 1-1 0 0,-1 0 1 0 0,1 0 0 0 0,-1-1 0 0 0,1 1 0 0 0,-1 0 0 0 0,1 0 0 0 0,-1-1 0 0 0,1 1 0 0 0,-1 0 0 0 0,1 0 0 0 0,-1 0 0 0 0,1 0 0 0 0,-1 0 0 0 0,1 0 0 0 0,-1 0 0 0 0,0 0 0 0 0,1 0 0 0 0,-1 0 0 0 0,1 0-1 0 0,-1 0 1 0 0,1 0 0 0 0,-1 0 0 0 0,0 1-77 0 0,11-13 241 0 0,0 0-1 0 0,0 1 0 0 0,1 0 0 0 0,1 1 0 0 0,0 1 0 0 0,0-1 1 0 0,1 2-1 0 0,0 0 0 0 0,0 0 0 0 0,1 2 0 0 0,10-5-240 0 0,61-5 1515 0 0,-84 18-1493 0 0,1-1 0 0 0,-1 1 0 0 0,0 0 0 0 0,0 0 0 0 0,-1-1 0 0 0,1 1 0 0 0,0 0 0 0 0,-1 0 0 0 0,1 0 1 0 0,-1 0-1 0 0,1 0 0 0 0,-1 0 0 0 0,0 0 0 0 0,0 0 0 0 0,0 0 0 0 0,0 0 0 0 0,0 0 0 0 0,0 0 0 0 0,-1 0 0 0 0,1 0 0 0 0,-1 0 0 0 0,1 0 0 0 0,-1 0 0 0 0,0 0 0 0 0,0 0 0 0 0,0-1 0 0 0,0 1 0 0 0,0 0 0 0 0,0 0-22 0 0,-87 152-2644 0 0,22-46-3062 0 0,28-33-3678 0 0,32-64 3496 0 0</inkml:trace>
  <inkml:trace contextRef="#ctx0" brushRef="#br0" timeOffset="31">4568 3589 7826 0 0,'1'-2'318'0'0,"0"1"0"0"0,-1-1 0 0 0,1 1 0 0 0,0-1 0 0 0,0 1 0 0 0,0-1 0 0 0,1 1 0 0 0,-1 0 0 0 0,0 0 0 0 0,0 0 0 0 0,1-1 0 0 0,-1 1 0 0 0,1 1 0 0 0,-1-1 0 0 0,1 0 0 0 0,-1 0 0 0 0,1 0 1 0 0,-1 1-1 0 0,1-1 0 0 0,0 1 0 0 0,-1-1 0 0 0,1 1 0 0 0,0 0 0 0 0,0-1 0 0 0,-1 1 0 0 0,1 0 0 0 0,0 0 0 0 0,0 0 0 0 0,-1 1 0 0 0,1-1 0 0 0,0 0 0 0 0,-1 1 0 0 0,1-1 0 0 0,1 1-318 0 0,22 11 2108 0 0,-17-8-2225 0 0,151 39 6 0 0,-124-49-2855 0 0,6-29-5950 0 0,-32 20 3312 0 0</inkml:trace>
  <inkml:trace contextRef="#ctx0" brushRef="#br0" timeOffset="32">4963 3194 8210 0 0,'-16'69'5888'0'0,"3"147"-2203"0"0,4-38-3451 0 0,15-90-1410 0 0,-6-88 1148 0 0,0 0-1 0 0,-1 0 1 0 0,1 0-1 0 0,0 0 1 0 0,0 0 0 0 0,-1 0-1 0 0,1 0 1 0 0,0 0 0 0 0,0 0-1 0 0,-1 0 1 0 0,1 0 28 0 0,57-144 7432 0 0,9 67-6289 0 0,-40 53-2714 0 0,-2-1-3396 0 0,-3 4-2506 0 0,-14 12 309 0 0</inkml:trace>
  <inkml:trace contextRef="#ctx0" brushRef="#br0" timeOffset="33">5389 2958 9514 0 0,'-2'8'765'0'0,"-35"104"5218"0"0,-14 56-5067 0 0,45-123-1407 0 0,12-21-2729 0 0,18-52-529 0 0,-10-44 5275 0 0,-30 0 6845 0 0,16 74-3335 0 0,21 28-4264 0 0,-11-27-896 0 0,-1-1 0 0 0,1 0 0 0 0,-1 0 1 0 0,1-1-1 0 0,-1-1 0 0 0,1 1 0 0 0,0-1 1 0 0,0-1-1 0 0,-1 0 0 0 0,1-1 0 0 0,-1 1 1 0 0,5-3 123 0 0,27-2-2693 0 0,-19 2-391 0 0,-7-1-2204 0 0,-5-1-2552 0 0</inkml:trace>
  <inkml:trace contextRef="#ctx0" brushRef="#br0" timeOffset="34">5088 3667 10298 0 0,'-18'4'1449'0'0,"18"-4"-1437"0"0,0 0 0 0 0,0-1 0 0 0,0 1 0 0 0,0 0 0 0 0,0-1-1 0 0,0 1 1 0 0,0-1 0 0 0,0 1 0 0 0,0 0 0 0 0,0-1 0 0 0,0 1-1 0 0,0 0 1 0 0,0-1 0 0 0,0 1 0 0 0,0 0 0 0 0,-1-1 0 0 0,1 1-1 0 0,0 0 1 0 0,0-1 0 0 0,0 1 0 0 0,-1 0 0 0 0,1 0-1 0 0,0-1 1 0 0,0 1 0 0 0,-1 0 0 0 0,1 0 0 0 0,0-1 0 0 0,-1 1-1 0 0,1 0 1 0 0,0 0 0 0 0,-1 0 0 0 0,1-1 0 0 0,0 1 0 0 0,-1 0-1 0 0,1 0 1 0 0,-1 0-12 0 0,264-225 357 0 0,-140 144 2583 0 0,-83 62 162 0 0,-32 19 98 0 0,-25 15-793 0 0,10-8-2319 0 0,1 1 0 0 0,0 0 1 0 0,0 0-1 0 0,0 0 1 0 0,1 1-1 0 0,1 0 1 0 0,-1 0-1 0 0,1 0 0 0 0,1 0 1 0 0,0 1-1 0 0,0-1 1 0 0,1 1-1 0 0,0 0 1 0 0,0 0-1 0 0,1 0 0 0 0,1 0 1 0 0,0 0-1 0 0,0 0 1 0 0,1 0-1 0 0,0 0 1 0 0,1 0-1 0 0,0 0 1 0 0,1 2-90 0 0,0 88-700 0 0,-6-56-1358 0 0,3-16-5412 0 0,0-27 4766 0 0,0-1-750 0 0,0 0-2957 0 0</inkml:trace>
  <inkml:trace contextRef="#ctx0" brushRef="#br0" timeOffset="35">5283 3730 7322 0 0,'0'19'3233'0'0,"0"28"1815"0"0,31 56-457 0 0,-29-99-4491 0 0,1 0 1 0 0,0-1-1 0 0,0 1 1 0 0,0-1-1 0 0,1 0 1 0 0,-1 0-1 0 0,1 0 0 0 0,0 0 1 0 0,0-1-1 0 0,0 0 1 0 0,0 0-1 0 0,0 0 1 0 0,0 0-1 0 0,1 0 1 0 0,-1-1-1 0 0,1 0 1 0 0,-1 0-1 0 0,1 0 1 0 0,-1 0-1 0 0,1-1 1 0 0,-1 0-1 0 0,1 0 1 0 0,0 0-1 0 0,-1-1 1 0 0,1 1-1 0 0,-1-1 1 0 0,1 0-1 0 0,-1 0 1 0 0,1-1-1 0 0,-1 1 0 0 0,0-1 1 0 0,0 0-1 0 0,0 0 1 0 0,0 0-1 0 0,0-1 1 0 0,0 0-1 0 0,0 1 1 0 0,1-3-101 0 0,8-5 52 0 0,0 0 0 0 0,-1-1 1 0 0,-1 0-1 0 0,0-1 0 0 0,0 0 1 0 0,-1-1-1 0 0,-1 0 0 0 0,0 0 0 0 0,1-4-52 0 0,27-36-5703 0 0,-19 36-2983 0 0,-12 12 2114 0 0</inkml:trace>
  <inkml:trace contextRef="#ctx0" brushRef="#br0" timeOffset="36">3897 4637 5625 0 0,'-13'11'5634'0'0,"14"-16"-331"0"0,30-31-4016 0 0,2 2-1 0 0,1 2 0 0 0,1 0 1 0 0,2 3-1 0 0,1 1 1 0 0,3 0-1287 0 0,-18 12 495 0 0,37-37 1149 0 0,-60 54-1627 0 0,0-1 0 0 0,0 0 0 0 0,-1 1 0 0 0,1-1 0 0 0,0 0-1 0 0,0 1 1 0 0,0-1 0 0 0,0 0 0 0 0,0 1 0 0 0,0-1 0 0 0,0 0-1 0 0,0 1 1 0 0,0-1 0 0 0,0 1 0 0 0,0-1 0 0 0,0 0 0 0 0,0 1-1 0 0,0-1 1 0 0,0 0 0 0 0,0 1 0 0 0,0-1 0 0 0,0 0 0 0 0,1 1 0 0 0,-1-1-1 0 0,0 0 1 0 0,0 1 0 0 0,0-1 0 0 0,1 0 0 0 0,-1 0 0 0 0,0 1-1 0 0,0-1 1 0 0,1 0 0 0 0,-1 0 0 0 0,0 1 0 0 0,1-1 0 0 0,-1 0 0 0 0,0 0-1 0 0,0 0 1 0 0,1 1 0 0 0,-1-1 0 0 0,0 0 0 0 0,1 0 0 0 0,-1 0-1 0 0,1 0 1 0 0,-1 0 0 0 0,0 0 0 0 0,1 0 0 0 0,-1 0 0 0 0,0 0-1 0 0,1 0 1 0 0,-1 0 0 0 0,0 0 0 0 0,1 0 0 0 0,-1 0 0 0 0,0 0 0 0 0,1 0-1 0 0,-1 0 1 0 0,0 0 0 0 0,1-1-17 0 0,-9 36 133 0 0,-42 102-798 0 0,-12-24-1162 0 0,-10 19-3789 0 0,36-42-4722 0 0,31-76 4398 0 0</inkml:trace>
  <inkml:trace contextRef="#ctx0" brushRef="#br0" timeOffset="37">4060 4765 8266 0 0,'23'11'12274'0'0,"-17"1"-11511"0"0,51 51 317 0 0,-5-49-3545 0 0,-5-70-11624 0 0,-40 44 9940 0 0</inkml:trace>
  <inkml:trace contextRef="#ctx0" brushRef="#br0" timeOffset="38">4280 4677 5937 0 0,'-28'-12'9870'0'0,"50"-10"-8901"0"0,24-11-1123 0 0,-2-2 0 0 0,-1-2 1 0 0,-1-2-1 0 0,-3-2 0 0 0,22-28 154 0 0,-39 35 2312 0 0,-47 56 1587 0 0,21 108-513 0 0,-26 66-3995 0 0,23-165-664 0 0,-14 40-8105 0 0,17-61 4021 0 0,4-6-493 0 0</inkml:trace>
  <inkml:trace contextRef="#ctx0" brushRef="#br0" timeOffset="39">4408 4928 8434 0 0,'-4'14'1289'0'0,"-1"-4"-550"0"0,2-1 1 0 0,-1 1 0 0 0,1-1 0 0 0,1 1-1 0 0,0 0 1 0 0,0 0 0 0 0,1 0-1 0 0,1 0 1 0 0,-1 1 0 0 0,1-1-1 0 0,1 0 1 0 0,0 0 0 0 0,2 10-740 0 0,0-18 69 0 0,0 0 0 0 0,0 0 0 0 0,1-1 0 0 0,-1 1 0 0 0,0 0 0 0 0,1-1 1 0 0,-1 0-1 0 0,0 0 0 0 0,1 0 0 0 0,0 0 0 0 0,-1 0 0 0 0,1-1 0 0 0,-1 0 0 0 0,1 0 1 0 0,0 0-1 0 0,-1 0 0 0 0,1 0 0 0 0,0-1 0 0 0,-1 1 0 0 0,1-1 0 0 0,-1 0 0 0 0,1 0 0 0 0,-1-1 1 0 0,1 1-1 0 0,-1-1 0 0 0,0 1 0 0 0,0-1 0 0 0,0 0 0 0 0,0 0 0 0 0,0-1 0 0 0,0 1 0 0 0,0 0 1 0 0,-1-1-1 0 0,1-1-69 0 0,10-5 150 0 0,-1 0 0 0 0,0-1 0 0 0,-1-1-1 0 0,0 0 1 0 0,-1 0 0 0 0,0-1 0 0 0,-1-1 0 0 0,0 1 0 0 0,3-8-150 0 0,-11 18 29 0 0,0 0-1 0 0,0-1 1 0 0,0 1-1 0 0,0 0 1 0 0,-1 0-1 0 0,1 0 1 0 0,0-1 0 0 0,-1 1-1 0 0,0 0 1 0 0,0-1-1 0 0,0 1 1 0 0,0 0-1 0 0,0-1 1 0 0,0 1-1 0 0,0 0 1 0 0,-1-1-1 0 0,1 1 1 0 0,-1 0-1 0 0,0-1 1 0 0,0 1-1 0 0,1 0 1 0 0,-1 0 0 0 0,-1 0-1 0 0,1 0 1 0 0,0 0-1 0 0,0 0 1 0 0,-1 0-1 0 0,1 0 1 0 0,-1 1-1 0 0,0-1 1 0 0,0 0-1 0 0,1 1 1 0 0,-1 0-1 0 0,0-1 1 0 0,0 1-1 0 0,0 0 1 0 0,0 0 0 0 0,0 0-1 0 0,-1 0 1 0 0,1 0-1 0 0,0 1 1 0 0,0-1-1 0 0,-1 0 1 0 0,1 1-1 0 0,0 0 1 0 0,-1 0-1 0 0,1 0 1 0 0,0 0-1 0 0,-1 0 1 0 0,1 0 0 0 0,0 0-1 0 0,-1 1 1 0 0,1-1-1 0 0,0 1 1 0 0,-1 0-1 0 0,1 0 1 0 0,0-1-1 0 0,0 1-28 0 0,-186 88 140 0 0,180-84-698 0 0,-17 9 106 0 0,18-14-3354 0 0,9-10-5039 0 0,1 3 1546 0 0</inkml:trace>
  <inkml:trace contextRef="#ctx0" brushRef="#br0" timeOffset="40">4791 4323 7722 0 0,'-1'2'7419'0'0,"5"2"-3434"0"0,31 21-1117 0 0,67 37-808 0 0,-101-62-2082 0 0,1 1 0 0 0,-1-1 0 0 0,0 1-1 0 0,0-1 1 0 0,0 1 0 0 0,0-1-1 0 0,0 1 1 0 0,0 0 0 0 0,0 0 0 0 0,0-1-1 0 0,0 1 1 0 0,0 0 0 0 0,0 0-1 0 0,0 0 1 0 0,0 0 0 0 0,-1 0 0 0 0,1 0-1 0 0,0 0 1 0 0,-1 1 0 0 0,1-1-1 0 0,-1 0 1 0 0,1 0 0 0 0,-1 0 0 0 0,0 0-1 0 0,1 1 1 0 0,-1-1 0 0 0,0 0-1 0 0,0 0 1 0 0,0 1 0 0 0,0-1-1 0 0,0 0 1 0 0,0 1 0 0 0,0-1 0 0 0,0 0-1 0 0,-1 0 1 0 0,1 0 0 0 0,0 1-1 0 0,-1-1 1 0 0,1 0 0 0 0,-1 0 0 0 0,0 0-1 0 0,1 0 1 0 0,-1 0 0 0 0,0 0-1 0 0,1 0 1 0 0,-1 0 0 0 0,0 0 0 0 0,0 0-1 0 0,0 0 1 0 0,0 0 0 0 0,0 0-1 0 0,0-1 1 0 0,0 1 0 0 0,0 0 0 0 0,0-1-1 0 0,-1 1 23 0 0,-147 100-1334 0 0,57-46 1397 0 0,-100 64 2152 0 0,248-172-1512 0 0,142-103-543 0 0,-195 153-153 0 0,0 1-1 0 0,-1 0 1 0 0,1 0-1 0 0,0 0 0 0 0,0 0 1 0 0,1 1-1 0 0,-1-1 1 0 0,0 1-1 0 0,0 0 1 0 0,1 0-1 0 0,-1 0 0 0 0,1 0 1 0 0,-1 0-1 0 0,1 1 1 0 0,-1-1-1 0 0,1 1 1 0 0,-1 0-1 0 0,1 0 1 0 0,-1 1-1 0 0,1-1 0 0 0,-1 1 1 0 0,1 0-1 0 0,1 0-6 0 0,-14 46 2 0 0,-25 37-8 0 0,25-64 0 0 0,0 0-1 0 0,1 1 1 0 0,2 0-1 0 0,0 0 1 0 0,0 0-1 0 0,2 1 1 0 0,1 0-1 0 0,1 5 7 0 0,1-25 7 0 0,1 0-1 0 0,0 0 1 0 0,0-1-1 0 0,0 1 1 0 0,0 0 0 0 0,0 0-1 0 0,1 0 1 0 0,-1-1-1 0 0,0 1 1 0 0,1 0-1 0 0,0 0 1 0 0,-1-1-1 0 0,1 1 1 0 0,0-1-1 0 0,0 1 1 0 0,0 0 0 0 0,0-1-1 0 0,0 0 1 0 0,0 1-1 0 0,0-1 1 0 0,0 1-1 0 0,1-1 1 0 0,-1 0-1 0 0,0 0 1 0 0,1 0-1 0 0,-1 0 1 0 0,1 0 0 0 0,0 0-1 0 0,-1 0 1 0 0,1-1-1 0 0,-1 1 1 0 0,1 0-1 0 0,0-1 1 0 0,0 0-1 0 0,-1 1 1 0 0,1-1 0 0 0,0 0-1 0 0,0 0 1 0 0,0 0-1 0 0,-1 0 1 0 0,1 0-1 0 0,0 0 1 0 0,0 0-1 0 0,0-1-6 0 0,12-1 3 0 0,1-1 0 0 0,-1 0 0 0 0,0-1 0 0 0,0-1 0 0 0,0 0 0 0 0,-1-1 0 0 0,0-1 0 0 0,0 0 0 0 0,6-4-3 0 0,68-72-5627 0 0,-48 15-8860 0 0,-36 58 10429 0 0</inkml:trace>
  <inkml:trace contextRef="#ctx0" brushRef="#br0" timeOffset="41">5057 4615 8746 0 0,'-11'6'1309'0'0,"-17"1"10565"0"0,33-26-9878 0 0,2 4-1682 0 0,2 0 0 0 0,0 1 0 0 0,1 0 0 0 0,0 1 0 0 0,1 0 0 0 0,1 0-1 0 0,0 1 1 0 0,7-5-314 0 0,-12 11-354 0 0,64-52-163 0 0,-46 42-2829 0 0,1 5-4012 0 0,-16 8-1822 0 0</inkml:trace>
  <inkml:trace contextRef="#ctx0" brushRef="#br0" timeOffset="42">5135 4740 12651 0 0,'-17'-32'4016'0'0,"34"-21"-4106"0"0,4 19-2365 0 0,1 1 0 0 0,2 0 0 0 0,1 2 0 0 0,1 1 0 0 0,29-25 2455 0 0,-36 39-3302 0 0</inkml:trace>
  <inkml:trace contextRef="#ctx0" brushRef="#br0" timeOffset="43">5465 4292 4785 0 0,'0'0'2498'0'0,"-10"6"7190"0"0,-11 6-5912 0 0,-10 30-225 0 0,17 43-3626 0 0,11-54 257 0 0,-9 69-988 0 0,-1 10-2391 0 0,-6-1-5512 0 0,16-74 3360 0 0,0-26 1005 0 0</inkml:trace>
  <inkml:trace contextRef="#ctx0" brushRef="#br0" timeOffset="44">5251 4932 7722 0 0,'-27'22'4519'0'0,"11"-17"3422"0"0,34-48-3975 0 0,-15 36-3918 0 0,1 0 0 0 0,-1-1 1 0 0,1 1-1 0 0,1 1 0 0 0,-1-1 1 0 0,1 0-1 0 0,0 1 0 0 0,1 0 1 0 0,-1 0-1 0 0,1 1 0 0 0,0 0 1 0 0,1 0-1 0 0,-1 0 0 0 0,1 1 1 0 0,0 0-1 0 0,0 0 0 0 0,0 0 1 0 0,1 1-1 0 0,-1 0 0 0 0,1 1 1 0 0,0 0-1 0 0,0 0 0 0 0,0 0 1 0 0,0 1-1 0 0,6 0-48 0 0,-8 4 10 0 0,-1-1 0 0 0,1 1 1 0 0,-1 0-1 0 0,0 0 0 0 0,0 1 0 0 0,-1-1 1 0 0,1 1-1 0 0,-1 0 0 0 0,0 1 0 0 0,0-1 0 0 0,0 1 1 0 0,0 0-1 0 0,-1 0 0 0 0,0 0 0 0 0,0 0 0 0 0,0 0 1 0 0,-1 1-1 0 0,1-1 0 0 0,-1 1 0 0 0,-1 0 0 0 0,1-1 1 0 0,-1 1-1 0 0,0 1-10 0 0,3 15 81 0 0,-2 0 1 0 0,0 1-1 0 0,-2-1 0 0 0,0 0 1 0 0,-1 1-1 0 0,-1-1 0 0 0,-2 0 1 0 0,-1 3-82 0 0,44-68 1036 0 0,74-95-4596 0 0,-75 99-520 0 0,1 4-3325 0 0,-23 18-451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1:59.8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 0 10234 0 0,'-6'4'10048'0'0,"3"54"-6454"0"0,-7 31-2666 0 0,-21 214 202 0 0,36-234-494 0 0,-7-103 367 0 0,6-18-870 0 0,1-1 1 0 0,4 2-1 0 0,1-1 1 0 0,3 1 0 0 0,12-28-134 0 0,18 8 168 0 0,-41 71-168 0 0,0 1 0 0 0,0 0-1 0 0,1 0 1 0 0,-1 0 0 0 0,0 0 0 0 0,0 0 0 0 0,-1 1 0 0 0,1-1 0 0 0,0 1 0 0 0,0-1 0 0 0,-1 1 0 0 0,1 0-1 0 0,-1-1 1 0 0,1 1 0 0 0,-1 0 0 0 0,0 0 0 0 0,0 0 0 0 0,0 0 0 0 0,0 0 0 0 0,0 0 0 0 0,0 1 0 0 0,0-1-1 0 0,-1 0 1 0 0,1 0 0 0 0,-1 1 0 0 0,1 0 0 0 0,30 304 11 0 0,-12-276-58 0 0,-9-59 140 0 0,50-254 1 0 0,-39 245-102 0 0,-12 74 405 0 0,10 194-197 0 0,7-118-681 0 0,-17-146-9503 0 0,-3 13 1877 0 0,-3 8 1150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1:59.8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219 321 6121 0 0,'19'-63'8426'0'0,"-7"-34"-832"0"0,-11 94-7486 0 0,0-1 0 0 0,-1 1 1 0 0,0 0-1 0 0,1 0 0 0 0,-1-1 1 0 0,-1 1-1 0 0,1 0 0 0 0,0-1 0 0 0,-1 1 1 0 0,0 0-1 0 0,0 0 0 0 0,0 0 1 0 0,0 0-1 0 0,0-1 0 0 0,0 1 1 0 0,-1 1-1 0 0,0-1 0 0 0,1 0 0 0 0,-1 0 1 0 0,0 1-1 0 0,0-1 0 0 0,-1 1 1 0 0,1-1-1 0 0,0 1 0 0 0,-1 0 1 0 0,0 0-1 0 0,1 0 0 0 0,-1 0 0 0 0,0 1 1 0 0,0-1-1 0 0,0 1 0 0 0,0 0 1 0 0,0-1-1 0 0,0 1 0 0 0,0 1 1 0 0,-1-1-1 0 0,1 0 0 0 0,0 1 0 0 0,0 0 1 0 0,-1 0-1 0 0,1 0 0 0 0,0 0 1 0 0,-1 0-1 0 0,1 0 0 0 0,0 1 1 0 0,0 0-1 0 0,-1 0 0 0 0,-1 1-108 0 0,-9 8 12 0 0,2 2 1 0 0,0 0-1 0 0,0 0 0 0 0,1 1 1 0 0,0 1-1 0 0,1 0 0 0 0,1 0 0 0 0,0 1 1 0 0,1 0-1 0 0,1 0 0 0 0,0 1 1 0 0,1 0-1 0 0,1 0 0 0 0,1 1 0 0 0,0 0 1 0 0,1-1-1 0 0,0 1 0 0 0,2 0 1 0 0,0 2-13 0 0,0-17-2 0 0,1 1 1 0 0,0-1 0 0 0,0 0 0 0 0,0 0-1 0 0,0 1 1 0 0,1-1 0 0 0,-1 0 0 0 0,0 0-1 0 0,1 1 1 0 0,0-1 0 0 0,-1 0 0 0 0,1 0-1 0 0,0 0 1 0 0,0 0 0 0 0,0 0 0 0 0,1 0-1 0 0,-1 0 1 0 0,0 0 0 0 0,1 0 0 0 0,-1-1 0 0 0,1 1-1 0 0,-1 0 1 0 0,1-1 0 0 0,0 1 0 0 0,0-1-1 0 0,0 0 1 0 0,0 0 0 0 0,0 0 0 0 0,0 0-1 0 0,0 0 1 0 0,0 0 0 0 0,0 0 0 0 0,0-1-1 0 0,1 1 1 0 0,-1-1 0 0 0,0 1 0 0 0,0-1-1 0 0,1 0 1 0 0,-1 0 0 0 0,0 0 0 0 0,1 0-1 0 0,-1-1 1 0 0,0 1 0 0 0,0 0 0 0 0,1-1 0 0 0,-1 0-1 0 0,0 1 1 0 0,0-1 0 0 0,0 0 0 0 0,0 0-1 0 0,0 0 1 0 0,0-1 0 0 0,0 1 0 0 0,0 0-1 0 0,0-1 1 0 0,-1 1 0 0 0,2-1 1 0 0,1-2 1 0 0,-1 1 0 0 0,1 0 0 0 0,0-1 0 0 0,-1 0 0 0 0,0 1 0 0 0,0-1 1 0 0,0-1-1 0 0,0 1 0 0 0,0 0 0 0 0,-1-1 0 0 0,0 1 0 0 0,0-1 0 0 0,0 0 0 0 0,-1 1 0 0 0,1-1 0 0 0,-1-3-1 0 0,13-30 267 0 0,-11 38-229 0 0,-1 0 0 0 0,1 1-1 0 0,-1-1 1 0 0,1 0 0 0 0,-1 1 0 0 0,0 0 0 0 0,1-1 0 0 0,-1 1 0 0 0,0 0-1 0 0,1 0 1 0 0,-1 1 0 0 0,0-1 0 0 0,0 0 0 0 0,0 1 0 0 0,0-1-1 0 0,0 1 1 0 0,0 0 0 0 0,-1-1 0 0 0,1 1 0 0 0,0 0 0 0 0,-1 0-1 0 0,1 0 1 0 0,-1 0 0 0 0,0 1 0 0 0,0-1 0 0 0,0 0 0 0 0,1 2-38 0 0,13 13 17 0 0,67 36-927 0 0,-79-53 577 0 0,-1 1 1 0 0,1-1-1 0 0,-1 0 0 0 0,1 0 0 0 0,-1 0 1 0 0,1 0-1 0 0,-1 0 0 0 0,1-1 1 0 0,-1 1-1 0 0,1-1 0 0 0,-1 0 1 0 0,1 1-1 0 0,-1-1 0 0 0,0 0 0 0 0,0 0 1 0 0,1-1-1 0 0,-1 1 0 0 0,0 0 1 0 0,0-1-1 0 0,0 0 0 0 0,0 1 1 0 0,-1-1-1 0 0,1 0 0 0 0,0 0 1 0 0,0 0 332 0 0,25-30-12228 0 0,-17 17 6458 0 0</inkml:trace>
  <inkml:trace contextRef="#ctx0" brushRef="#br0" timeOffset="1">774 1 13155 0 0,'-26'17'5727'0'0,"-9"24"-2539"0"0,13-14-1598 0 0,-14 13-566 0 0,-195 233-673 0 0,224-262-951 0 0,-6 7-1090 0 0,4-10-2207 0 0,9-11-3390 0 0,3-2-249 0 0</inkml:trace>
  <inkml:trace contextRef="#ctx0" brushRef="#br0" timeOffset="2">398 1 11747 0 0,'-11'79'6984'0'0,"54"42"-3584"0"0,106 59-999 0 0,-140-169-2449 0 0,10 17 179 0 0,-24-17-3145 0 0,-17-5-7385 0 0,15-6 3174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1:59.8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765 62 9082 0 0,'-22'62'7530'0'0,"47"-80"-3319"0"0,-22 15-4081 0 0,-1 1-1 0 0,0-1 0 0 0,0 0 1 0 0,-1 0-1 0 0,1 0 1 0 0,-1 0-1 0 0,1 0 1 0 0,-1 0-1 0 0,0 0 1 0 0,0 0-1 0 0,0 0 0 0 0,-1 0 1 0 0,1-1-1 0 0,-1 1 1 0 0,0 0-1 0 0,0 0 1 0 0,0-1-1 0 0,0 1 0 0 0,0 0 1 0 0,-1-1-1 0 0,1 1 1 0 0,-1 0-1 0 0,0 0 1 0 0,0 0-1 0 0,0 0 1 0 0,-1 0-1 0 0,1 0 0 0 0,-1 0 1 0 0,1 0-1 0 0,-1 0 1 0 0,0 0-1 0 0,0 1 1 0 0,0-1-1 0 0,-2 0-129 0 0,-30 38 1060 0 0,31-31-1042 0 0,0 0 0 0 0,1 1-1 0 0,-1 0 1 0 0,1 0 0 0 0,0 0-1 0 0,0 0 1 0 0,0 0 0 0 0,0 0-1 0 0,1 0 1 0 0,0 1 0 0 0,0-1-1 0 0,1 0 1 0 0,0 1-1 0 0,0-1 1 0 0,0 1 0 0 0,0-1-1 0 0,1 0 1 0 0,0 1 0 0 0,0-1-1 0 0,0 0 1 0 0,1 0 0 0 0,-1 0-1 0 0,1 0 1 0 0,1 0 0 0 0,-1 1-18 0 0,0-5-23 0 0,0 0-1 0 0,0-1 1 0 0,0 1 0 0 0,0 0 0 0 0,0-1 0 0 0,0 1 0 0 0,0-1-1 0 0,0 0 1 0 0,0 1 0 0 0,0-1 0 0 0,0 0 0 0 0,0 0 0 0 0,0-1 0 0 0,0 1-1 0 0,0 0 1 0 0,0-1 0 0 0,0 1 0 0 0,0-1 0 0 0,0 1 0 0 0,0-1-1 0 0,0 0 1 0 0,-1 0 0 0 0,1 0 0 0 0,0 0 0 0 0,0 0 0 0 0,-1-1 0 0 0,1 1-1 0 0,-1 0 1 0 0,1-1 0 0 0,-1 1 0 0 0,0-1 0 0 0,1 1 0 0 0,-1-1-1 0 0,0 0 1 0 0,0 1 0 0 0,0-1 0 0 0,0 0 0 0 0,0 0 0 0 0,-1 0-1 0 0,1 0 1 0 0,-1 0 0 0 0,1 0 0 0 0,-1 0 0 0 0,0 0 0 0 0,1 0 0 0 0,-1 0-1 0 0,0 0 1 0 0,0 0 0 0 0,-1 0 0 0 0,1 0 0 0 0,0 0 0 0 0,-1 0-1 0 0,1 0 1 0 0,-1 0 0 0 0,0-1 23 0 0,-21-3-4492 0 0,12 6 92 0 0,5 0 392 0 0,-2 0-4087 0 0</inkml:trace>
  <inkml:trace contextRef="#ctx0" brushRef="#br0" timeOffset="1">1229 1094 8242 0 0,'-72'55'8268'0'0,"58"-40"-7629"0"0,0 1 1 0 0,1 0-1 0 0,1 1 0 0 0,1 0 0 0 0,0 1 0 0 0,1 0 0 0 0,-3 11-639 0 0,6-14 66 0 0,1 0 0 0 0,1 0 0 0 0,0 1 0 0 0,1 0 0 0 0,1 0 0 0 0,1 0 0 0 0,0 0-1 0 0,1 0 1 0 0,0 0 0 0 0,2 1 0 0 0,0-1 0 0 0,1 0 0 0 0,0 0 0 0 0,1 0 0 0 0,4 9-66 0 0,-6-21 15 0 0,1 0 0 0 0,-1-1 0 0 0,1 1 0 0 0,0 0 1 0 0,0-1-1 0 0,1 0 0 0 0,-1 1 0 0 0,1-1 0 0 0,0 0 0 0 0,0 0 0 0 0,0 0 1 0 0,0-1-1 0 0,0 1 0 0 0,0-1 0 0 0,1 0 0 0 0,-1 0 0 0 0,1 0 1 0 0,0 0-1 0 0,0-1 0 0 0,-1 1 0 0 0,1-1 0 0 0,0 0 0 0 0,0 0 1 0 0,0 0-1 0 0,0-1 0 0 0,1 1 0 0 0,-1-1 0 0 0,0 0 0 0 0,0 0 1 0 0,0-1-1 0 0,0 1 0 0 0,0-1 0 0 0,0 0 0 0 0,0 0 0 0 0,0 0 1 0 0,0-1-1 0 0,-1 1 0 0 0,2-2-15 0 0,14-5 99 0 0,-1-1 0 0 0,-1-1 0 0 0,0-1 1 0 0,0 0-1 0 0,-1-1 0 0 0,0-1 0 0 0,-1 0 0 0 0,-1-2 1 0 0,0 1-1 0 0,-1-2 0 0 0,-1 1 0 0 0,0-2 0 0 0,-1 0 0 0 0,0 0 1 0 0,-2-1-1 0 0,7-17-99 0 0,-12 26 43 0 0,0-1 0 0 0,-1 0 0 0 0,0 0 0 0 0,0 0 0 0 0,-1 0 1 0 0,0-1-1 0 0,-1 1 0 0 0,0-1 0 0 0,-1 1 0 0 0,0-1 0 0 0,-1 1 0 0 0,0-1 1 0 0,0 1-1 0 0,-1-1 0 0 0,0 1 0 0 0,-1 0 0 0 0,-1 0 0 0 0,1 0 0 0 0,-2 0 0 0 0,1 1 1 0 0,-1 0-1 0 0,-1-1 0 0 0,1 2 0 0 0,-1-1 0 0 0,-1 1 0 0 0,0 0 0 0 0,0 0 1 0 0,-1 1-1 0 0,1 0 0 0 0,-2 0 0 0 0,1 1 0 0 0,-1 0 0 0 0,0 0 0 0 0,0 1 0 0 0,-7-3-43 0 0,10 7-177 0 0,1 0 0 0 0,0 0-1 0 0,-1 0 1 0 0,1 1 0 0 0,-1-1-1 0 0,1 1 1 0 0,0 0 0 0 0,-1 1-1 0 0,1 0 1 0 0,-1 0-1 0 0,1 0 1 0 0,0 0 0 0 0,0 1-1 0 0,0 0 1 0 0,0 0 0 0 0,0 0-1 0 0,0 0 1 0 0,0 1-1 0 0,1 0 1 0 0,-1 0 0 0 0,1 0-1 0 0,0 1 1 0 0,0 0 0 0 0,0-1-1 0 0,0 1 1 0 0,1 1-1 0 0,-1-1 1 0 0,1 0 0 0 0,0 1-1 0 0,1 0 1 0 0,-1-1 0 0 0,0 4 177 0 0,8 54-11830 0 0,-2-55 6531 0 0</inkml:trace>
  <inkml:trace contextRef="#ctx0" brushRef="#br0" timeOffset="2">1643 903 11138 0 0,'6'58'6221'0'0,"15"28"-3072"0"0,-4-20-1590 0 0,2 20-509 0 0,-4 1 0 0 0,-4 1 0 0 0,0 78-1050 0 0,-10 81 382 0 0,13-191-369 0 0,-13-55-54 0 0,-10-294-638 0 0,8 252 739 0 0,1 1-1 0 0,2-1 1 0 0,2 0 0 0 0,2 1 0 0 0,1-1-1 0 0,2 2 1 0 0,2-1 0 0 0,2 1 0 0 0,1 1-1 0 0,8-12-59 0 0,-21 46 56 0 0,1-1 0 0 0,-1 1 0 0 0,1 0 0 0 0,1 0 0 0 0,-1 0 0 0 0,0 0 0 0 0,1 0-1 0 0,0 1 1 0 0,0-1 0 0 0,0 1 0 0 0,0 0 0 0 0,0 0 0 0 0,1 0 0 0 0,0 0 0 0 0,-1 0 0 0 0,1 1-1 0 0,0-1 1 0 0,0 1 0 0 0,0 0 0 0 0,1 1 0 0 0,-1-1 0 0 0,0 1 0 0 0,1 0 0 0 0,-1 0-1 0 0,1 0 1 0 0,-1 0 0 0 0,1 1 0 0 0,0 0 0 0 0,-1 0 0 0 0,1 0 0 0 0,-1 0 0 0 0,1 1 0 0 0,-1 0-1 0 0,1 0 1 0 0,-1 0 0 0 0,1 0 0 0 0,-1 1 0 0 0,0-1 0 0 0,0 1 0 0 0,0 1 0 0 0,1 0-56 0 0,-2 1 23 0 0,-1 0-1 0 0,0 1 1 0 0,-1 0 0 0 0,1-1 0 0 0,-1 1 0 0 0,0 0 0 0 0,0 0 0 0 0,0-1 0 0 0,-1 1 0 0 0,0 0 0 0 0,0 0 0 0 0,0 0 0 0 0,0 0 0 0 0,-1 0 0 0 0,0 0 0 0 0,0 0 0 0 0,0-1 0 0 0,0 1-1 0 0,-1 0 1 0 0,0-1 0 0 0,0 1 0 0 0,0-1 0 0 0,-1 0 0 0 0,1 0 0 0 0,-1 1 0 0 0,0-2 0 0 0,0 1 0 0 0,-1 0 0 0 0,1-1 0 0 0,-1 1 0 0 0,0-1 0 0 0,-2 1-23 0 0,-3 9 34 0 0,-138 160 102 0 0,147-173-135 0 0,-1 0 0 0 0,0 0 0 0 0,0 1 0 0 0,1-1 0 0 0,-1 0 0 0 0,0 1 0 0 0,1-1 0 0 0,-1 0 0 0 0,1 1 0 0 0,-1-1 0 0 0,1 1-1 0 0,-1-1 1 0 0,0 1 0 0 0,1 0 0 0 0,0-1 0 0 0,-1 1 0 0 0,1 0 0 0 0,-1-1 0 0 0,1 1 0 0 0,0 0 0 0 0,-1-1 0 0 0,1 1 0 0 0,0 0 0 0 0,0-1 0 0 0,0 1 0 0 0,-1 0 0 0 0,1 0 0 0 0,0-1 0 0 0,0 1 0 0 0,0 0 0 0 0,0 0 0 0 0,0-1 0 0 0,1 1 0 0 0,-1 0 0 0 0,0 0 0 0 0,0-1 0 0 0,0 1 0 0 0,1 0 0 0 0,-1-1 0 0 0,0 1 0 0 0,1 0 0 0 0,-1-1 0 0 0,0 1 0 0 0,1 0 0 0 0,-1-1 0 0 0,1 1 0 0 0,-1-1 0 0 0,1 1 0 0 0,-1-1 0 0 0,1 1 0 0 0,0-1-1 0 0,-1 1 1 0 0,1-1 0 0 0,-1 1 0 0 0,1-1 0 0 0,0 0 0 0 0,0 0 0 0 0,-1 1 0 0 0,1-1 0 0 0,0 0 0 0 0,-1 0 0 0 0,1 0 0 0 0,0 1 0 0 0,0-1 0 0 0,-1 0 0 0 0,1 0 0 0 0,0 0-1 0 0,347 141-32 0 0,-201-71 216 0 0,-146-70-180 0 0,-1 1 0 0 0,1 0-1 0 0,0 0 1 0 0,-1 0 0 0 0,1-1-1 0 0,0 1 1 0 0,-1 0 0 0 0,1 0 0 0 0,-1 0-1 0 0,1 0 1 0 0,-1 0 0 0 0,0 0-1 0 0,1 0 1 0 0,-1 0 0 0 0,0 0 0 0 0,0 0-1 0 0,0 0 1 0 0,0 0 0 0 0,0 0-1 0 0,0 0 1 0 0,0 0 0 0 0,0 0-1 0 0,0 0 1 0 0,0 0 0 0 0,0 0 0 0 0,-1 0-1 0 0,1 0 1 0 0,0 0 0 0 0,-1 0-1 0 0,1 0 1 0 0,-1 0 0 0 0,1 0 0 0 0,-1 0-1 0 0,1 0 1 0 0,-1 0 0 0 0,0-1-1 0 0,1 1 1 0 0,-1 0 0 0 0,0 0 0 0 0,0-1-1 0 0,0 1 1 0 0,1 0 0 0 0,-1-1-1 0 0,0 1 1 0 0,0-1 0 0 0,0 0-1 0 0,0 1 1 0 0,0-1 0 0 0,0 1 0 0 0,0-1-1 0 0,0 0 1 0 0,0 0 0 0 0,0 0-1 0 0,0 0 1 0 0,0 0 0 0 0,0 0 0 0 0,0 0-1 0 0,0 0 1 0 0,-1 0 0 0 0,1 0-1 0 0,0 0 1 0 0,0-1 0 0 0,0 1 0 0 0,0 0-4 0 0,-92-33-2855 0 0,58 18-5130 0 0,28 12 2798 0 0,1 0-3381 0 0</inkml:trace>
  <inkml:trace contextRef="#ctx0" brushRef="#br0" timeOffset="3">2474 2035 8098 0 0,'-44'44'7252'0'0,"-60"109"-1926"0"0,82-131-4900 0 0,-1 0 0 0 0,0-2 0 0 0,-2-1 0 0 0,0-1 0 0 0,-1-1-1 0 0,-1-1 1 0 0,-1-1 0 0 0,0-2 0 0 0,-1-1 0 0 0,0-1 0 0 0,-1-1-426 0 0,-128 60 611 0 0,-49 30 51 0 0,6-47 227 0 0,157-47-683 0 0,0-1-1 0 0,0-3 0 0 0,0-1 1 0 0,0-3-1 0 0,0-1 0 0 0,0-2 1 0 0,-27-8-206 0 0,30 8 41 0 0,0-2-1 0 0,1-2 1 0 0,1-2 0 0 0,-1-1 0 0 0,2-2-1 0 0,0-2 1 0 0,1-1 0 0 0,0-2-1 0 0,2-2 1 0 0,0-1 0 0 0,-5-6-41 0 0,-34-41 52 0 0,2-3 1 0 0,4-2-1 0 0,4-4 0 0 0,-34-53-52 0 0,74 98 13 0 0,2-2 0 0 0,1 0 0 0 0,1-2-1 0 0,2 0 1 0 0,2-1 0 0 0,1 0 0 0 0,0-8-13 0 0,-6-30-15 0 0,3-1-1 0 0,3-1 1 0 0,4 0 0 0 0,3-1 0 0 0,4 0 0 0 0,3-24 15 0 0,3 70-14 0 0,2 0 0 0 0,0 1 0 0 0,3-1 1 0 0,0 1-1 0 0,2 1 0 0 0,2 0 0 0 0,1 0 0 0 0,1 1 0 0 0,1 1 0 0 0,10-15 14 0 0,137-194-12 0 0,-119 191 2 0 0,4 1-1 0 0,0 3 0 0 0,3 1 1 0 0,2 3-1 0 0,28-16 11 0 0,-26 27 39 0 0,1 1 1 0 0,0 3-1 0 0,2 3 0 0 0,48-12-39 0 0,-98 31 0 0 0,87-27 1 0 0,1 4-1 0 0,1 4 1 0 0,63-5-1 0 0,122 36 28 0 0,1 25-6 0 0,-12 19-30 0 0,-69 28 116 0 0,-117-40-125 0 0,-58-28 15 0 0,-1 1-1 0 0,-1 1 1 0 0,-1 1-1 0 0,-1 1 1 0 0,0 1-1 0 0,5 7 3 0 0,15 13 15 0 0,167 167 60 0 0,-193-184-40 0 0,-1 1 1 0 0,-1 0-1 0 0,-1 0 1 0 0,-2 1 0 0 0,0 1-1 0 0,-1 0 1 0 0,-2 0-1 0 0,0 1 1 0 0,-2 0-1 0 0,-1 0 1 0 0,-1 0-1 0 0,0 15-35 0 0,0-3 40 0 0,-1 0 0 0 0,-2 0 0 0 0,-2 0-1 0 0,-1 0 1 0 0,-2-1 0 0 0,-1 1-1 0 0,-2-1 1 0 0,-2-1 0 0 0,-8 19-40 0 0,2-11-5 0 0,-1-1 0 0 0,-3-1-1 0 0,-1-1 1 0 0,-2 0 0 0 0,-1-2 0 0 0,-3-1 0 0 0,-1-1 0 0 0,-21 21 5 0 0,-33 15-69 0 0,-2-3 1 0 0,-66 41 68 0 0,89-67-233 0 0,30-19-113 0 0,2 2-1 0 0,0 1 0 0 0,2 2 1 0 0,1 0-1 0 0,-2 7 347 0 0,-27 30-2029 0 0,51-62 1250 0 0,-22 21-2154 0 0,6-23-7949 0 0,17-5 3166 0 0</inkml:trace>
  <inkml:trace contextRef="#ctx0" brushRef="#br0" timeOffset="4">668 2647 7466 0 0,'-1'-1'342'0'0,"0"0"1"0"0,0 0 0 0 0,0-1 0 0 0,0 1-1 0 0,0 0 1 0 0,-1 0 0 0 0,1 0 0 0 0,0 0-1 0 0,-1 1 1 0 0,1-1 0 0 0,-1 0 0 0 0,1 1-1 0 0,-1-1 1 0 0,1 1 0 0 0,-1-1 0 0 0,1 1-1 0 0,-1 0 1 0 0,0-1 0 0 0,1 1 0 0 0,-1 0 0 0 0,1 0-1 0 0,-1 0 1 0 0,0 0 0 0 0,1 1 0 0 0,-1-1-1 0 0,1 0 1 0 0,-1 1 0 0 0,0-1 0 0 0,1 1-1 0 0,-1-1 1 0 0,1 1 0 0 0,0 0 0 0 0,-1 0-1 0 0,1-1 1 0 0,0 1 0 0 0,-1 0 0 0 0,1 0-1 0 0,0 0 1 0 0,-1 1-343 0 0,-29 36 2291 0 0,1 16-1713 0 0,2 1 0 0 0,2 1 0 0 0,3 2-1 0 0,3 0 1 0 0,-2 15-578 0 0,-17 43 339 0 0,-26 26 7 0 0,44-112-1349 0 0,5-8-4197 0 0,2 1-5778 0 0,11-17 4654 0 0</inkml:trace>
  <inkml:trace contextRef="#ctx0" brushRef="#br0" timeOffset="5">148 3052 8354 0 0,'-3'47'6605'0'0,"0"19"-2277"0"0,28 128 463 0 0,-24-193-4755 0 0,1 1-1 0 0,-1-1 1 0 0,1 0-1 0 0,0 1 1 0 0,-1-1-1 0 0,1 0 0 0 0,0 0 1 0 0,0 0-1 0 0,0 0 1 0 0,0-1-1 0 0,0 1 0 0 0,0 0 1 0 0,0-1-1 0 0,0 1 1 0 0,0-1-1 0 0,0 0 0 0 0,0 0 1 0 0,0 0-1 0 0,0 0 1 0 0,0 0-1 0 0,0 0 0 0 0,0 0 1 0 0,0-1-1 0 0,0 1 1 0 0,0-1-1 0 0,0 1 0 0 0,0-1 1 0 0,0 0-1 0 0,0 0 1 0 0,0 0-1 0 0,0 0 0 0 0,-1 0 1 0 0,1 0-1 0 0,0-1 1 0 0,-1 1-1 0 0,1-1 0 0 0,-1 1 1 0 0,1-1-1 0 0,-1 1 1 0 0,0-1-1 0 0,0 0 0 0 0,0 1 1 0 0,0-1-1 0 0,0 0 1 0 0,0 0-1 0 0,0 0 1 0 0,0 0-1 0 0,-1 0 0 0 0,1 0-35 0 0,14-13 89 0 0,29-26 4 0 0,74-50 52 0 0,-68 79-61 0 0,-78 36 16 0 0,-65-40 100 0 0,6-30-101 0 0,84 47-92 0 0,1 0 1 0 0,-1 0-1 0 0,1 0 0 0 0,-1 0 0 0 0,1 1 1 0 0,0-1-1 0 0,0 1 0 0 0,0-1 0 0 0,0 1 1 0 0,0 0-1 0 0,0 0 0 0 0,0 0 0 0 0,1 0 1 0 0,-1 0-1 0 0,1 1 0 0 0,-1-1 0 0 0,1 0 1 0 0,0 1-1 0 0,0-1 0 0 0,0 1 1 0 0,0-1-1 0 0,0 1 0 0 0,1-1 0 0 0,-1 1 1 0 0,1 0-1 0 0,0-1 0 0 0,-1 1 0 0 0,1 0 1 0 0,1-1-1 0 0,-1 1 0 0 0,0 0 0 0 0,1-1 1 0 0,-1 1-1 0 0,1-1 0 0 0,0 1 0 0 0,0 1-7 0 0,12 36 19 0 0,-13-39-15 0 0,0-1 1 0 0,0 1 0 0 0,0-1-1 0 0,0 1 1 0 0,0 0-1 0 0,1-1 1 0 0,-1 1-1 0 0,0-1 1 0 0,0 1 0 0 0,1-1-1 0 0,-1 1 1 0 0,0-1-1 0 0,1 1 1 0 0,-1-1-1 0 0,1 1 1 0 0,-1-1 0 0 0,0 1-1 0 0,1-1 1 0 0,-1 0-1 0 0,1 1 1 0 0,-1-1-1 0 0,1 0 1 0 0,0 1 0 0 0,-1-1-1 0 0,1 0 1 0 0,-1 0-1 0 0,1 1 1 0 0,-1-1-1 0 0,1 0 1 0 0,0 0 0 0 0,-1 0-1 0 0,1 0 1 0 0,0 0-1 0 0,-1 0 1 0 0,1 0-1 0 0,-1 0 1 0 0,1 0 0 0 0,0 0-1 0 0,-1 0 1 0 0,1 0-1 0 0,-1-1 1 0 0,1 1 0 0 0,0 0-1 0 0,-1 0 1 0 0,1-1-1 0 0,-1 1 1 0 0,1 0-1 0 0,-1-1 1 0 0,1 1 0 0 0,-1 0-1 0 0,1-1 1 0 0,-1 1-1 0 0,1-1 1 0 0,-1 1-1 0 0,0-1 1 0 0,1 1 0 0 0,-1-1-1 0 0,0 1 1 0 0,1-1-1 0 0,-1 1 1 0 0,0-1-5 0 0,1-4 18 0 0,-1 0 1 0 0,0 0-1 0 0,0 0 0 0 0,0 0 1 0 0,-1 0-1 0 0,0 0 0 0 0,0 0 1 0 0,0 0-1 0 0,0 0 0 0 0,-1 0 1 0 0,0 1-1 0 0,0-1 0 0 0,0 0 1 0 0,0 1-1 0 0,-1 0 0 0 0,0 0 1 0 0,0 0-1 0 0,0 0 0 0 0,0 0 1 0 0,-1 0-1 0 0,0 1 1 0 0,1-1-1 0 0,-1 1 0 0 0,0 0 1 0 0,-4-2-19 0 0,7 5-2 0 0,-1-1 0 0 0,1 1 0 0 0,0 0 1 0 0,0 0-1 0 0,-1 0 0 0 0,1-1 1 0 0,0 1-1 0 0,0 0 0 0 0,-1 0 0 0 0,1 1 1 0 0,0-1-1 0 0,0 0 0 0 0,-1 0 1 0 0,1 1-1 0 0,0-1 0 0 0,0 0 0 0 0,0 1 1 0 0,0 0-1 0 0,-1-1 0 0 0,1 1 1 0 0,0-1-1 0 0,0 1 0 0 0,0 0 0 0 0,0 0 1 0 0,0 0-1 0 0,1 0 0 0 0,-1-1 1 0 0,0 1-1 0 0,0 0 0 0 0,1 1 0 0 0,-1-1 1 0 0,0 0-1 0 0,1 0 0 0 0,-1 0 0 0 0,1 0 1 0 0,-1 0-1 0 0,1 0 0 0 0,0 1 1 0 0,-1-1-1 0 0,1 0 0 0 0,0 0 0 0 0,0 1 1 0 0,0-1-1 0 0,0 0 0 0 0,0 0 1 0 0,0 1-1 0 0,0-1 0 0 0,1 1 2 0 0,0 67-1155 0 0,2-54-227 0 0,5 15-3621 0 0,-2-13-3058 0 0,-8-10 3954 0 0,2-4-974 0 0</inkml:trace>
  <inkml:trace contextRef="#ctx0" brushRef="#br0" timeOffset="6">2489 2130 7786 0 0,'-3'-4'8795'0'0,"6"17"-7219"0"0,45 157 3416 0 0,208 406-2410 0 0,-134-349-1154 0 0,-112-206-666 0 0,-19-83-4434 0 0,6 32-1697 0 0,2 10-3981 0 0,1 16 3101 0 0</inkml:trace>
  <inkml:trace contextRef="#ctx0" brushRef="#br0" timeOffset="7">2752 3278 8602 0 0,'-8'4'1716'0'0,"8"-4"-1606"0"0,0 0 1 0 0,0-1-1 0 0,0 1 1 0 0,-1 0-1 0 0,1-1 1 0 0,0 1-1 0 0,0-1 0 0 0,0 1 1 0 0,0 0-1 0 0,0-1 1 0 0,-1 1-1 0 0,1 0 1 0 0,0-1-1 0 0,0 1 0 0 0,0 0 1 0 0,-1 0-1 0 0,1-1 1 0 0,0 1-1 0 0,0 0 1 0 0,-1 0-1 0 0,1-1 0 0 0,0 1 1 0 0,-1 0-1 0 0,1 0 1 0 0,0 0-1 0 0,-1-1 1 0 0,1 1-1 0 0,0 0 0 0 0,-1 0 1 0 0,1 0-1 0 0,-1 0 1 0 0,1 0-1 0 0,0 0 1 0 0,-1 0-1 0 0,1 0 1 0 0,0 0-1 0 0,-1 0 0 0 0,1 0 1 0 0,-1 0-1 0 0,1 0 1 0 0,0 0-1 0 0,-1 0 1 0 0,1 0-1 0 0,0 0 0 0 0,-1 1 1 0 0,1-1-1 0 0,0 0 1 0 0,-1 0-1 0 0,1 0 1 0 0,0 1-1 0 0,-1-1 0 0 0,1 0 1 0 0,0 0-1 0 0,0 1 1 0 0,-1-1-1 0 0,1 0-110 0 0,38-52 1850 0 0,-11 15-1234 0 0,2 1 0 0 0,2 2 0 0 0,1 1-1 0 0,2 1 1 0 0,7-4-616 0 0,17-13 1306 0 0,-56 50-1278 0 0,-1 0 1 0 0,0-1-1 0 0,0 1 0 0 0,0 0 1 0 0,0 0-1 0 0,0 0 1 0 0,1 0-1 0 0,-2 0 0 0 0,1 0 1 0 0,0 0-1 0 0,0 0 0 0 0,0 0 1 0 0,0 0-1 0 0,-1 0 1 0 0,1 1-1 0 0,0-1 0 0 0,-1 0 1 0 0,1 0-1 0 0,-1 1 1 0 0,0-1-1 0 0,1 1 0 0 0,-1-1 1 0 0,0 0-1 0 0,0 1 1 0 0,0-1-1 0 0,0 1 0 0 0,0-1 1 0 0,0 0-1 0 0,0 1 0 0 0,-1-1 1 0 0,1 0-1 0 0,0 1 1 0 0,-1-1-1 0 0,1 0 0 0 0,-1 1 1 0 0,1-1-1 0 0,-1 0 1 0 0,0 1-29 0 0,0 4 68 0 0,-30 210 885 0 0,30-209-889 0 0,0 0 0 0 0,0 1 0 0 0,0-1 0 0 0,-1 0 0 0 0,0 0-1 0 0,-1 0 1 0 0,1-1 0 0 0,-1 1 0 0 0,-1-1 0 0 0,1 1 0 0 0,-1-1 0 0 0,0 0-1 0 0,0 0 1 0 0,-1-1 0 0 0,0 1 0 0 0,0-1 0 0 0,-4 4-64 0 0,5-9 28 0 0,0 0 0 0 0,1-1 0 0 0,-1 1 0 0 0,1-1 0 0 0,-1 0 0 0 0,1 0 0 0 0,-1 0-1 0 0,1 0 1 0 0,0 0 0 0 0,0-1 0 0 0,-1 1 0 0 0,1-1 0 0 0,0 0 0 0 0,0 0 0 0 0,1 0 0 0 0,-1-1 0 0 0,0 1 0 0 0,1-1 0 0 0,-1 1 0 0 0,1-1 0 0 0,0 0 0 0 0,0 0 0 0 0,-1-1-28 0 0,-1-2 2 0 0,-1-1 0 0 0,1 0 0 0 0,0 0 0 0 0,1-1 0 0 0,0 1-1 0 0,0-1 1 0 0,0 1 0 0 0,1-1 0 0 0,0 0 0 0 0,1 0 0 0 0,0 0 0 0 0,0 0 0 0 0,0 0 0 0 0,1-1 0 0 0,1 1 0 0 0,-1 0 0 0 0,1 0 0 0 0,0 0 0 0 0,3-6-2 0 0,59-1-27 0 0,36-19 113 0 0,-83 20-67 0 0,-28 14 24 0 0,-33 16 15 0 0,-42 57 35 0 0,66-55-38 0 0,32-24-565 0 0,12-5-2475 0 0,2 4-4181 0 0,-10 3 188 0 0,-3 1 456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27:46.2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72 67 5489 0 0,'-20'22'5189'0'0,"-22"35"524"0"0,98-104-2740 0 0,-53 44-2940 0 0,1 1 1 0 0,-1 0-1 0 0,0-1 0 0 0,-1 1 1 0 0,1-1-1 0 0,0 0 0 0 0,-1 0 0 0 0,1 0 1 0 0,-1 0-1 0 0,0-1 0 0 0,0 1 1 0 0,0-1-1 0 0,-1 1 0 0 0,1-1 0 0 0,-1 1 1 0 0,0-1-1 0 0,0 0 0 0 0,0 0 1 0 0,0 1-1 0 0,-1-1 0 0 0,0 0 1 0 0,0 0-1 0 0,0 0 0 0 0,0 0 0 0 0,0 0 1 0 0,-1 0-1 0 0,0-3-33 0 0,-3 7 64 0 0,0 0 0 0 0,1 0 0 0 0,-1 0 0 0 0,0 0 0 0 0,0 1 0 0 0,1-1 0 0 0,-1 1 0 0 0,0 0 0 0 0,1 0 0 0 0,-1 0 0 0 0,0 1 0 0 0,1-1 0 0 0,0 1 0 0 0,-1 0 0 0 0,1 0 0 0 0,0 0 0 0 0,0 0 0 0 0,0 1 0 0 0,0-1 0 0 0,1 1 0 0 0,-1 0 0 0 0,1 0 0 0 0,-1 0 0 0 0,1 0 0 0 0,0 0 0 0 0,0 0 0 0 0,-1 3-64 0 0,3-6 8 0 0,-2 1 15 0 0,1 0 0 0 0,0-1 0 0 0,0 1 0 0 0,0 0 0 0 0,0-1 0 0 0,0 1 1 0 0,1 0-1 0 0,-1 0 0 0 0,0 0 0 0 0,0 0 0 0 0,0 0 0 0 0,1 0 0 0 0,-1 0 0 0 0,0 0 0 0 0,1 0 0 0 0,-1 0 0 0 0,1 0 0 0 0,0 0 0 0 0,-1 1 0 0 0,1-1 0 0 0,0 0 0 0 0,0 0 0 0 0,-1 0 0 0 0,1 1 0 0 0,0-1 0 0 0,0 0 0 0 0,0 0 0 0 0,1 0 0 0 0,-1 1 0 0 0,0-1 0 0 0,0 0 0 0 0,1 0 0 0 0,-1 0 0 0 0,0 0 0 0 0,1 1 0 0 0,-1-1 0 0 0,1 0 0 0 0,0 0 0 0 0,-1 0 0 0 0,1 0 0 0 0,0 0 0 0 0,0 0 0 0 0,-1 0 0 0 0,1-1 0 0 0,0 1 0 0 0,0 0 0 0 0,0 0 0 0 0,0-1 0 0 0,0 1 0 0 0,0 0 0 0 0,0-1 0 0 0,0 1 0 0 0,1-1 0 0 0,-1 0 1 0 0,0 1-1 0 0,0-1 0 0 0,0 0 0 0 0,0 1 0 0 0,1-1 0 0 0,-1 0 0 0 0,1 0-23 0 0,2-2 35 0 0,0 0 1 0 0,0 0-1 0 0,0 0 1 0 0,-1-1 0 0 0,1 1-1 0 0,-1-1 1 0 0,1 0-1 0 0,-1 0 1 0 0,0 0 0 0 0,0 0-1 0 0,0-1 1 0 0,-1 1-1 0 0,1-1 1 0 0,-1 0-1 0 0,0 0 1 0 0,0 0 0 0 0,0 0-1 0 0,0 0 1 0 0,0-3-36 0 0,-3 6-30 0 0,0 0 0 0 0,0 1 0 0 0,-1-1 1 0 0,1 1-1 0 0,0-1 0 0 0,-1 1 0 0 0,1-1 0 0 0,0 1 0 0 0,-1 0 1 0 0,1-1-1 0 0,0 1 0 0 0,-1 0 0 0 0,1 0 0 0 0,0 0 0 0 0,-1 0 1 0 0,1 0-1 0 0,-1 0 0 0 0,1 1 0 0 0,0-1 0 0 0,-1 0 0 0 0,1 1 1 0 0,0-1-1 0 0,-1 1 0 0 0,1-1 0 0 0,0 1 0 0 0,0 0 1 0 0,0 0-1 0 0,-1-1 0 0 0,1 1 0 0 0,0 0 0 0 0,0 0 0 0 0,0 0 1 0 0,0 0-1 0 0,1 0 0 0 0,-1 0 0 0 0,0 0 0 0 0,0 1 0 0 0,1-1 1 0 0,-1 0-1 0 0,0 0 0 0 0,1 1 0 0 0,-1-1 0 0 0,1 0 1 0 0,-1 1 29 0 0,-20 55-11350 0 0,20-42 4541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1:59.8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76 217 8674 0 0,'-10'-46'12643'0'0,"10"45"-12275"0"0,-6 36 781 0 0,6 39-730 0 0,-2 0 1 0 0,-4-1-1 0 0,-14 63-419 0 0,-3-23 1300 0 0,15-147-620 0 0,98-161-488 0 0,-71 155-202 0 0,-9 18 30 0 0,1 0 0 0 0,0 0 0 0 0,2 1 1 0 0,0 1-1 0 0,2 0 0 0 0,12-13-20 0 0,-27 32-1 0 0,1 1 1 0 0,-1 0-1 0 0,1-1 1 0 0,-1 1-1 0 0,1 0 1 0 0,-1-1-1 0 0,1 1 1 0 0,-1 0-1 0 0,1 0 1 0 0,0-1-1 0 0,-1 1 1 0 0,1 0-1 0 0,-1 0 1 0 0,1 0-1 0 0,0 0 1 0 0,-1 0-1 0 0,1 0 1 0 0,-1 0-1 0 0,1 0 1 0 0,0 0-1 0 0,-1 0 1 0 0,1 0-1 0 0,-1 0 1 0 0,1 0-1 0 0,0 1 1 0 0,-1-1-1 0 0,1 0 0 0 0,-1 0 1 0 0,1 1-1 0 0,-1-1 1 0 0,1 0-1 0 0,-1 1 1 0 0,1-1-1 0 0,-1 0 1 0 0,1 1-1 0 0,-1-1 1 0 0,1 1-1 0 0,-1-1 1 0 0,0 1-1 0 0,1-1 1 0 0,-1 1-1 0 0,0-1 1 0 0,0 1-1 0 0,1-1 1 0 0,-1 1-1 0 0,0-1 1 0 0,0 1-1 0 0,0 0 1 0 0,1-1-1 0 0,-1 1 1 0 0,0-1-1 0 0,0 1 1 0 0,0 0-1 0 0,0-1 1 0 0,0 1-1 0 0,0-1 0 0 0,0 1 1 0 0,0 0-1 0 0,-1-1 1 0 0,1 1 0 0 0,6 49-13 0 0,-6-45 40 0 0,0 251 145 0 0,3-187-30 0 0,-3-68-106 0 0,0-1-32 0 0,7-29 162 0 0,61-259-409 0 0,-46 195 179 0 0,-4 124 239 0 0,-2 256 67 0 0,-12-215-183 0 0,-9-102-3106 0 0,2 10-1180 0 0,1-1-4197 0 0,2 11 1124 0 0</inkml:trace>
  <inkml:trace contextRef="#ctx0" brushRef="#br0" timeOffset="1">449 32 8522 0 0,'-4'11'4475'0'0,"1"10"2929"0"0,20-19-5786 0 0,46-26 51 0 0,-5 1-4256 0 0,-45 14-1391 0 0,-4 2-4015 0 0,-6 5 1936 0 0</inkml:trace>
  <inkml:trace contextRef="#ctx0" brushRef="#br0" timeOffset="2">627 114 8794 0 0,'-32'174'10639'0'0,"-2"-7"-7715"0"0,19-110-4055 0 0,14-53 778 0 0,-6 32-3103 0 0,11-17-3457 0 0,0-22 3597 0 0,2 0-1343 0 0</inkml:trace>
  <inkml:trace contextRef="#ctx0" brushRef="#br0" timeOffset="3">703 258 7114 0 0,'0'-1'155'0'0,"0"0"1"0"0,0 0-1 0 0,1 0 1 0 0,-1 0-1 0 0,0 0 1 0 0,1 1-1 0 0,-1-1 1 0 0,1 0-1 0 0,-1 0 1 0 0,1 1 0 0 0,0-1-1 0 0,-1 0 1 0 0,1 0-1 0 0,0 1 1 0 0,-1-1-1 0 0,1 1 1 0 0,0-1-1 0 0,0 1 1 0 0,0-1 0 0 0,-1 1-1 0 0,1-1 1 0 0,0 1-1 0 0,0 0 1 0 0,0-1-1 0 0,0 1 1 0 0,0 0-1 0 0,0 0 1 0 0,0 0-1 0 0,0 0 1 0 0,0 0 0 0 0,0 0-1 0 0,-1 0 1 0 0,1 0-1 0 0,0 0 1 0 0,0 0-1 0 0,0 0 1 0 0,0 0-1 0 0,0 1 1 0 0,0-1 0 0 0,0 0-1 0 0,0 1 1 0 0,-1-1-1 0 0,1 1 1 0 0,0-1-1 0 0,0 1 1 0 0,0-1-1 0 0,-1 1 1 0 0,1 0 0 0 0,0-1-1 0 0,-1 1 1 0 0,1 0-1 0 0,-1 0 1 0 0,1-1-1 0 0,0 1 1 0 0,-1 0-1 0 0,0 0 1 0 0,1 0-1 0 0,-1 0 1 0 0,0 0 0 0 0,1-1-1 0 0,-1 1 1 0 0,0 0-1 0 0,0 0 1 0 0,0 0-1 0 0,1 0-155 0 0,11 36 3679 0 0,-6-5-3384 0 0,-6-31-304 0 0,4 25 496 0 0,-2 2 1 0 0,0-1 0 0 0,-2 0-1 0 0,-1 0 1 0 0,-1 0-1 0 0,-4 17-487 0 0,6-44 25 0 0,0 0 0 0 0,0-1-1 0 0,1 1 1 0 0,-1 0 0 0 0,0 0-1 0 0,1 0 1 0 0,-1 0-1 0 0,0 0 1 0 0,1-1 0 0 0,-1 1-1 0 0,0 0 1 0 0,1 0 0 0 0,-1 0-1 0 0,0 0 1 0 0,1 0 0 0 0,-1 0-1 0 0,0 0 1 0 0,1 0-1 0 0,-1 0 1 0 0,0 0 0 0 0,1 0-1 0 0,-1 1 1 0 0,0-1 0 0 0,1 0-1 0 0,-1 0 1 0 0,0 0-1 0 0,0 0 1 0 0,1 0-25 0 0,17-40 205 0 0,67-213 287 0 0,-85 253-466 0 0,1 1 0 0 0,-1-1 0 0 0,0 1 0 0 0,0-1 0 0 0,0 1 0 0 0,0-1 0 0 0,1 1-1 0 0,-1-1 1 0 0,0 1 0 0 0,0-1 0 0 0,1 1 0 0 0,-1-1 0 0 0,0 1 0 0 0,1-1 0 0 0,-1 1-1 0 0,0-1 1 0 0,1 0 0 0 0,-1 1 0 0 0,1-1 0 0 0,-1 0 0 0 0,1 1 0 0 0,-1-1 0 0 0,1 0 0 0 0,-1 0-1 0 0,1 1 1 0 0,-1-1 0 0 0,1 0 0 0 0,-1 0 0 0 0,1 0 0 0 0,-1 0 0 0 0,1 0 0 0 0,-1 0-1 0 0,1 0 1 0 0,-1 0 0 0 0,1 0 0 0 0,-1 0 0 0 0,1 0 0 0 0,0 0 0 0 0,-1 0 0 0 0,1 0-1 0 0,-1 0 1 0 0,1-1 0 0 0,-1 1 0 0 0,1 0 0 0 0,-1 0 0 0 0,1-1 0 0 0,-1 1 0 0 0,1 0-1 0 0,-1-1 1 0 0,0 1 0 0 0,1 0 0 0 0,-1-1 0 0 0,1 1 0 0 0,-1 0 0 0 0,0-1 0 0 0,1 0-26 0 0,7 52 668 0 0,0 187-220 0 0,-4-126-325 0 0,-2-112-472 0 0,-1 0-1 0 0,1 0 1 0 0,0 0 0 0 0,-1 0 0 0 0,1 0-1 0 0,-1 0 1 0 0,1-1 0 0 0,-1 1 0 0 0,1-1-1 0 0,-1 1 1 0 0,1-1 0 0 0,-1 1 0 0 0,1-1-1 0 0,-1 0 1 0 0,0 0 0 0 0,1 1 0 0 0,-1-1-1 0 0,0 0 1 0 0,0 0 0 0 0,0-1-1 0 0,1 1 1 0 0,-1 0 0 0 0,0 0 0 0 0,-1 0-1 0 0,1-1 1 0 0,0 1 0 0 0,0 0 0 0 0,0-1-1 0 0,-1 1 1 0 0,1-1 0 0 0,-1 1 0 0 0,1-1 349 0 0,0 0-940 0 0,11-15-4281 0 0,1-2-2279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1:59.8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60 12203 0 0,'-7'16'7540'0'0,"9"6"-3803"0"0,28 49-2395 0 0,-24-60-597 0 0,57 64 523 0 0,-75-134 14 0 0,-58-10-1198 0 0,73 91-36 0 0,3-23-39 0 0,0 0-1 0 0,-1 0 1 0 0,1-1 0 0 0,-1 1 0 0 0,1-1 0 0 0,-1 0 0 0 0,0-1-1 0 0,0 1 1 0 0,0-1 0 0 0,0 0 0 0 0,0-1 0 0 0,-1 1 0 0 0,1-1 0 0 0,-1 0-1 0 0,0 0 1 0 0,0 0 0 0 0,0 0 0 0 0,-1-1 0 0 0,3-3-9 0 0,24-47-32 0 0,-29 54 33 0 0,-1 0 0 0 0,0 0 0 0 0,1 0 0 0 0,-1 0-1 0 0,0 0 1 0 0,0 0 0 0 0,0 0 0 0 0,0 0 0 0 0,0 0-1 0 0,0 0 1 0 0,0 0 0 0 0,0 0 0 0 0,0 0 0 0 0,0 0 0 0 0,0 0-1 0 0,0 0 1 0 0,-1 1 0 0 0,1-1 0 0 0,-1 0 0 0 0,1 0-1 0 0,0 0 1 0 0,-1 0 0 0 0,1 0 0 0 0,-1 0 0 0 0,0 1-1 0 0,1-1 1 0 0,-1 0 0 0 0,0 0 0 0 0,1 1 0 0 0,-1-1 0 0 0,0 0-1 0 0,0 1 1 0 0,0-1 0 0 0,1 1 0 0 0,-1-1 0 0 0,0 1-1 0 0,0 0 1 0 0,0-1 0 0 0,0 1 0 0 0,0 0 0 0 0,0-1-1 0 0,0 1 1 0 0,0 0 0 0 0,0 0 0 0 0,0 0 0 0 0,0 0 0 0 0,0 0-1 0 0,0 0 1 0 0,0 0 0 0 0,0 0 0 0 0,0 1 0 0 0,0-1-1 0 0,0 0 1 0 0,0 1 0 0 0,0-1 0 0 0,0 0 0 0 0,1 1-1 0 0,-1-1 1 0 0,0 1 0 0 0,0-1-1 0 0,-4 2-8 0 0,1 0 0 0 0,-1 0 1 0 0,1 0-1 0 0,-1 0 0 0 0,1 1 0 0 0,0-1 0 0 0,0 1 0 0 0,0 0 0 0 0,0 1 0 0 0,1-1 1 0 0,-1 0-1 0 0,1 1 0 0 0,0 0 0 0 0,0 0 0 0 0,0 0 0 0 0,1 0 0 0 0,-1 1 1 0 0,1-1-1 0 0,0 0 0 0 0,0 1 0 0 0,1 0 0 0 0,-1-1 0 0 0,1 1 0 0 0,0 0 1 0 0,0 0-1 0 0,1 0 0 0 0,-1 0 0 0 0,1 1 8 0 0,2-4 4 0 0,-1 0 0 0 0,1-1 0 0 0,0 0 1 0 0,0 1-1 0 0,0-1 0 0 0,0 0 0 0 0,0 0 0 0 0,0 1 0 0 0,0-2 0 0 0,0 1 1 0 0,0 0-1 0 0,0 0 0 0 0,1-1 0 0 0,-1 1 0 0 0,0-1 0 0 0,0 0 0 0 0,1 0 1 0 0,-1 1-1 0 0,0-1 0 0 0,1-1 0 0 0,-1 1 0 0 0,0 0 0 0 0,0-1 0 0 0,1 1 1 0 0,-1-1-1 0 0,0 0 0 0 0,0 1 0 0 0,0-1 0 0 0,0 0 0 0 0,0 0 0 0 0,0-1 1 0 0,0 1-1 0 0,0 0 0 0 0,0-1 0 0 0,0 1 0 0 0,-1-1 0 0 0,1 1 0 0 0,1-2-4 0 0,-1 1 7 0 0,1 1-1 0 0,-1 0 0 0 0,0-1 0 0 0,1 0 0 0 0,-1 1 1 0 0,0-1-1 0 0,0 0 0 0 0,0 0 0 0 0,0 0 0 0 0,0 0 0 0 0,-1-1 1 0 0,1 1-1 0 0,-1 0 0 0 0,1-1 0 0 0,-1 1 0 0 0,0-1 1 0 0,0 1-1 0 0,0-1 0 0 0,0 0 0 0 0,-1 0 0 0 0,1 1 1 0 0,0-1-1 0 0,-1 0 0 0 0,0 0 0 0 0,0-1-6 0 0,-3 3 2 0 0,-1 0 1 0 0,1-1-1 0 0,-1 2 0 0 0,1-1 0 0 0,-1 0 1 0 0,0 1-1 0 0,1 0 0 0 0,-1 0 0 0 0,1 0 1 0 0,-1 0-1 0 0,0 0 0 0 0,1 1 0 0 0,-1 0 1 0 0,1-1-1 0 0,-1 1 0 0 0,1 1 0 0 0,-1-1 1 0 0,1 0-1 0 0,0 1 0 0 0,-1 0 0 0 0,1 0 1 0 0,0 0-1 0 0,0 0 0 0 0,0 0 0 0 0,1 0 0 0 0,-1 1 1 0 0,1 0-1 0 0,-1-1 0 0 0,1 1 0 0 0,0 0 1 0 0,0 0-1 0 0,0 0 0 0 0,0 0 0 0 0,0 1 1 0 0,1-1-1 0 0,0 0 0 0 0,-1 1 0 0 0,1-1-2 0 0,2-3 8 0 0,-1 0-1 0 0,1 0 1 0 0,-1 0 0 0 0,1 0-1 0 0,-1 0 1 0 0,1 0-1 0 0,-1 0 1 0 0,1 0-1 0 0,-1 0 1 0 0,1 1-1 0 0,-1-1 1 0 0,1 0-1 0 0,-1 0 1 0 0,1 0-1 0 0,-1 0 1 0 0,0 1-1 0 0,1-1 1 0 0,-1 0-1 0 0,1 1 1 0 0,-1-1-1 0 0,0 0 1 0 0,1 1-1 0 0,-1-1 1 0 0,0 0-1 0 0,1 1 1 0 0,-1-1 0 0 0,0 0-1 0 0,1 1 1 0 0,-1-1-1 0 0,0 1 1 0 0,0-1-1 0 0,0 1 1 0 0,1-1-1 0 0,-1 1 1 0 0,0-1-1 0 0,0 1 1 0 0,0-1-1 0 0,0 1 1 0 0,0-1-1 0 0,0 1 1 0 0,0-1-1 0 0,0 1 1 0 0,0-1-1 0 0,0 0 1 0 0,0 1-1 0 0,0-1 1 0 0,0 1-1 0 0,-1-1 1 0 0,1 1 0 0 0,0 0-8 0 0,19-35-1877 0 0,-13 65-13860 0 0,3-25 8140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1:59.8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163 78 10770 0 0,'-53'58'10262'0'0,"53"-57"-9901"0"0,19-14 653 0 0,-11 6-847 0 0,1-1 0 0 0,-1 0-1 0 0,-1 0 1 0 0,1-1-1 0 0,-2 0 1 0 0,1-1-1 0 0,-1 1 1 0 0,0-1 0 0 0,-1 0-1 0 0,3-8-166 0 0,-8 18 26 0 0,0-1-1 0 0,0 0 1 0 0,-1 1 0 0 0,1-1-1 0 0,0 0 1 0 0,0 0 0 0 0,0 1-1 0 0,0-1 1 0 0,-1 0 0 0 0,1 1-1 0 0,0-1 1 0 0,0 0 0 0 0,-1 1-1 0 0,1-1 1 0 0,-1 0 0 0 0,1 1-1 0 0,-1-1 1 0 0,1 1 0 0 0,-1-1-1 0 0,1 1 1 0 0,-1-1 0 0 0,1 1-1 0 0,-1-1 1 0 0,1 1 0 0 0,-1 0-1 0 0,0-1 1 0 0,1 1-1 0 0,-1 0 1 0 0,0 0 0 0 0,1-1-1 0 0,-1 1 1 0 0,0 0 0 0 0,0 0-1 0 0,1 0 1 0 0,-1 0 0 0 0,0 0-1 0 0,1 0 1 0 0,-1 0 0 0 0,0 0-1 0 0,0 0 1 0 0,1 0 0 0 0,-1 0-1 0 0,0 0 1 0 0,1 1 0 0 0,-1-1-1 0 0,0 0 1 0 0,1 0 0 0 0,-1 1-1 0 0,0-1 1 0 0,1 0 0 0 0,-1 1-1 0 0,0-1 1 0 0,1 1 0 0 0,-1-1-1 0 0,1 1 1 0 0,-1-1 0 0 0,1 1-1 0 0,-1-1 1 0 0,1 2-26 0 0,-7 5 103 0 0,0 1 1 0 0,1 0-1 0 0,0 0 0 0 0,0 1 1 0 0,1 0-1 0 0,1 0 1 0 0,-1 0-1 0 0,1 0 0 0 0,1 1 1 0 0,0 0-1 0 0,0-1 1 0 0,1 1-1 0 0,0 0 0 0 0,0 0 1 0 0,1 1-1 0 0,1-1 1 0 0,0 2-104 0 0,1-11 5 0 0,-1-1 0 0 0,1 1 1 0 0,0-1-1 0 0,0 1 1 0 0,-1 0-1 0 0,1-1 0 0 0,0 0 1 0 0,0 1-1 0 0,0-1 1 0 0,0 1-1 0 0,0-1 1 0 0,0 0-1 0 0,0 0 0 0 0,0 1 1 0 0,0-1-1 0 0,0 0 1 0 0,0 0-1 0 0,-1 0 0 0 0,1 0 1 0 0,0 0-1 0 0,0 0 1 0 0,0-1-1 0 0,0 1 0 0 0,0 0 1 0 0,0 0-1 0 0,0-1 1 0 0,0 1-1 0 0,0 0 1 0 0,0-1-1 0 0,0 1 0 0 0,-1-1 1 0 0,1 1-1 0 0,0-1 1 0 0,0 0-1 0 0,-1 1 0 0 0,1-1 1 0 0,0 0-1 0 0,-1 1 1 0 0,1-1-1 0 0,0 0 1 0 0,-1 0-1 0 0,1 0 0 0 0,-1 0 1 0 0,0 1-1 0 0,1-1 1 0 0,-1 0-1 0 0,0 0 0 0 0,1 0 1 0 0,-1-1-6 0 0,2 1 13 0 0,0 0 1 0 0,0-1 0 0 0,0 1-1 0 0,-1-1 1 0 0,1 0-1 0 0,0 0 1 0 0,-1 1 0 0 0,1-1-1 0 0,-1 0 1 0 0,0 0-1 0 0,1 0 1 0 0,-1-1 0 0 0,0 1-1 0 0,-1 0 1 0 0,1 0-1 0 0,0-1 1 0 0,0 1 0 0 0,-1 0-1 0 0,0-1 1 0 0,1 1-1 0 0,-1-1 1 0 0,0 1 0 0 0,0 0-1 0 0,0-1 1 0 0,0 1-1 0 0,-1 0 1 0 0,1-1 0 0 0,-1 1-1 0 0,1-1 1 0 0,-1 1-1 0 0,0 0 1 0 0,0 0-1 0 0,0 0 1 0 0,0-1 0 0 0,0 1-1 0 0,-1 0 1 0 0,1 0-1 0 0,-1 1 1 0 0,1-1 0 0 0,-1 0-1 0 0,0 0 1 0 0,1 1-1 0 0,-1-1 1 0 0,0 1 0 0 0,0-1-1 0 0,0 1 1 0 0,0 0-1 0 0,0 0 1 0 0,-1 0 0 0 0,1 0-1 0 0,0 0 1 0 0,-2 0-14 0 0,-2 0-42 0 0,0 1 1 0 0,1 0 0 0 0,-1 0-1 0 0,0 0 1 0 0,0 1 0 0 0,1 0-1 0 0,-1 0 1 0 0,0 0 0 0 0,1 1-1 0 0,-1-1 1 0 0,1 2 0 0 0,0-1-1 0 0,-1 0 1 0 0,1 1 0 0 0,0 0-1 0 0,1 0 1 0 0,-1 1 0 0 0,0-1-1 0 0,1 1 1 0 0,0 0 0 0 0,0 0-1 0 0,0 0 1 0 0,0 1-1 0 0,1 0 1 0 0,-2 2 41 0 0,5 34-5465 0 0,34-22-6628 0 0,-19-19 5521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1:59.8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68 10250 0 0,'-47'108'11833'0'0,"47"-108"-11776"0"0,0 0 0 0 0,1 0 0 0 0,-1-1 0 0 0,0 1 0 0 0,0 0-1 0 0,0-1 1 0 0,1 1 0 0 0,-1 0 0 0 0,0 0 0 0 0,1-1 0 0 0,-1 1-1 0 0,0 0 1 0 0,0 0 0 0 0,1 0 0 0 0,-1-1 0 0 0,0 1 0 0 0,1 0 0 0 0,-1 0-1 0 0,0 0 1 0 0,1 0 0 0 0,-1 0 0 0 0,1 0 0 0 0,-1 0 0 0 0,0 0-1 0 0,1 0 1 0 0,-1 0 0 0 0,0 0 0 0 0,1 0 0 0 0,-1 0 0 0 0,0 0-1 0 0,1 0 1 0 0,-1 0 0 0 0,0 0 0 0 0,1 0 0 0 0,-1 1 0 0 0,0-1 0 0 0,1 0-1 0 0,-1 0 1 0 0,0 0 0 0 0,1 1 0 0 0,-1-1 0 0 0,0 0 0 0 0,0 0-1 0 0,1 0 1 0 0,-1 1 0 0 0,0-1 0 0 0,0 0 0 0 0,1 1 0 0 0,-1-1-1 0 0,0 0-56 0 0,25-30 595 0 0,-19 23-452 0 0,-1 0 1 0 0,0 0-1 0 0,-1-1 0 0 0,0 0 1 0 0,0 1-1 0 0,0-1 0 0 0,-1-1 1 0 0,0 1-1 0 0,-1 0 0 0 0,0-1 1 0 0,0 1-1 0 0,-1-1 0 0 0,1-7-143 0 0,-2 15 26 0 0,0 0 1 0 0,-1 0-1 0 0,1 0 0 0 0,0-1 0 0 0,0 1 1 0 0,-1 0-1 0 0,1 0 0 0 0,-1 0 0 0 0,1 0 1 0 0,-1-1-1 0 0,0 1 0 0 0,1 0 0 0 0,-1 0 1 0 0,0 0-1 0 0,1 0 0 0 0,-1 1 0 0 0,0-1 1 0 0,0 0-1 0 0,0 0 0 0 0,0 0 0 0 0,0 1 1 0 0,0-1-1 0 0,0 0 0 0 0,0 1 0 0 0,0-1 1 0 0,-1 1-1 0 0,1-1 0 0 0,0 1 0 0 0,0 0 1 0 0,0 0-1 0 0,-1-1 0 0 0,1 1 0 0 0,0 0 1 0 0,0 0-1 0 0,-1 0 0 0 0,1 0 0 0 0,0 0 1 0 0,0 0-1 0 0,0 1 0 0 0,-1-1 0 0 0,1 0 1 0 0,0 1-1 0 0,0-1 0 0 0,0 1 0 0 0,0-1 1 0 0,-1 1-1 0 0,1-1 0 0 0,0 1 0 0 0,0 0-25 0 0,-46 39 427 0 0,44-37-417 0 0,0 0 0 0 0,1 0 0 0 0,0 0 0 0 0,0 1 0 0 0,0-1 0 0 0,0 1 0 0 0,0-1 0 0 0,0 1-1 0 0,1 0 1 0 0,0 0 0 0 0,0 0 0 0 0,0-1 0 0 0,0 1 0 0 0,1 0 0 0 0,-1 0 0 0 0,1 0 0 0 0,0 0 0 0 0,0 0 0 0 0,1 0 0 0 0,-1 0-1 0 0,1 0 1 0 0,0 0 0 0 0,0 0 0 0 0,0 0 0 0 0,0 0 0 0 0,1 0 0 0 0,0 0-11 0 0,48-34 104 0 0,-48 27-98 0 0,1 0 6 0 0,1-1-1 0 0,0 1 0 0 0,-1-1 1 0 0,0 0-1 0 0,0 0 1 0 0,0-1-1 0 0,0 1 0 0 0,-1 0 1 0 0,0-1-1 0 0,0 0 1 0 0,0 0-1 0 0,0 1 0 0 0,-1-1 1 0 0,0 0-1 0 0,0 0 1 0 0,0 0-1 0 0,0 0 0 0 0,-1-1 1 0 0,0 1-12 0 0,-1 4 5 0 0,-1 0 0 0 0,0 0 0 0 0,1 0 0 0 0,-1 0 0 0 0,0 0 0 0 0,1 0 0 0 0,-1 1 0 0 0,0-1 0 0 0,0 1 0 0 0,0-1 0 0 0,0 1 1 0 0,1 0-1 0 0,-1 0 0 0 0,0 0 0 0 0,0 0 0 0 0,0 0 0 0 0,0 0 0 0 0,0 0 0 0 0,0 0 0 0 0,1 1 0 0 0,-1-1 0 0 0,0 1 0 0 0,0 0 0 0 0,0-1 0 0 0,1 1 0 0 0,-1 0 1 0 0,0 0-1 0 0,1 0 0 0 0,-1 0 0 0 0,1 0 0 0 0,-1 1 0 0 0,1-1 0 0 0,0 0 0 0 0,-1 1 0 0 0,0 0-5 0 0,-38 57-1292 0 0,33-14-4063 0 0,14-35 1165 0 0,2-8-2234 0 0,0-2-1771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2:17.8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470 194 5929 0 0,'0'0'640'0'0,"-13"13"2602"0"0,-4 173 2376 0 0,14-47-2548 0 0,8-110-1819 0 0,0-48 47 0 0,2-76-449 0 0,-4-119 158 0 0,-8 188-774 0 0,-7 37-85 0 0,6 16-135 0 0,2 1 0 0 0,0-1 0 0 0,2 1 1 0 0,1-1-1 0 0,1 1 0 0 0,2 0 0 0 0,0-1 0 0 0,2 1-13 0 0,-4-29 7 0 0,0 0-1 0 0,0 0 1 0 0,1 0-1 0 0,-1 0 0 0 0,0 0 1 0 0,0 0-1 0 0,1 0 1 0 0,-1 1-1 0 0,1-1 1 0 0,-1 0-1 0 0,1 0 0 0 0,-1 0 1 0 0,1 0-1 0 0,-1 1 1 0 0,1-1-1 0 0,0 0 0 0 0,-1 0 1 0 0,1 1-1 0 0,0-1 1 0 0,0 0-1 0 0,0 1 1 0 0,-1-1-1 0 0,1 1 0 0 0,0-1 1 0 0,0 1-1 0 0,0 0 1 0 0,0-1-1 0 0,0 1 1 0 0,0 0-1 0 0,0 0 0 0 0,0 0 1 0 0,0-1-1 0 0,0 1 1 0 0,0 0-1 0 0,0 0 0 0 0,0 0 1 0 0,0 0-1 0 0,0 1 1 0 0,0-1-1 0 0,0 0 1 0 0,0 0-1 0 0,0 1 0 0 0,-1-1 1 0 0,1 0-1 0 0,0 1 1 0 0,0-1-1 0 0,0 1 0 0 0,0-1 1 0 0,0 1-1 0 0,-1 0 1 0 0,1-1-1 0 0,0 1 1 0 0,0 0-1 0 0,-1-1 0 0 0,1 1 1 0 0,-1 0-1 0 0,1 0 1 0 0,0 0-1 0 0,-1-1 1 0 0,0 1-1 0 0,1 0 0 0 0,-1 0 1 0 0,1 0-1 0 0,-1 0 1 0 0,0 0-1 0 0,0 0 0 0 0,0 0 1 0 0,1 0-1 0 0,-1 0 1 0 0,0 0-7 0 0,5-13 64 0 0,-1 0 1 0 0,0 0 0 0 0,-1-1-1 0 0,0 1 1 0 0,-1-1 0 0 0,0 0 0 0 0,-1 0-1 0 0,-1 0 1 0 0,0 0 0 0 0,0 1-1 0 0,-1-1 1 0 0,-1 0 0 0 0,-1 0-1 0 0,1 1 1 0 0,-2-1 0 0 0,-2-7-65 0 0,5 21 0 0 0,1-1 1 0 0,0 0-1 0 0,0 1 1 0 0,0-1-1 0 0,0 0 1 0 0,-1 1 0 0 0,1-1-1 0 0,0 0 1 0 0,0 1-1 0 0,-1-1 1 0 0,1 0-1 0 0,0 0 1 0 0,-1 1-1 0 0,1-1 1 0 0,0 0 0 0 0,-1 0-1 0 0,1 0 1 0 0,0 1-1 0 0,-1-1 1 0 0,1 0-1 0 0,0 0 1 0 0,-1 0-1 0 0,1 0 1 0 0,-1 0 0 0 0,1 0-1 0 0,0 0 1 0 0,-1 0-1 0 0,1 0 1 0 0,-1 0-1 0 0,1 0 1 0 0,0 0-1 0 0,-1 0 1 0 0,1 0 0 0 0,0 0-1 0 0,-1 0 1 0 0,1 0-1 0 0,-1 0 0 0 0,0 10-18 0 0,-2 10 7 0 0,1-1-1 0 0,1 0 0 0 0,0 0 1 0 0,2 0-1 0 0,0 1 0 0 0,1-1 1 0 0,1 0-1 0 0,4 13 12 0 0,-2-10-284 0 0,-4-17-4192 0 0,0-21-4395 0 0,-1 9 2279 0 0</inkml:trace>
  <inkml:trace contextRef="#ctx0" brushRef="#br0" timeOffset="1108.988">763 542 4545 0 0,'-32'33'8608'0'0,"2"3"-5089"0"0,-26 84 1138 0 0,8-70-3152 0 0,-21-11-830 0 0,-149-28 57 0 0,110-33-312 0 0,98 17-401 0 0,0-1 0 0 0,0 0 0 0 0,1 0-1 0 0,0-1 1 0 0,0-1 0 0 0,0 1-1 0 0,1-1 1 0 0,0-1 0 0 0,1 1 0 0 0,0-2-1 0 0,0 1 1 0 0,1-1 0 0 0,0 1 0 0 0,1-2-1 0 0,0 1 1 0 0,1-1 0 0 0,0 1 0 0 0,0-1-1 0 0,1-3-18 0 0,-22-42 75 0 0,18 41-70 0 0,1-1 1 0 0,0 1-1 0 0,2-1 0 0 0,0-1 1 0 0,0 1-1 0 0,2 0 0 0 0,0-1 1 0 0,1 0-1 0 0,0 1 0 0 0,2-6-5 0 0,18-72-97 0 0,-8 75 99 0 0,-1 1 0 0 0,2 1 0 0 0,1 0 0 0 0,0 0 0 0 0,0 2 0 0 0,2 0-1 0 0,0 0 1 0 0,1 1 0 0 0,9-6-2 0 0,60-25 6 0 0,17 16-61 0 0,40-10 20 0 0,-126 34 33 0 0,-11 2 4 0 0,0 1-1 0 0,0 0 1 0 0,1 0-1 0 0,-1 0 1 0 0,1 1-1 0 0,-1 0 1 0 0,1 0-1 0 0,-1 0 1 0 0,1 1-1 0 0,-1 0 1 0 0,1 0-1 0 0,0 0 1 0 0,-1 1-1 0 0,1-1 1 0 0,-1 1-1 0 0,1 1 1 0 0,-1-1 0 0 0,0 1-1 0 0,3 1-1 0 0,35 24 87 0 0,5 11-118 0 0,-38-26 43 0 0,-2 1 0 0 0,0 0 0 0 0,0 0 0 0 0,-1 0 0 0 0,-1 1 0 0 0,0 0 0 0 0,-1 0 0 0 0,-1 0 0 0 0,0 1 0 0 0,-1 0 0 0 0,0-1 0 0 0,-1 1 1 0 0,-1 0-1 0 0,0 1 0 0 0,-2-1 0 0 0,1 0 0 0 0,-3 10-12 0 0,3-17 15 0 0,-39 156 314 0 0,-13-83-20 0 0,13-5-215 0 0,-3 5-279 0 0,28-60-423 0 0,-10 11-1878 0 0,0-23-9351 0 0,24-9 4738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2:22.3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 0 7090 0 0,'-5'5'479'0'0,"1"0"1"0"0,0 0-1 0 0,0 1 0 0 0,0-1 1 0 0,1 1-1 0 0,0 0 1 0 0,0 0-1 0 0,0 0 1 0 0,1 0-1 0 0,0 0 1 0 0,0 0-1 0 0,0 1 1 0 0,1-1-1 0 0,0 1 1 0 0,1-1-1 0 0,-1 1 1 0 0,1 5-480 0 0,-2 2 265 0 0,-2 43 751 0 0,2-1 1 0 0,3 1-1 0 0,2 0 1 0 0,5 20-1018 0 0,-3-29 761 0 0,4 69 2065 0 0,-36-74-4022 0 0,-5-30-7485 0 0,26-16 3536 0 0,6-1-320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2:23.5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176 252 6153 0 0,'-65'45'7213'0'0,"61"-14"-3545"0"0,9-28-3530 0 0,1 0 0 0 0,-1 0-1 0 0,0-1 1 0 0,1 0-1 0 0,-1 0 1 0 0,1 0 0 0 0,0-1-1 0 0,0 1 1 0 0,0-1-1 0 0,-1-1 1 0 0,1 1 0 0 0,0-1-1 0 0,0 0 1 0 0,0 0-1 0 0,0-1 1 0 0,0 0 0 0 0,0 0-1 0 0,0 0 1 0 0,-1-1-1 0 0,1 0 1 0 0,0 0 0 0 0,-1 0-1 0 0,0-1 1 0 0,1 0-1 0 0,-1 0 1 0 0,0 0 0 0 0,0 0-1 0 0,0-2-137 0 0,10-4 103 0 0,0-1 1 0 0,-1 0-1 0 0,0-2 0 0 0,-1 1 0 0 0,-1-1 0 0 0,1-1 0 0 0,-2 0 1 0 0,3-5-104 0 0,-9 12 21 0 0,0 0 1 0 0,0-1-1 0 0,-1 0 1 0 0,0 1-1 0 0,0-1 1 0 0,0-1-1 0 0,-1 1 1 0 0,0 0 0 0 0,-1-1-1 0 0,0 0 1 0 0,0 1-1 0 0,0-1 1 0 0,-1 0-1 0 0,0 0 1 0 0,-1 0-1 0 0,0 0 1 0 0,0 0 0 0 0,0 0-1 0 0,-2-5-21 0 0,-2 8 6 0 0,-1 0-1 0 0,1 1 1 0 0,-1-1 0 0 0,0 1 0 0 0,0 0-1 0 0,-1 0 1 0 0,1 1 0 0 0,-1-1-1 0 0,0 1 1 0 0,1 1 0 0 0,-2-1-1 0 0,1 1 1 0 0,0 0 0 0 0,0 0-1 0 0,-1 1 1 0 0,1-1 0 0 0,-1 1-1 0 0,1 1 1 0 0,-1 0 0 0 0,1-1 0 0 0,-1 2-1 0 0,1-1 1 0 0,-1 1 0 0 0,1 0-1 0 0,-1 1 1 0 0,1-1 0 0 0,0 1-1 0 0,0 0 1 0 0,-1 1 0 0 0,-3 2-6 0 0,-6 1-1 0 0,0 1 0 0 0,1 1 0 0 0,0 0 0 0 0,0 1 0 0 0,1 1 0 0 0,0 0 0 0 0,0 1 0 0 0,1 0 0 0 0,1 1 0 0 0,0 1 0 0 0,0 0 0 0 0,2 0 0 0 0,-1 1 0 0 0,2 1 1 0 0,3-6 5 0 0,0-1-1 0 0,0 2 1 0 0,1-1-1 0 0,1 1 0 0 0,0-1 1 0 0,0 1-1 0 0,1 0 0 0 0,0 0 1 0 0,1 1-1 0 0,0-1 1 0 0,0 1-1 0 0,1-1 0 0 0,1 1 1 0 0,0-1-1 0 0,0 1 1 0 0,1 0-1 0 0,0-1 0 0 0,1 1 1 0 0,0-1-1 0 0,1 0 0 0 0,0 2-4 0 0,0-8 13 0 0,0 0-1 0 0,1-1 0 0 0,-1 1 0 0 0,0-1 0 0 0,1 0 0 0 0,0 0 0 0 0,0 0 0 0 0,0 0 1 0 0,0-1-1 0 0,0 0 0 0 0,1 0 0 0 0,-1 0 0 0 0,1 0 0 0 0,-1 0 0 0 0,1-1 0 0 0,-1 0 1 0 0,1 0-1 0 0,0 0 0 0 0,0-1 0 0 0,0 0 0 0 0,-1 0 0 0 0,1 0 0 0 0,0 0 0 0 0,0-1 1 0 0,0 1-1 0 0,-1-1 0 0 0,1-1 0 0 0,0 1 0 0 0,2-1-12 0 0,127-62 218 0 0,-119 54-173 0 0,-1 0-1 0 0,0-1 1 0 0,0 0 0 0 0,-1-1 0 0 0,-1 0-1 0 0,0-1 1 0 0,-1-1 0 0 0,0 0 0 0 0,7-12-45 0 0,-12-36 134 0 0,-32 92 44 0 0,15 0-93 0 0,1 0 0 0 0,1 0 0 0 0,2 1 1 0 0,1 0-1 0 0,1 0 0 0 0,2 0 0 0 0,1 1 0 0 0,1-1 1 0 0,2 1-1 0 0,3 18-85 0 0,14 64 516 0 0,-18-113-566 0 0,1-1 0 0 0,-1 1-1 0 0,1-1 1 0 0,-1 1 0 0 0,1-1 0 0 0,-1 0 0 0 0,1 0-1 0 0,0 1 1 0 0,-1-1 0 0 0,1 0 0 0 0,0 0 0 0 0,-1 0 0 0 0,1 1-1 0 0,0-1 1 0 0,-1 0 0 0 0,1 0 0 0 0,0 0 0 0 0,-1 0-1 0 0,1 0 1 0 0,-1 0 0 0 0,1-1 0 0 0,0 1 0 0 0,-1 0-1 0 0,1 0 1 0 0,0 0 0 0 0,-1 0 0 0 0,1-1 0 0 0,0 1-1 0 0,-1 0 1 0 0,1-1 0 0 0,-1 1 0 0 0,1-1 0 0 0,-1 1-1 0 0,1 0 1 0 0,-1-1 0 0 0,1 1 0 0 0,-1-1 0 0 0,0 1 0 0 0,1-1-1 0 0,-1 1 1 0 0,1-1 0 0 0,-1 0 0 0 0,0 1 0 0 0,0-1-1 0 0,1 1 1 0 0,-1-1 0 0 0,0 0 0 0 0,0 1 0 0 0,0-1-1 0 0,0 0 1 0 0,0 1 0 0 0,0-1 0 0 0,0 0 0 0 0,0 1-1 0 0,0-1 1 0 0,0 0 50 0 0,16-17-6079 0 0,7 1-3472 0 0,-16 11 4808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2:24.3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1 118 6817 0 0,'0'0'78'0'0,"1"0"-1"0"0,-1 0 0 0 0,1 0 0 0 0,-1 0 0 0 0,1 0 0 0 0,-1 0 1 0 0,0 0-1 0 0,1 0 0 0 0,-1-1 0 0 0,1 1 0 0 0,-1 0 0 0 0,1 0 1 0 0,-1 0-1 0 0,0 0 0 0 0,1-1 0 0 0,-1 1 0 0 0,1 0 0 0 0,-1 0 1 0 0,0-1-1 0 0,1 1 0 0 0,-1 0 0 0 0,0-1 0 0 0,0 1 0 0 0,1 0 1 0 0,-1-1-1 0 0,0 1 0 0 0,0 0 0 0 0,1-1 0 0 0,-1 1 0 0 0,0-1 1 0 0,0 1-1 0 0,0 0 0 0 0,0-1 0 0 0,0 1 0 0 0,1-1 0 0 0,-1 1 1 0 0,0-1-1 0 0,0 1 0 0 0,0-1 0 0 0,0 1 0 0 0,0 0 0 0 0,0-1 1 0 0,-1 1-1 0 0,1-1 0 0 0,0 1 0 0 0,0-1 0 0 0,0 1 0 0 0,0 0 1 0 0,0-1-1 0 0,-1 1 0 0 0,1-1 0 0 0,0 1 0 0 0,0 0 0 0 0,-1-1 1 0 0,1 1-1 0 0,0 0 0 0 0,0-1 0 0 0,-1 1 0 0 0,1 0 0 0 0,-1 0 0 0 0,1-1 1 0 0,0 1-1 0 0,-1 0 0 0 0,1-1-77 0 0,1 1 56 0 0,44-30 3396 0 0,-38 23-3191 0 0,1 0 0 0 0,-1 1 1 0 0,1 0-1 0 0,0 1 1 0 0,1 0-1 0 0,-1 0 0 0 0,1 0 1 0 0,0 1-1 0 0,0 1 0 0 0,1 0 1 0 0,-1 0-1 0 0,1 0 0 0 0,-1 1 1 0 0,1 1-1 0 0,0 0 1 0 0,0 0-1 0 0,-1 1 0 0 0,1 0 1 0 0,0 0-1 0 0,0 1 0 0 0,0 1 1 0 0,5 1-262 0 0,-10-2 50 0 0,-1 0 0 0 0,0 0 0 0 0,0 1 0 0 0,0-1 1 0 0,0 1-1 0 0,0 0 0 0 0,0 0 0 0 0,-1 0 0 0 0,1 1 0 0 0,0-1 0 0 0,-1 1 1 0 0,0 0-1 0 0,0 0 0 0 0,0 0 0 0 0,0 0 0 0 0,0 1 0 0 0,-1-1 1 0 0,1 1-1 0 0,-1 0 0 0 0,0-1 0 0 0,0 1 0 0 0,0 0 0 0 0,-1 0 0 0 0,1 0 1 0 0,-1 1-1 0 0,0-1 0 0 0,0 0 0 0 0,-1 0 0 0 0,1 1 0 0 0,-1-1 1 0 0,0 0-1 0 0,0 1 0 0 0,0 0-50 0 0,-3 8 68 0 0,0 0 1 0 0,-1 0-1 0 0,0-1 0 0 0,-1 1 1 0 0,0-1-1 0 0,-1 0 0 0 0,0-1 1 0 0,-1 1-1 0 0,-1-1 0 0 0,-3 4-68 0 0,-11 20 66 0 0,-59 99 220 0 0,81-133-281 0 0,-1 1-1 0 0,1-1 1 0 0,-1 1 0 0 0,1-1 0 0 0,-1 1-1 0 0,1-1 1 0 0,0 1 0 0 0,0 0 0 0 0,0-1-1 0 0,0 1 1 0 0,0-1 0 0 0,0 1 0 0 0,0 0 0 0 0,0-1-1 0 0,1 1 1 0 0,-1-1 0 0 0,1 1 0 0 0,-1-1-1 0 0,1 1 1 0 0,0-1 0 0 0,-1 1 0 0 0,1-1-1 0 0,0 0 1 0 0,0 1 0 0 0,0-1 0 0 0,0 0 0 0 0,0 0-1 0 0,0 0 1 0 0,0 0 0 0 0,1 0 0 0 0,-1 0-1 0 0,0 0 1 0 0,1 0 0 0 0,-1 0 0 0 0,0 0-1 0 0,1-1 1 0 0,-1 1 0 0 0,1-1 0 0 0,-1 1 0 0 0,1-1-1 0 0,-1 1 1 0 0,1-1 0 0 0,0 0 0 0 0,-1 0-1 0 0,1 0 1 0 0,-1 0 0 0 0,1 0 0 0 0,0 0-1 0 0,-1 0 1 0 0,1-1 0 0 0,-1 1 0 0 0,1 0 0 0 0,-1-1-1 0 0,1 1 1 0 0,-1-1 0 0 0,1 0 0 0 0,-1 0-1 0 0,1 1 1 0 0,0-2-5 0 0,108-27 188 0 0,60-43 134 0 0,-79 30-1 0 0,-86 33-496 0 0,-17 6-669 0 0,-9 12-3274 0 0,3 7-4036 0 0,16-14 6984 0 0,-1 1-231 0 0,1-1-3045 0 0,-1 1 762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2:26.7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127 300 6825 0 0,'-13'7'935'0'0,"-16"5"4116"0"0,28-12-4354 0 0,1 0-106 0 0,0 0-64 0 0,0 0-55 0 0,40 3 3173 0 0,-23-6-3407 0 0,0-2-1 0 0,-1 0 1 0 0,1-1 0 0 0,-1 0 0 0 0,-1-2 0 0 0,1 0 0 0 0,-1 0 0 0 0,0-2-1 0 0,-1 1 1 0 0,0-2 0 0 0,-1 0 0 0 0,0-1 0 0 0,-1 0 0 0 0,8-10-238 0 0,-16 19 27 0 0,-1-1-1 0 0,0 1 1 0 0,1-1 0 0 0,-1 1 0 0 0,-1-1 0 0 0,1 0-1 0 0,0 0 1 0 0,-1 0 0 0 0,0-1 0 0 0,0 1 0 0 0,0-1 0 0 0,-1 1-1 0 0,1-1 1 0 0,-1 1 0 0 0,0-1 0 0 0,0 0 0 0 0,-1 0 0 0 0,1 1-1 0 0,-1-1 1 0 0,0 0 0 0 0,-1 0 0 0 0,1 0 0 0 0,-1 1-1 0 0,0-1 1 0 0,0 0 0 0 0,0 1 0 0 0,-1-1 0 0 0,1 1 0 0 0,-1-1-1 0 0,0 1 1 0 0,-1 0 0 0 0,1 0 0 0 0,-1 0 0 0 0,0 0 0 0 0,0 0-1 0 0,0 0 1 0 0,0 1 0 0 0,0-1 0 0 0,-1 1 0 0 0,0 0-1 0 0,0 0 1 0 0,0 1 0 0 0,0-1 0 0 0,-1 0-27 0 0,-6 2 14 0 0,-1 0-1 0 0,0 1 1 0 0,1 0-1 0 0,-1 0 1 0 0,0 2-1 0 0,0-1 1 0 0,1 1-1 0 0,-1 1 1 0 0,1 0-1 0 0,0 1 1 0 0,0 0 0 0 0,0 1-1 0 0,0 0 1 0 0,1 0-1 0 0,0 1 1 0 0,0 1-1 0 0,0-1 1 0 0,1 2-1 0 0,0-1 1 0 0,1 1-1 0 0,-1 1 1 0 0,2-1 0 0 0,-1 2-1 0 0,1-1 1 0 0,-5 9-14 0 0,5-10 0 0 0,0 1 0 0 0,1 0 1 0 0,-1 1-1 0 0,2 0 0 0 0,0 0 1 0 0,0 0-1 0 0,0 0 1 0 0,1 1-1 0 0,1 0 0 0 0,0 0 1 0 0,0 0-1 0 0,1 0 0 0 0,1 0 1 0 0,0 0-1 0 0,0 5 0 0 0,4-13 5 0 0,-1 0 0 0 0,1-1 0 0 0,0 0-1 0 0,0 1 1 0 0,0-1 0 0 0,0 0 0 0 0,0-1 0 0 0,0 1-1 0 0,0-1 1 0 0,1 1 0 0 0,-1-1 0 0 0,1 0 0 0 0,-1 0 0 0 0,1 0-1 0 0,-1-1 1 0 0,1 1 0 0 0,-1-1 0 0 0,1 0 0 0 0,-1 0-1 0 0,1 0 1 0 0,0 0 0 0 0,-1-1 0 0 0,1 0 0 0 0,-1 1 0 0 0,1-1-1 0 0,-1 0 1 0 0,1-1 0 0 0,-1 1 0 0 0,0-1 0 0 0,0 1-1 0 0,0-1 1 0 0,1 0 0 0 0,-2 0 0 0 0,2-1-5 0 0,5 0-1 0 0,20-8 10 0 0,0-1 1 0 0,-1-2 0 0 0,0 0-1 0 0,-1-2 1 0 0,-1-1 0 0 0,0-1-1 0 0,-2-1 1 0 0,8-9-10 0 0,27-34 52 0 0,-58 62-15 0 0,-1 0-15 0 0,-17 26 338 0 0,7-7-266 0 0,1 2 0 0 0,0-1 0 0 0,2 1 1 0 0,0 0-1 0 0,1 0 0 0 0,1 1 0 0 0,1 7-94 0 0,-4 5 61 0 0,-5 168 383 0 0,13-193-418 0 0,-1-3-2 0 0,1 1 0 0 0,0 0 1 0 0,0 0-1 0 0,0 0 0 0 0,1 0 0 0 0,0 0 1 0 0,0 0-1 0 0,1 0 0 0 0,0-1 0 0 0,0 1 1 0 0,1-1-1 0 0,-1 1 0 0 0,1-1 1 0 0,3 5-25 0 0,15-43-2105 0 0,-10-9-2149 0 0,-8 24 798 0 0,2-1-3534 0 0,-2 9 966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2:27.2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0 153 7482 0 0,'0'-6'453'0'0,"1"0"0"0"0,-1 1 1 0 0,1-1-1 0 0,0 0 0 0 0,1 0 1 0 0,-1 1-1 0 0,1-1 1 0 0,0 1-1 0 0,1-1 0 0 0,-1 1 1 0 0,1 0-1 0 0,0 0 0 0 0,0 0 1 0 0,1 0-1 0 0,-1 1 1 0 0,1-1-1 0 0,0 1 0 0 0,0 0 1 0 0,1 0-1 0 0,-1 1 0 0 0,1-1 1 0 0,0 1-1 0 0,2-1-453 0 0,0-1 191 0 0,0 1 0 0 0,0-1-1 0 0,1 2 1 0 0,-1-1 0 0 0,1 1-1 0 0,0 0 1 0 0,0 1 0 0 0,0 0 0 0 0,1 0-1 0 0,-1 1 1 0 0,0 0 0 0 0,1 0-1 0 0,-1 1 1 0 0,1 0 0 0 0,-1 1-1 0 0,0-1 1 0 0,1 2 0 0 0,-1-1 0 0 0,0 1-1 0 0,0 1 1 0 0,0-1 0 0 0,0 1-1 0 0,6 4-190 0 0,-11-2 42 0 0,0 0 0 0 0,0 1-1 0 0,0-1 1 0 0,-1 1-1 0 0,0 0 1 0 0,0 0-1 0 0,-1 0 1 0 0,0 0 0 0 0,0 0-1 0 0,0 0 1 0 0,0 0-1 0 0,-1 0 1 0 0,0 0 0 0 0,-1 1-1 0 0,1-1 1 0 0,-1 0-1 0 0,0 0 1 0 0,-1 0-1 0 0,1 0 1 0 0,-1 0 0 0 0,-1-1-1 0 0,1 1 1 0 0,-1 0-1 0 0,0-1 1 0 0,-3 5-42 0 0,4-5 1 0 0,-97 147 176 0 0,73-120 11 0 0,23-29-160 0 0,0 0 1 0 0,0 0-1 0 0,0 1 0 0 0,0-1 1 0 0,1 1-1 0 0,-1 0 0 0 0,1 0 1 0 0,0 0-1 0 0,0 0 0 0 0,1 0 1 0 0,-1 0-1 0 0,1 0 0 0 0,0 1 1 0 0,0-1-1 0 0,0 0 0 0 0,0 1 1 0 0,1-1-1 0 0,0 1 0 0 0,0-1 1 0 0,0 1-1 0 0,1 1-28 0 0,1-5 25 0 0,1 1 1 0 0,0-1-1 0 0,-1 0 1 0 0,1 0-1 0 0,0 0 1 0 0,0 0-1 0 0,0-1 1 0 0,0 1 0 0 0,-1-1-1 0 0,1 0 1 0 0,0 0-1 0 0,0 0 1 0 0,0 0-1 0 0,0 0 1 0 0,0-1-1 0 0,0 1 1 0 0,0-1-1 0 0,-1 1 1 0 0,1-1-1 0 0,0 0 1 0 0,0-1-1 0 0,-1 1 1 0 0,1 0-1 0 0,-1-1 1 0 0,2 0-26 0 0,4-1 10 0 0,135-53 438 0 0,-13 7-775 0 0,-77 40-3347 0 0,2 11-9183 0 0,-46-1 7228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27:46.6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104 6 8994 0 0,'-15'23'6055'0'0,"-23"20"-1705"0"0,91-114-2030 0 0,-88 86-1526 0 0,-32 66-1065 0 0,65-64-2322 0 0,15 3-7402 0 0,-7-16 3782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2:27.5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100 1 10170 0 0,'-27'45'4967'0'0,"5"39"-1912"0"0,15-50-1862 0 0,-5 10-621 0 0,2 0 0 0 0,2 0 0 0 0,2 1-1 0 0,1 0 1 0 0,3 0 0 0 0,2 0-1 0 0,2 0 1 0 0,1 0 0 0 0,3 2-572 0 0,26-2 32 0 0,-29-70-5804 0 0,-12-5-5423 0 0,3 21 5735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2:25.6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62 183 5929 0 0,'-61'9'10396'0'0,"60"-8"-9723"0"0,21-5 1951 0 0,182-12 438 0 0,278-37-1650 0 0,-470 51-1376 0 0,-10 3-57 0 0,0-1 0 0 0,0 0 0 0 0,0 0 0 0 0,0 1 0 0 0,0-1 0 0 0,0 0 0 0 0,0 0 0 0 0,0 0 0 0 0,0 1 0 0 0,1-1 0 0 0,-1 0 0 0 0,0 0 0 0 0,0 0 0 0 0,0 1 0 0 0,0-1 0 0 0,1 0 0 0 0,-1 0 0 0 0,0 0 0 0 0,0 0 0 0 0,0 1 0 0 0,1-1 0 0 0,-1 0 0 0 0,0 0 0 0 0,0 0 0 0 0,0 0 0 0 0,1 0 21 0 0,-47 22-5376 0 0,15-11-3048 0 0,28-11 5781 0 0,2-2-2276 0 0</inkml:trace>
  <inkml:trace contextRef="#ctx0" brushRef="#br0" timeOffset="243.032">515 0 7466 0 0,'0'0'705'0'0,"13"13"3305"0"0,48 33 2737 0 0,-34-28-5858 0 0,-22-15-760 0 0,1 0 0 0 0,0 0 0 0 0,-1 0 0 0 0,0 0 1 0 0,0 1-1 0 0,0 0 0 0 0,0 0 0 0 0,-1 1 0 0 0,1-1 0 0 0,-1 1 0 0 0,0 0 0 0 0,-1 0 1 0 0,1 0-1 0 0,-1 1 0 0 0,0-1 0 0 0,0 1 0 0 0,-1 0 0 0 0,1 0 0 0 0,-1 0 0 0 0,0 2-129 0 0,-3-4 27 0 0,-1 0-1 0 0,1-1 1 0 0,-1 1-1 0 0,0-1 1 0 0,0 1-1 0 0,-1-1 1 0 0,1 0-1 0 0,-1 0 1 0 0,1 0-1 0 0,-1 0 1 0 0,0 0-1 0 0,0-1 1 0 0,0 1-1 0 0,0-1 1 0 0,-1 0-1 0 0,1 0 1 0 0,-1 0-1 0 0,1-1 1 0 0,-1 1-1 0 0,0-1 0 0 0,1 1 1 0 0,-1-1-1 0 0,0-1 1 0 0,-3 2-27 0 0,-19 8-253 0 0,-11 5-671 0 0,-1 0-4896 0 0,45-10-3574 0 0,-1-7 4550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2:29.9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52 261 9498 0 0,'-3'7'432'0'0,"1"0"0"0"0,1 0 0 0 0,-1 0 1 0 0,1 0-1 0 0,0 0 0 0 0,1 1 0 0 0,-1-1 0 0 0,2 0 0 0 0,-1 0 1 0 0,1 0-1 0 0,0 0 0 0 0,0 1 0 0 0,1-1 0 0 0,0-1 0 0 0,0 1 1 0 0,1 0-1 0 0,0 0 0 0 0,0-1 0 0 0,0 0 0 0 0,1 1 0 0 0,3 4-432 0 0,0-10 161 0 0,-1 0 0 0 0,0-1-1 0 0,0 0 1 0 0,0 0-1 0 0,0 0 1 0 0,0 0 0 0 0,1-1-1 0 0,-1 0 1 0 0,0 0 0 0 0,0-1-1 0 0,0 0 1 0 0,-1 0 0 0 0,1 0-1 0 0,0-1 1 0 0,-1 0-1 0 0,0 0 1 0 0,1 0 0 0 0,-1-1-1 0 0,0 1 1 0 0,0-1-161 0 0,1 0 105 0 0,14-7 60 0 0,-1-1 1 0 0,-1-1-1 0 0,0-1 0 0 0,0 0 0 0 0,-2-1 0 0 0,1-1 0 0 0,-2-1 0 0 0,0 0 0 0 0,-2-1 1 0 0,1 0-1 0 0,4-12-165 0 0,-14 27 52 0 0,-1-1 0 0 0,1 0 1 0 0,-1-1-1 0 0,0 1 0 0 0,-1 0 0 0 0,1-1 1 0 0,-1 0-1 0 0,0 1 0 0 0,0-1 1 0 0,0 0-1 0 0,-1 0 0 0 0,1 0 0 0 0,-1 0 1 0 0,-1-1-1 0 0,1 1 0 0 0,-1 0 0 0 0,0 0 1 0 0,0 0-1 0 0,0-1 0 0 0,-1 1 1 0 0,1 0-1 0 0,-1 0 0 0 0,-1 0 0 0 0,1 0 1 0 0,-1 0-1 0 0,0 0 0 0 0,0 0 1 0 0,0 1-1 0 0,-1-1 0 0 0,1 0 0 0 0,-1 1 1 0 0,0 0-1 0 0,0 0 0 0 0,-1 0 0 0 0,0 0 1 0 0,1 0-1 0 0,-1 1 0 0 0,0 0 1 0 0,-1 0-1 0 0,1 0-52 0 0,-3 2 32 0 0,0 1 1 0 0,1 0-1 0 0,-1 0 0 0 0,0 1 1 0 0,0 0-1 0 0,0 0 0 0 0,1 1 1 0 0,-1 0-1 0 0,1 0 0 0 0,-1 0 1 0 0,1 1-1 0 0,0 0 0 0 0,0 0 1 0 0,0 1-1 0 0,0-1 0 0 0,1 1 1 0 0,-1 0-1 0 0,1 1 0 0 0,0 0 1 0 0,-3 3-33 0 0,-13 14 14 0 0,2 0 1 0 0,1 0-1 0 0,1 2 1 0 0,0 0-1 0 0,2 2 1 0 0,1-1-1 0 0,1 1 0 0 0,2 1 1 0 0,0 1-1 0 0,2-1 1 0 0,0 1-1 0 0,3 1 1 0 0,0 0-1 0 0,1 0 1 0 0,2 0-1 0 0,1 0 1 0 0,2 0-1 0 0,1 0 1 0 0,1 1-1 0 0,1-1 1 0 0,5 21-15 0 0,-7-42 3 0 0,1-1 0 0 0,-1 1 0 0 0,1-1 0 0 0,0 1 0 0 0,1-1 0 0 0,-1 0 0 0 0,2 0 0 0 0,-1-1 0 0 0,1 1 0 0 0,0 0 0 0 0,0-1 0 0 0,0 0 0 0 0,1 0 0 0 0,0 0 0 0 0,1-1 0 0 0,-1 0 1 0 0,1 0-1 0 0,0 0 0 0 0,0-1 0 0 0,0 0 0 0 0,1 0 0 0 0,-1 0 0 0 0,1-1 0 0 0,0 0 0 0 0,0 0 0 0 0,1-1 0 0 0,-1 0 0 0 0,0 0 0 0 0,1 0 0 0 0,-1-1 0 0 0,1 0 0 0 0,-1-1 0 0 0,1 0 0 0 0,0 0 0 0 0,4-1-3 0 0,3-3 17 0 0,-1 0 0 0 0,0 0 0 0 0,-1-1-1 0 0,1-1 1 0 0,-1-1 0 0 0,0 0 0 0 0,-1 0-1 0 0,1-1 1 0 0,-1-1 0 0 0,-1 0 0 0 0,0 0-1 0 0,0-1 1 0 0,-1-1 0 0 0,0 0 0 0 0,-1 0-1 0 0,0-1 1 0 0,-1 0 0 0 0,4-7-17 0 0,-9 13 19 0 0,0 1 0 0 0,0 0 0 0 0,-1-1 0 0 0,0 0 1 0 0,1 1-1 0 0,-2-1 0 0 0,1 0 0 0 0,-1 0 0 0 0,0 0 0 0 0,0-1 0 0 0,-1 1 1 0 0,0 0-1 0 0,0 0 0 0 0,0 0 0 0 0,-1 0 0 0 0,0 0 0 0 0,0 0 1 0 0,0 0-1 0 0,-1 0 0 0 0,0 0 0 0 0,0 0 0 0 0,0 1 0 0 0,-1-1 0 0 0,0 1 1 0 0,0-1-1 0 0,-1 1 0 0 0,1 0 0 0 0,-1 0 0 0 0,0 1 0 0 0,0-1 1 0 0,-1 1-1 0 0,1 0 0 0 0,-1 0 0 0 0,0 0 0 0 0,0 1 0 0 0,-2-1-19 0 0,0 0 8 0 0,0 0-1 0 0,-1 0 0 0 0,0 1 0 0 0,0 0 1 0 0,0 0-1 0 0,0 1 0 0 0,-1 0 1 0 0,1 0-1 0 0,0 1 0 0 0,-1 0 1 0 0,1 1-1 0 0,-1 0 0 0 0,1 0 0 0 0,-1 1 1 0 0,1 0-1 0 0,-1 0 0 0 0,1 1 1 0 0,0 0-1 0 0,-9 4-7 0 0,-1 0-212 0 0,-1 1-1 0 0,1 0 1 0 0,0 2 0 0 0,1 0 0 0 0,0 1-1 0 0,0 1 1 0 0,1 0 0 0 0,0 1-1 0 0,1 1 1 0 0,1 0 0 0 0,-12 14 212 0 0,-29 65-6870 0 0,69-72-2084 0 0,-2-20 2416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2:30.3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115 182 10234 0 0,'-114'42'10843'0'0,"114"-41"-10386"0"0,23-7 1045 0 0,247-2 754 0 0,-20-1-1477 0 0,-26-11-538 0 0,-198 8-1350 0 0,-16-1-4958 0 0,-7 11 3054 0 0,-2 1 1265 0 0,-1 0-3740 0 0,0-2-422 0 0</inkml:trace>
  <inkml:trace contextRef="#ctx0" brushRef="#br0" timeOffset="245.576">642 0 9298 0 0,'4'10'9188'0'0,"30"17"-7156"0"0,-32-25-1740 0 0,37 24 733 0 0,47 46 657 0 0,-85-67-1657 0 0,0-1-1 0 0,-1 0 1 0 0,0 0-1 0 0,0 1 1 0 0,0-1-1 0 0,-1 0 1 0 0,1 0 0 0 0,-1 0-1 0 0,0 0 1 0 0,0 1-1 0 0,0-1 1 0 0,-1 0-1 0 0,1 0 1 0 0,-1-1 0 0 0,0 1-1 0 0,0 0 1 0 0,-1-1-1 0 0,1 1 1 0 0,-1-1-1 0 0,0 0 1 0 0,1 1 0 0 0,-1-2-1 0 0,-1 1 1 0 0,1 0-1 0 0,0 0 1 0 0,-1-1-1 0 0,1 0 1 0 0,-2 1-25 0 0,-9 10 16 0 0,4-3-225 0 0,-35 40-580 0 0,31-13-3703 0 0,31-12-6185 0 0,-11-24 5288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2:29.1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37 245 6473 0 0,'7'-18'8061'0'0,"26"-6"-4730"0"0,65-2 54 0 0,-96 25-3335 0 0,1 0 0 0 0,0 1 0 0 0,-1 0 1 0 0,1-1-1 0 0,0 1 0 0 0,-1 0 0 0 0,1 0 1 0 0,0 1-1 0 0,-1-1 0 0 0,1 1 0 0 0,0-1 0 0 0,-1 1 1 0 0,1 0-1 0 0,-1 0 0 0 0,1 0 0 0 0,-1 0 1 0 0,1 0-1 0 0,-1 0 0 0 0,0 1 0 0 0,1-1 1 0 0,-1 1-1 0 0,0 0 0 0 0,0 0 0 0 0,0 0 1 0 0,0 0-1 0 0,-1 0 0 0 0,1 0 0 0 0,-1 0 1 0 0,1 0-1 0 0,-1 1 0 0 0,0-1 0 0 0,1 1 1 0 0,-1 1-51 0 0,-1 4 45 0 0,0-1 0 0 0,-1 1 0 0 0,0 0 0 0 0,0 0 0 0 0,-1-1 0 0 0,0 1 0 0 0,0-1 1 0 0,-1 0-1 0 0,0 1 0 0 0,0-1 0 0 0,-1-1 0 0 0,0 1 0 0 0,0 0 0 0 0,-1-1 0 0 0,1 0 0 0 0,-1 0 1 0 0,-1 0-1 0 0,-4 4-45 0 0,-175 185 289 0 0,185-196-289 0 0,0 1 0 0 0,1 0 0 0 0,-1-1 1 0 0,1 1-1 0 0,-1 0 0 0 0,0-1 0 0 0,1 1 0 0 0,-1 0 0 0 0,0-1 0 0 0,1 1 0 0 0,-1-1 1 0 0,0 1-1 0 0,0-1 0 0 0,1 1 0 0 0,-1-1 0 0 0,0 1 0 0 0,0-1 0 0 0,0 1 0 0 0,0-1 1 0 0,1 1-1 0 0,-1-1 0 0 0,0 1 0 0 0,0-1 0 0 0,0 1 0 0 0,0-1 0 0 0,0 1 0 0 0,0-1 1 0 0,-1 1-1 0 0,1-1 0 0 0,0 1 0 0 0,0-1 0 0 0,0 1 0 0 0,0-1 0 0 0,-1 1 0 0 0,1-1 0 0 0,0 1 1 0 0,0-1-1 0 0,-1 1 0 0 0,1 0 0 0 0,0-1 0 0 0,-1 1 0 0 0,1-1 0 0 0,0 1 0 0 0,-1 0 1 0 0,1-1-1 0 0,-1 1 0 0 0,1 0 0 0 0,-1 0 0 0 0,1-1 0 0 0,0 1 0 0 0,-1 0 0 0 0,1 0 1 0 0,-1 0-1 0 0,1-1 0 0 0,-1 1 0 0 0,9-8-21 0 0,0-1 0 0 0,1 1 0 0 0,0 1 0 0 0,0 0 0 0 0,1 0 0 0 0,0 1 0 0 0,0 0 0 0 0,1 0 1 0 0,-1 1-1 0 0,1 1 0 0 0,0 0 0 0 0,1 0 0 0 0,-1 1 0 0 0,0 1 0 0 0,1 0 0 0 0,0 0 0 0 0,-1 1 0 0 0,1 1 0 0 0,2 0 21 0 0,-10 0 4 0 0,0 0 0 0 0,0 0 0 0 0,0 0 0 0 0,0 0 0 0 0,0 1-1 0 0,0 0 1 0 0,0 0 0 0 0,0 0 0 0 0,0 0 0 0 0,-1 0 0 0 0,1 1 0 0 0,0 0-1 0 0,-1 0 1 0 0,0 0 0 0 0,1 0 0 0 0,-1 0 0 0 0,0 1 0 0 0,0-1 0 0 0,0 1-1 0 0,0 0 1 0 0,0 0 0 0 0,-1 0 0 0 0,0 0 0 0 0,1 0 0 0 0,-1 1-1 0 0,0-1 1 0 0,-1 1 0 0 0,1-1 0 0 0,0 1 0 0 0,-1 0 0 0 0,0 0 0 0 0,0 0-1 0 0,0 0 1 0 0,-1-1 0 0 0,1 1 0 0 0,-1 0 0 0 0,0 0 0 0 0,0 0 0 0 0,0 0-1 0 0,0 0 1 0 0,-1 0 0 0 0,0 0 0 0 0,0 0 0 0 0,-1 3-4 0 0,-5 6 20 0 0,-2 0 1 0 0,1-1 0 0 0,-2 0 0 0 0,1-1-1 0 0,-2 0 1 0 0,1 0 0 0 0,-2-1-1 0 0,1 0 1 0 0,-1-1 0 0 0,-1-1 0 0 0,1 0-1 0 0,-2 0 1 0 0,1-1 0 0 0,-1-1-1 0 0,0-1 1 0 0,0 0 0 0 0,-7 2-21 0 0,-1-3-700 0 0,28-25-7301 0 0,16-1 2369 0 0,-6 9 98 0 0</inkml:trace>
  <inkml:trace contextRef="#ctx0" brushRef="#br0" timeOffset="324.294">633 1 9682 0 0,'-73'172'6118'0'0,"45"-89"-4529"0"0,10-37-1126 0 0,2 1 0 0 0,2 1-1 0 0,2 0 1 0 0,2 1 0 0 0,2 0 0 0 0,3 1-1 0 0,0 47-462 0 0,5-93 29 0 0,0 0-1 0 0,-1-1 1 0 0,1 1-1 0 0,1 0 1 0 0,-1 0-1 0 0,0-1 1 0 0,1 1-1 0 0,0 0 1 0 0,0-1-1 0 0,0 1 1 0 0,0-1-1 0 0,0 1 1 0 0,1-1-1 0 0,0 1 1 0 0,-1-1-1 0 0,1 0 1 0 0,1 0-1 0 0,-1 0 1 0 0,0 0-1 0 0,1 0 1 0 0,-1-1-1 0 0,1 1 1 0 0,0-1-1 0 0,0 1 1 0 0,0-1-1 0 0,0 0 1 0 0,0 0-1 0 0,1-1 1 0 0,-1 1-1 0 0,0-1 1 0 0,1 1-1 0 0,-1-1 0 0 0,1 0 1 0 0,0 0-1 0 0,-1-1 1 0 0,4 1-29 0 0,4-2 51 0 0,-1 0-1 0 0,1-1 1 0 0,-1-1-1 0 0,0 0 1 0 0,1 0-1 0 0,-1-1 1 0 0,-1 0-1 0 0,1-1 1 0 0,-1 0 0 0 0,1-1-1 0 0,-1 1 1 0 0,-1-2-1 0 0,1 1 1 0 0,-1-1-1 0 0,-1-1 1 0 0,1 1-1 0 0,-1-1 1 0 0,0-1 0 0 0,-1 1-1 0 0,0-1 1 0 0,0 0-1 0 0,-1-1 1 0 0,3-6-51 0 0,-7 12 11 0 0,0 0-1 0 0,0 1 1 0 0,0-1 0 0 0,-1 0 0 0 0,1 1-1 0 0,-1-1 1 0 0,0 0 0 0 0,0 1 0 0 0,0-1-1 0 0,-1 0 1 0 0,1 0 0 0 0,-1 1-1 0 0,0-1 1 0 0,0 1 0 0 0,0-1 0 0 0,-1 1-1 0 0,1-1 1 0 0,-1 1 0 0 0,0 0 0 0 0,0-1-1 0 0,0 1 1 0 0,0 0 0 0 0,0 0 0 0 0,-1 1-1 0 0,1-1 1 0 0,-1 0 0 0 0,0 1-1 0 0,0 0 1 0 0,0-1 0 0 0,0 1 0 0 0,0 0-1 0 0,0 1 1 0 0,-1-1 0 0 0,1 0 0 0 0,-1 1-1 0 0,1 0 1 0 0,-1 0 0 0 0,1 0 0 0 0,-1 0-1 0 0,-2 1-10 0 0,-13 3-170 0 0,1 1 0 0 0,0 2 0 0 0,0-1-1 0 0,0 2 1 0 0,0 1 0 0 0,1 0-1 0 0,1 1 1 0 0,-1 0 0 0 0,1 2 0 0 0,1 0-1 0 0,0 1 1 0 0,1 0 0 0 0,0 1 0 0 0,1 1-1 0 0,-4 4 171 0 0,18-18-133 0 0,-1 0 0 0 0,0 0 0 0 0,1 0 0 0 0,-1-1 0 0 0,0 1 0 0 0,0 0 0 0 0,1 0 0 0 0,-1 0 0 0 0,0 0 0 0 0,1 0 0 0 0,-1 0 0 0 0,0 0 0 0 0,1 0 0 0 0,-1 0 0 0 0,0 0 0 0 0,0 1 0 0 0,1-1 0 0 0,-1 0 1 0 0,0 0-1 0 0,1 0 0 0 0,-1 0 0 0 0,0 0 0 0 0,0 0 0 0 0,1 1 0 0 0,-1-1 0 0 0,0 0 0 0 0,0 0 0 0 0,1 0 0 0 0,-1 1 0 0 0,0-1 0 0 0,0 0 0 0 0,0 0 0 0 0,0 1 0 0 0,1-1 0 0 0,-1 0 0 0 0,0 0 0 0 0,0 1 0 0 0,0-1 0 0 0,0 0 0 0 0,0 1 0 0 0,0-1 0 0 0,0 0 0 0 0,0 1 0 0 0,0-1 0 0 0,0 0 0 0 0,0 0 0 0 0,0 1 0 0 0,0-1 0 0 0,0 0 0 0 0,0 1 0 0 0,0-1 133 0 0,39-29-6242 0 0,-23 17 1111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2:33.1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265 0 7666 0 0,'-62'32'6467'0'0,"49"-21"-5015"0"0,2-2-1031 0 0,1 0 1 0 0,0 0-1 0 0,1 1 1 0 0,0 0-1 0 0,0 0 1 0 0,1 1-1 0 0,1 0 1 0 0,-1 1-1 0 0,-2 8-421 0 0,-64 191 1520 0 0,70-198-1404 0 0,-2 8-27 0 0,1 1 1 0 0,2-1 0 0 0,0 1-1 0 0,1-1 1 0 0,1 1 0 0 0,0 0-1 0 0,3 5-89 0 0,-2-20 38 0 0,1-1 0 0 0,-1 0-1 0 0,1 1 1 0 0,1-1 0 0 0,-1 0-1 0 0,1 0 1 0 0,1 0 0 0 0,-1 0-1 0 0,1 0 1 0 0,0-1 0 0 0,0 1-1 0 0,0-1 1 0 0,1 0 0 0 0,0 0-1 0 0,0 0 1 0 0,0 0 0 0 0,0-1-1 0 0,1 1 1 0 0,0-1 0 0 0,0 0 0 0 0,0-1-1 0 0,1 1 1 0 0,-1-1 0 0 0,1 0-1 0 0,-1 0 1 0 0,6 1-38 0 0,-5-4 65 0 0,1 0 1 0 0,0 0-1 0 0,0 0 1 0 0,0 0-1 0 0,0-1 1 0 0,-1 0-1 0 0,1-1 1 0 0,0 0-1 0 0,-1 0 1 0 0,1 0-1 0 0,-1-1 1 0 0,0 0-1 0 0,0 0 1 0 0,0 0-1 0 0,0-1 1 0 0,0 0-1 0 0,-1 0 1 0 0,1 0-1 0 0,-1-1 1 0 0,0 0-1 0 0,-1 0 1 0 0,1 0-1 0 0,-1-1 1 0 0,0 1-1 0 0,-1-1 1 0 0,1 0-1 0 0,-1 0 1 0 0,1-4-66 0 0,-2 8 15 0 0,-1-1 1 0 0,0 1 0 0 0,0-1 0 0 0,0 1 0 0 0,0-1 0 0 0,0 0-1 0 0,-1 0 1 0 0,1 1 0 0 0,-1-1 0 0 0,1 0 0 0 0,-1 0 0 0 0,0 0 0 0 0,-1 0-1 0 0,1 1 1 0 0,0-1 0 0 0,-1 0 0 0 0,1 0 0 0 0,-1 0 0 0 0,0 1-1 0 0,0-1 1 0 0,0 0 0 0 0,0 1 0 0 0,-1-1 0 0 0,1 1 0 0 0,0 0-1 0 0,-1-1 1 0 0,0 1 0 0 0,0 0 0 0 0,0 0 0 0 0,0 0 0 0 0,0 0 0 0 0,0 0-1 0 0,0 0 1 0 0,-1 1 0 0 0,1-1 0 0 0,0 1 0 0 0,-3-2-16 0 0,-1 0 6 0 0,0 0-1 0 0,0 1 1 0 0,0 0 0 0 0,0 0-1 0 0,-1 0 1 0 0,1 0 0 0 0,-1 1 0 0 0,1 0-1 0 0,-1 1 1 0 0,1-1 0 0 0,-1 1 0 0 0,0 1-1 0 0,1-1 1 0 0,-1 1 0 0 0,-3 1-6 0 0,-52 28-1327 0 0,52-5-3529 0 0,29-16-5898 0 0,-12-11 5325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2:33.5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137 18 10330 0 0,'109'-18'7407'0'0,"-104"18"-7218"0"0,-1 0 1 0 0,1 1-1 0 0,0-1 0 0 0,0 1 1 0 0,0 0-1 0 0,-1 0 0 0 0,1 0 1 0 0,-1 1-1 0 0,1-1 0 0 0,-1 1 1 0 0,1 0-1 0 0,-1 1 0 0 0,0-1 1 0 0,0 1-1 0 0,0 0 0 0 0,0 0 1 0 0,0 0-1 0 0,-1 0 0 0 0,0 1 1 0 0,1-1-1 0 0,-1 1 0 0 0,0 0 1 0 0,-1 0-1 0 0,1 0 0 0 0,-1 0 1 0 0,0 0-1 0 0,0 1 0 0 0,0-1 1 0 0,0 1-1 0 0,-1 0 0 0 0,0-1 1 0 0,1 4-190 0 0,-4 6 102 0 0,1-1 1 0 0,-2 1 0 0 0,0-1 0 0 0,-1 0-1 0 0,0 1 1 0 0,-1-2 0 0 0,0 1-1 0 0,-1-1 1 0 0,-1 1 0 0 0,0-2-1 0 0,0 1 1 0 0,-1-1 0 0 0,-1 0-1 0 0,0-1 1 0 0,0 1 0 0 0,-1-2-1 0 0,0 0 1 0 0,-1 0 0 0 0,0-1 0 0 0,-10 7-103 0 0,15-10 20 0 0,-1 0 0 0 0,1 0 0 0 0,-1 0 0 0 0,0 0 0 0 0,0-1 1 0 0,0-1-1 0 0,-1 1 0 0 0,0-1 0 0 0,1 0 0 0 0,-1-1 1 0 0,0 0-1 0 0,0 0 0 0 0,0 0 0 0 0,-1-1 0 0 0,-4 0-20 0 0,12-1-1 0 0,0 0 1 0 0,0 0-1 0 0,0 0 0 0 0,0-1 0 0 0,0 1 0 0 0,0 0 0 0 0,0 0 1 0 0,0 0-1 0 0,1-1 0 0 0,-1 1 0 0 0,0-1 0 0 0,0 1 0 0 0,0-1 1 0 0,0 1-1 0 0,0-1 0 0 0,1 1 0 0 0,-1-1 0 0 0,0 0 0 0 0,0 1 0 0 0,1-1 1 0 0,-1 0-1 0 0,0 1 0 0 0,1-1 0 0 0,-1 0 0 0 0,1 0 0 0 0,-1 0 1 0 0,1 0-1 0 0,0 0 0 0 0,-1 0 0 0 0,1 1 0 0 0,0-1 0 0 0,0 0 1 0 0,-1 0-1 0 0,1 0 0 0 0,0 0 0 0 0,0 0 0 0 0,0 0 0 0 0,0 0 1 0 0,0 0-1 0 0,0 0 0 0 0,0 0 0 0 0,1 0 0 0 0,-1 0 0 0 0,0 0 1 0 0,1 0-1 0 0,-1 0 0 0 0,0 0 0 0 0,1 0 0 0 0,-1 0 0 0 0,1 1 1 0 0,-1-1-1 0 0,1 0 0 0 0,0 0 0 0 0,-1 1 0 0 0,1-1 0 0 0,0 0 0 0 0,-1 1 1 0 0,1-1-1 0 0,0 0 0 0 0,0 1 0 0 0,0-1 0 0 0,0 1 0 0 0,-1-1 1 0 0,1 1-1 0 0,0 0 0 0 0,0-1 0 0 0,0 1 0 0 0,0 0 0 0 0,0 0 1 0 0,1 0 0 0 0,4-4 6 0 0,0 2 0 0 0,0-1 0 0 0,0 1 0 0 0,0 0 0 0 0,0 0 0 0 0,1 0 0 0 0,-1 1 0 0 0,1 0 0 0 0,-1 0 0 0 0,1 1 0 0 0,-1 0 0 0 0,1 0 0 0 0,0 1 0 0 0,-1-1 0 0 0,1 2 0 0 0,-1-1 0 0 0,0 0 0 0 0,1 1 0 0 0,-1 1 0 0 0,0-1 0 0 0,0 1 0 0 0,0 0 0 0 0,0 0 0 0 0,-1 0 0 0 0,1 1 0 0 0,-1 0 0 0 0,0 0 0 0 0,0 0 0 0 0,0 1 0 0 0,-1 0 0 0 0,0 0 0 0 0,0 0 0 0 0,0 0 0 0 0,0 1 0 0 0,-1-1 0 0 0,3 6-6 0 0,-7-3 31 0 0,1-1 0 0 0,-2 0 0 0 0,1 0 1 0 0,-1 0-1 0 0,0 0 0 0 0,-1 0 1 0 0,1 0-1 0 0,-1 0 0 0 0,-1-1 0 0 0,1 1 1 0 0,-1-1-1 0 0,0 0 0 0 0,-1 0 1 0 0,1-1-1 0 0,-1 1 0 0 0,0-1 0 0 0,0 0 1 0 0,-1 0-1 0 0,0-1 0 0 0,0 0 1 0 0,0 0-1 0 0,0 0 0 0 0,-1-1 0 0 0,-1 1-31 0 0,-120 35 267 0 0,76-36-1714 0 0,39-3-1072 0 0,24 7-9973 0 0,-5-7 5448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2:34.3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0 9858 0 0,'-2'3'8496'0'0,"0"9"-4075"0"0,3 74-2986 0 0,9-44-944 0 0,-10-42-441 0 0,0 0 15 0 0,-17-22 427 0 0,-25-30 63 0 0,39 51-392 0 0,35 40-150 0 0,1 1-3905 0 0,-7-27-7698 0 0,-19-10 4826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2:34.7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101 43 8338 0 0,'-33'-3'11772'0'0,"37"-26"-7631"0"0,-59 18-3645 0 0,53 13-486 0 0,0 0 1 0 0,1 0 0 0 0,-1 0 0 0 0,1 0 0 0 0,0 0-1 0 0,0 0 1 0 0,0 0 0 0 0,0 0 0 0 0,0 1 0 0 0,0-1-1 0 0,0 0 1 0 0,1 0 0 0 0,-1 1 0 0 0,1-1 0 0 0,0 1-1 0 0,0-1 1 0 0,0 0 0 0 0,0 1 0 0 0,0-1 0 0 0,0 1-1 0 0,0-1 1 0 0,1 0 0 0 0,-1 1 0 0 0,1-1-1 0 0,0 0 1 0 0,0 1 0 0 0,0-1 0 0 0,0 0 0 0 0,0 0-1 0 0,0 0 1 0 0,1 0 0 0 0,0 2-11 0 0,41 16-1760 0 0,-9-20-5890 0 0,-20 0 819 0 0,-7 0 901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2:35.1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 32 9274 0 0,'-49'-3'13634'0'0,"49"3"-13241"0"0,32-7 1093 0 0,-22-15-729 0 0,0 89 165 0 0,-2-64-578 0 0,-9-25-179 0 0,1 21-191 0 0,0 1-1 0 0,0-1 0 0 0,0 1 1 0 0,0-1-1 0 0,0 1 1 0 0,0-1-1 0 0,0 1 1 0 0,0-1-1 0 0,0 1 1 0 0,0-1-1 0 0,0 1 1 0 0,0-1-1 0 0,0 0 0 0 0,0 1 1 0 0,-1-1-1 0 0,1 1 1 0 0,0 0-1 0 0,0-1 1 0 0,-1 1-1 0 0,1-1 1 0 0,0 1-1 0 0,-1-1 0 0 0,1 1 1 0 0,0 0-1 0 0,-1-1 1 0 0,1 1-1 0 0,-1 0 1 0 0,1-1-1 0 0,0 1 1 0 0,-1 0-1 0 0,1-1 1 0 0,-1 1-1 0 0,1 0 0 0 0,-1 0 1 0 0,1 0-1 0 0,-1 0 1 0 0,1-1-1 0 0,-1 1 1 0 0,1 0-1 0 0,-1 0 1 0 0,0 0-1 0 0,1 0 0 0 0,-1 0 1 0 0,1 0-1 0 0,-1 0 1 0 0,1 0-1 0 0,-1 1 1 0 0,1-1-1 0 0,-1 0 1 0 0,1 0-1 0 0,-1 0 1 0 0,1 1-1 0 0,-1-1 0 0 0,1 0 1 0 0,-1 0-1 0 0,1 1 1 0 0,0-1-1 0 0,-1 0 1 0 0,1 1-1 0 0,-1-1 1 0 0,1 0-1 0 0,0 1 0 0 0,-1-1 1 0 0,1 1-1 0 0,0-1 27 0 0,-4 27-9923 0 0,7-18 526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28:14.0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 6 8194 0 0,'-22'23'8660'0'0,"18"-18"-8158"0"0,1-2-391 0 0,1 0 1 0 0,-1-1 0 0 0,1 1-1 0 0,0 0 1 0 0,0 0 0 0 0,0 0-1 0 0,0 0 1 0 0,0 0 0 0 0,0 1-1 0 0,1-1 1 0 0,0 1 0 0 0,0-1-1 0 0,0 1 1 0 0,0-1 0 0 0,0 1-1 0 0,1-1 1 0 0,-1 1 0 0 0,1 0-1 0 0,0-1 1 0 0,0 1 0 0 0,1 0-1 0 0,-1-1 1 0 0,1 1 0 0 0,0 0-1 0 0,-1-1 1 0 0,2 1 0 0 0,-1-1-1 0 0,0 1 1 0 0,1-1 0 0 0,-1 0-1 0 0,1 0 1 0 0,0 0 0 0 0,2 3-112 0 0,1-5 83 0 0,0-1 0 0 0,0 1 0 0 0,0-1 0 0 0,0 0 0 0 0,0 0 0 0 0,0-1 0 0 0,0 1 0 0 0,0-1 1 0 0,0-1-1 0 0,0 1 0 0 0,0 0 0 0 0,0-1 0 0 0,-1 0 0 0 0,1 0 0 0 0,-1-1 0 0 0,1 1 0 0 0,-1-1 1 0 0,0 0-1 0 0,0 0 0 0 0,0 0 0 0 0,-1-1 0 0 0,1 1 0 0 0,-1-1 0 0 0,1 0 0 0 0,-1 0 0 0 0,0 0 1 0 0,-1 0-1 0 0,1-1 0 0 0,-1 1 0 0 0,0-1 0 0 0,1-2-83 0 0,-5-43 521 0 0,2 50-516 0 0,0-1 0 0 0,-1 0 0 0 0,1 0 0 0 0,0 0 0 0 0,0 1 0 0 0,-1-1 0 0 0,1 0 0 0 0,0 0 0 0 0,-1 1 0 0 0,1-1 0 0 0,-1 0 1 0 0,1 1-1 0 0,-1-1 0 0 0,1 0 0 0 0,-1 1 0 0 0,1-1 0 0 0,-1 1 0 0 0,0-1 0 0 0,1 1 0 0 0,-1-1 0 0 0,0 1 0 0 0,1 0 0 0 0,-1-1 0 0 0,0 1 0 0 0,0 0 0 0 0,1-1 0 0 0,-1 1 0 0 0,0 0 0 0 0,0 0 0 0 0,0 0 0 0 0,1 0 0 0 0,-1 0 0 0 0,0 0 0 0 0,0 0 0 0 0,0 0 0 0 0,0 0 0 0 0,1 0 0 0 0,-1 0 0 0 0,0 0 0 0 0,0 1 0 0 0,0-1 0 0 0,1 0 0 0 0,-1 0 0 0 0,0 1 0 0 0,1-1 0 0 0,-1 1 0 0 0,0-1 0 0 0,1 1 0 0 0,-1-1 0 0 0,0 1 0 0 0,1-1 0 0 0,-1 1 0 0 0,1 0 0 0 0,-1-1 0 0 0,1 1 0 0 0,-1 0 0 0 0,1 0-5 0 0,-44 58 285 0 0,45-59-277 0 0,0 1-1 0 0,0-1 1 0 0,1 1-1 0 0,-1-1 1 0 0,0 1 0 0 0,1-1-1 0 0,-1 0 1 0 0,1 0-1 0 0,-1 0 1 0 0,0 0-1 0 0,1 0 1 0 0,-1 0-1 0 0,0 0 1 0 0,1 0-1 0 0,-1 0 1 0 0,1 0 0 0 0,-1-1-1 0 0,0 1 1 0 0,0-1-1 0 0,1 1 1 0 0,-1-1-1 0 0,0 0 1 0 0,0 1-1 0 0,1-1 1 0 0,-1 0-1 0 0,0 0 1 0 0,0 0-1 0 0,0 1 1 0 0,0-1 0 0 0,0 0-1 0 0,0-1 1 0 0,-1 1-8 0 0,3-2 16 0 0,-2 3-6 0 0,1-1 1 0 0,-1 0-1 0 0,0 1 1 0 0,1-1-1 0 0,-1 0 1 0 0,0 0-1 0 0,0 0 0 0 0,0 0 1 0 0,0-1-1 0 0,0 1 1 0 0,0 0-1 0 0,0 0 1 0 0,0-1-1 0 0,0 1 1 0 0,-1 0-1 0 0,1-1 1 0 0,0 1-1 0 0,-1 0 1 0 0,1-1-1 0 0,-1 1 1 0 0,1-1-1 0 0,-1 1 0 0 0,0-1 1 0 0,0 0-1 0 0,0 1 1 0 0,0-1-1 0 0,0 1 1 0 0,0-1-1 0 0,0 1 1 0 0,0-1-1 0 0,-1 1 1 0 0,1-1-1 0 0,0 1 1 0 0,-1-1-1 0 0,0 1 1 0 0,1-1-1 0 0,-1 1 1 0 0,0 0-1 0 0,0-1 0 0 0,1 1 1 0 0,-1 0-1 0 0,0 0 1 0 0,0-1-1 0 0,0 1 1 0 0,-1 0-1 0 0,1 0 1 0 0,-1-1-11 0 0,0 2-52 0 0,0-1 0 0 0,0 1 0 0 0,0-1 0 0 0,0 1-1 0 0,0 0 1 0 0,0 0 0 0 0,0 0 0 0 0,0 0 0 0 0,0 0 0 0 0,0 0 0 0 0,0 1 0 0 0,0-1 0 0 0,0 1 0 0 0,0-1 0 0 0,0 1 0 0 0,0 0 0 0 0,0-1 0 0 0,0 1 0 0 0,0 0 0 0 0,1 0 0 0 0,-1 1-1 0 0,0-1 1 0 0,1 0 0 0 0,-1 0 0 0 0,1 1 0 0 0,-1-1 0 0 0,1 1 0 0 0,0 0 0 0 0,0-1 0 0 0,-1 1 0 0 0,1 0 0 0 0,0 0 0 0 0,1-1 0 0 0,-1 1 0 0 0,0 0 0 0 0,0 0 0 0 0,1 0-1 0 0,-1 0 1 0 0,1 0 0 0 0,0 0 0 0 0,-1 2 52 0 0,6 24-4608 0 0,13-2-3712 0 0,-8-20 1461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2:32.2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157 166 6857 0 0,'-6'0'215'0'0,"0"1"0"0"0,0 0-1 0 0,0 0 1 0 0,1 0-1 0 0,-1 1 1 0 0,0 0 0 0 0,1 0-1 0 0,-1 0 1 0 0,1 1-1 0 0,0 0 1 0 0,0 0 0 0 0,0 0-1 0 0,0 1 1 0 0,0-1-1 0 0,1 1 1 0 0,0 0 0 0 0,0 1-1 0 0,0-1 1 0 0,0 1-1 0 0,0-1 1 0 0,1 1-1 0 0,0 0 1 0 0,0 1 0 0 0,1-1-1 0 0,-1 0 1 0 0,1 1-1 0 0,0-1 1 0 0,0 1 0 0 0,1 0-1 0 0,0 0 1 0 0,0 0-1 0 0,0-1 1 0 0,1 6-215 0 0,-1-8 94 0 0,1-1 0 0 0,0 1 0 0 0,0 0 0 0 0,0 0 0 0 0,0-1 0 0 0,0 1 0 0 0,0 0 0 0 0,1-1 0 0 0,0 1 0 0 0,-1 0 0 0 0,1-1 0 0 0,0 1 0 0 0,0-1 0 0 0,0 1 0 0 0,1-1 0 0 0,-1 1 0 0 0,0-1 0 0 0,1 0 0 0 0,0 0 0 0 0,-1 0 0 0 0,1 0 0 0 0,0 0 0 0 0,0 0 0 0 0,0 0 0 0 0,1 0 0 0 0,-1-1 1 0 0,0 1-1 0 0,1-1 0 0 0,-1 0 0 0 0,1 0 0 0 0,-1 0 0 0 0,1 0 0 0 0,-1 0 0 0 0,1 0 0 0 0,0-1 0 0 0,-1 1 0 0 0,1-1 0 0 0,0 0 0 0 0,-1 1 0 0 0,1-1 0 0 0,0-1 0 0 0,2 1-94 0 0,9-1 175 0 0,-1 0 0 0 0,0-1-1 0 0,1-1 1 0 0,-1 0 0 0 0,0-1 0 0 0,-1 0 0 0 0,1-1 0 0 0,-1 0-1 0 0,0-1 1 0 0,0-1 0 0 0,0 0 0 0 0,-1 0 0 0 0,0-1 0 0 0,-1 0 0 0 0,0-1-1 0 0,0 0 1 0 0,-1-1 0 0 0,0 0 0 0 0,0-1 0 0 0,-1 1 0 0 0,-1-2-1 0 0,0 1 1 0 0,0-1 0 0 0,-1 0 0 0 0,-1 0 0 0 0,0-1 0 0 0,0 1 0 0 0,-1-4-175 0 0,-2 12 28 0 0,0 0 1 0 0,-1 0 0 0 0,1 0 0 0 0,-1 0 0 0 0,0 0 0 0 0,0 0-1 0 0,0 0 1 0 0,-1-1 0 0 0,0 1 0 0 0,0 0 0 0 0,0-1 0 0 0,0 1 0 0 0,0 0-1 0 0,-1 0 1 0 0,0-1 0 0 0,0 1 0 0 0,0 0 0 0 0,-1 0 0 0 0,1 0-1 0 0,-1 0 1 0 0,0 0 0 0 0,0 0 0 0 0,0 1 0 0 0,0-1 0 0 0,-1 1 0 0 0,0-1-1 0 0,1 1 1 0 0,-1 0 0 0 0,0 0 0 0 0,-1 0 0 0 0,1 1 0 0 0,0-1-1 0 0,-1 1 1 0 0,0-1 0 0 0,1 1 0 0 0,-1 0 0 0 0,0 1 0 0 0,0-1 0 0 0,0 1-1 0 0,0 0 1 0 0,-1 0 0 0 0,1 0 0 0 0,0 0 0 0 0,0 1 0 0 0,-1-1-1 0 0,1 1-28 0 0,-133 44-1938 0 0,63 13-6983 0 0,61-38 3824 0 0,9-9-344 0 0</inkml:trace>
  <inkml:trace contextRef="#ctx0" brushRef="#br0" timeOffset="250.783">121 430 8370 0 0,'-12'58'1803'0'0,"4"-33"-981"0"0,2 0 0 0 0,1 1 0 0 0,1 0 0 0 0,1-1 1 0 0,1 2-1 0 0,2-1 0 0 0,0 0 0 0 0,2 0 0 0 0,1 0 1 0 0,4 15-823 0 0,-6-38 83 0 0,0 0 1 0 0,0 0 0 0 0,0 0 0 0 0,0 0 0 0 0,1-1 0 0 0,-1 1-1 0 0,1-1 1 0 0,0 1 0 0 0,0-1 0 0 0,0 0 0 0 0,0 1 0 0 0,0-1 0 0 0,0 0-1 0 0,1 0 1 0 0,-1-1 0 0 0,1 1 0 0 0,-1 0 0 0 0,1-1 0 0 0,0 0-1 0 0,0 1 1 0 0,-1-1 0 0 0,1 0 0 0 0,0-1 0 0 0,0 1 0 0 0,0 0-1 0 0,0-1 1 0 0,0 1 0 0 0,0-1 0 0 0,0 0 0 0 0,0 0 0 0 0,0 0-1 0 0,0-1 1 0 0,0 1 0 0 0,0-1-84 0 0,96-43 1439 0 0,-83 30-1327 0 0,0 0 0 0 0,-1-2 1 0 0,0 0-1 0 0,-1 0 0 0 0,-1-1 1 0 0,-1-1-1 0 0,0 0 1 0 0,-1-1-1 0 0,-1 0 0 0 0,-1 0 1 0 0,-1-1-1 0 0,-1 0 0 0 0,0-1 1 0 0,-2 0-1 0 0,4-18-112 0 0,-10 34 12 0 0,1 0 0 0 0,0 0-1 0 0,-1 0 1 0 0,0 0 0 0 0,0 0-1 0 0,-1 0 1 0 0,1 1 0 0 0,-1-1-1 0 0,0 0 1 0 0,-1 1-1 0 0,1 0 1 0 0,-1-1 0 0 0,1 1-1 0 0,-1 0 1 0 0,0 0 0 0 0,-1 1-1 0 0,1-1 1 0 0,-1 1 0 0 0,0-1-1 0 0,1 1 1 0 0,-1 0 0 0 0,-1 1-1 0 0,1-1 1 0 0,0 1 0 0 0,-1 0-1 0 0,1 0 1 0 0,-1 0 0 0 0,0 0-1 0 0,1 1 1 0 0,-1 0 0 0 0,0 0-1 0 0,0 0 1 0 0,0 1 0 0 0,0-1-1 0 0,0 1 1 0 0,0 0 0 0 0,0 1-1 0 0,0-1 1 0 0,0 1 0 0 0,0 0-1 0 0,1 0 1 0 0,-1 1 0 0 0,-3 0-12 0 0,-18 3-34 0 0,1 1 0 0 0,-1 2 0 0 0,1 0-1 0 0,0 1 1 0 0,1 2 0 0 0,-18 10 34 0 0,32-15-585 0 0,1 1-1 0 0,-1 0 0 0 0,1 0 1 0 0,0 0-1 0 0,1 2 0 0 0,0-1 0 0 0,0 1 1 0 0,1 0-1 0 0,0 0 0 0 0,-4 8 586 0 0,5 6-4562 0 0,17-13-2105 0 0,0-10 1239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2:43.2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303 367 6393 0 0,'-24'-14'8443'0'0,"27"-16"-4416"0"0,35-27-1060 0 0,49 18-482 0 0,-85 39-2461 0 0,0 0 0 0 0,1 0 0 0 0,-1 0 0 0 0,0 0-1 0 0,1 0 1 0 0,-1 0 0 0 0,0 1 0 0 0,1-1-1 0 0,-1 1 1 0 0,0-1 0 0 0,0 1 0 0 0,0 0 0 0 0,0 0-1 0 0,0 0 1 0 0,1 0 0 0 0,-2 0 0 0 0,1 1-1 0 0,0-1 1 0 0,0 1 0 0 0,0-1 0 0 0,-1 1 0 0 0,1 0-1 0 0,-1-1 1 0 0,1 1 0 0 0,-1 0 0 0 0,0 0-1 0 0,1 0 1 0 0,-1 0 0 0 0,0 0 0 0 0,0 0-1 0 0,-1 0 1 0 0,1 1 0 0 0,0-1 0 0 0,-1 0 0 0 0,1 0-1 0 0,-1 1 1 0 0,0-1 0 0 0,0 0 0 0 0,0 2-24 0 0,-1 13 33 0 0,0 0 0 0 0,-2 0 0 0 0,0-1 0 0 0,-1 1 0 0 0,-1-1 0 0 0,0 0 0 0 0,-1 0 1 0 0,-1-1-1 0 0,0 0 0 0 0,-1 0 0 0 0,-10 13-33 0 0,-54 83 129 0 0,145-156-81 0 0,8 6 50 0 0,10 3-46 0 0,-94 39-151 0 0,1-3-2551 0 0,1-4-3874 0 0,3 1-1232 0 0,-1 3 1460 0 0</inkml:trace>
  <inkml:trace contextRef="#ctx0" brushRef="#br0" timeOffset="1213.587">915 523 7082 0 0,'-11'11'8021'0'0,"0"3"-5306"0"0,-3 40-350 0 0,-58 39-135 0 0,-198 116 18 0 0,260-202-2207 0 0,0-1-1 0 0,0 1 1 0 0,-1-1-1 0 0,0-1 1 0 0,0 0-1 0 0,-1-1 1 0 0,1 0-1 0 0,-1 0 1 0 0,0-2-1 0 0,0 1 1 0 0,0-1-1 0 0,0-1 1 0 0,0 0-1 0 0,0-1 1 0 0,-1 0-1 0 0,1-1 1 0 0,0-1-1 0 0,0 1 1 0 0,-3-3-41 0 0,-80-28 149 0 0,49-4-160 0 0,-14-55 125 0 0,27 35-80 0 0,-13-31 33 0 0,24-41-80 0 0,51-18 25 0 0,13-34 45 0 0,-39 175-61 0 0,-1 0-1 0 0,1 0 1 0 0,-1 0-1 0 0,1 0 1 0 0,1 0-1 0 0,-1 1 1 0 0,1-1-1 0 0,0 1 1 0 0,0 0-1 0 0,0 0 1 0 0,0 0 0 0 0,1 1-1 0 0,-1 0 1 0 0,1 0-1 0 0,0 0 1 0 0,0 0-1 0 0,2 0 5 0 0,56-23 11 0 0,50-15-31 0 0,-56 16 146 0 0,-49 21-123 0 0,-1 0 0 0 0,1 0 0 0 0,0 0 0 0 0,1 1 0 0 0,-1 0 0 0 0,0 1 0 0 0,1 0 0 0 0,0 0 0 0 0,0 1 0 0 0,-1 0 0 0 0,1 0 0 0 0,0 1 0 0 0,0 0 0 0 0,4 1-3 0 0,73 64 109 0 0,1-22 34 0 0,-81-41-138 0 0,-1 1 1 0 0,0-1 0 0 0,0 1-1 0 0,0 1 1 0 0,0-1-1 0 0,-1 1 1 0 0,1 0-1 0 0,-1 0 1 0 0,0 0-1 0 0,0 0 1 0 0,-1 1-1 0 0,1-1 1 0 0,-1 1-1 0 0,0 0 1 0 0,2 5-6 0 0,17 20 66 0 0,49 114 114 0 0,-38 16 408 0 0,-30-148-544 0 0,0 0 0 0 0,0 0-1 0 0,-1 0 1 0 0,-1 0 0 0 0,0 1-1 0 0,-1-1 1 0 0,0 1-1 0 0,-1-1 1 0 0,0 0 0 0 0,-1 2-44 0 0,2-13 7 0 0,-1 0 0 0 0,1 0 0 0 0,0 1 1 0 0,-1-1-1 0 0,1 0 0 0 0,-1 0 1 0 0,1 0-1 0 0,-1 0 0 0 0,0 1 0 0 0,0-1 1 0 0,1 0-1 0 0,-1 0 0 0 0,0 0 1 0 0,0-1-1 0 0,0 1 0 0 0,0 0 0 0 0,0 0 1 0 0,0 0-1 0 0,0-1 0 0 0,0 1 1 0 0,0 0-1 0 0,-1-1 0 0 0,1 1 0 0 0,0-1 1 0 0,0 0-1 0 0,0 1 0 0 0,-1-1 1 0 0,1 0-1 0 0,0 0 0 0 0,-1 0 0 0 0,1 0 1 0 0,0 0-1 0 0,0 0 0 0 0,-2 0-7 0 0,-24 9-5253 0 0,37-6-6836 0 0,-4-6 5104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2:46.4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7410 0 0,'0'0'341'0'0,"0"1"0"0"0,0-1 0 0 0,0 0 0 0 0,-1 0 1 0 0,1 0-1 0 0,0 0 0 0 0,0 1 0 0 0,0-1 0 0 0,-1 0 1 0 0,1 0-1 0 0,0 0 0 0 0,0 0 0 0 0,-1 0 0 0 0,1 0 1 0 0,0 1-1 0 0,0-1 0 0 0,-1 0 0 0 0,1 0 1 0 0,0 0-1 0 0,0 0 0 0 0,-1 0 0 0 0,1 0 0 0 0,0 0 1 0 0,-1 0-1 0 0,1 0 0 0 0,0 0 0 0 0,0 0 0 0 0,-1-1 1 0 0,1 1-1 0 0,0 0 0 0 0,0 0 0 0 0,-1 0 0 0 0,1 0 1 0 0,0 0-342 0 0,2 11-403 0 0,36 246 4300 0 0,-32-227-3647 0 0,-1 0 0 0 0,-1 0 0 0 0,-2 0 0 0 0,-1 0 0 0 0,-1 0 0 0 0,-2 0 0 0 0,-1 0 0 0 0,-1-1 0 0 0,-2 1 0 0 0,-1-1 0 0 0,-8 21-250 0 0,6 55 225 0 0,9-102-327 0 0,1-1-1 0 0,-1 1 0 0 0,1-1 0 0 0,-1 1 1 0 0,1 0-1 0 0,0-1 0 0 0,0 1 0 0 0,0-1 1 0 0,0 0-1 0 0,0 1 0 0 0,0-1 1 0 0,1 0-1 0 0,-1 0 0 0 0,1 0 0 0 0,0 0 1 0 0,-1 0-1 0 0,1 0 0 0 0,0 0 0 0 0,0 0 1 0 0,0-1-1 0 0,1 1 0 0 0,-1-1 1 0 0,0 0-1 0 0,1 1 0 0 0,-1-1 0 0 0,0 0 1 0 0,1 0-1 0 0,-1-1 0 0 0,1 1 0 0 0,0 0 1 0 0,-1-1-1 0 0,1 0 0 0 0,-1 1 1 0 0,1-1-1 0 0,0 0 0 0 0,-1-1 0 0 0,1 1 1 0 0,0 0 102 0 0,35-23-6090 0 0,-24-2-1259 0 0,-10 18 1908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2:47.2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189 295 6609 0 0,'-15'3'229'0'0,"0"8"4595"0"0,32-9 2334 0 0,44-21-4548 0 0,-48 13-2387 0 0,0 0 1 0 0,-1-1-1 0 0,0-1 0 0 0,0 0 1 0 0,-1 0-1 0 0,0-1 0 0 0,-1-1 1 0 0,0 1-1 0 0,0-2 0 0 0,-1 1 1 0 0,-1-2-1 0 0,1 1 0 0 0,-2-1-223 0 0,-4 8 14 0 0,-1 1-1 0 0,0-1 1 0 0,0 1-1 0 0,0-1 0 0 0,0 0 1 0 0,-1 0-1 0 0,0 0 1 0 0,1 0-1 0 0,-1 0 1 0 0,-1 0-1 0 0,1 0 0 0 0,-1-1 1 0 0,0 1-1 0 0,0 0 1 0 0,0 0-1 0 0,0 0 1 0 0,-1-1-1 0 0,1 1 1 0 0,-1 0-1 0 0,0 0 0 0 0,0 0 1 0 0,-1 0-1 0 0,1 0 1 0 0,-1 1-1 0 0,0-1 1 0 0,0 0-1 0 0,0 1 0 0 0,-1-1 1 0 0,1 1-1 0 0,-1 0 1 0 0,0-1-1 0 0,0 1 1 0 0,0 1-1 0 0,0-1 1 0 0,0 0-1 0 0,-1 1 0 0 0,1 0 1 0 0,-1-1-1 0 0,-2 0-13 0 0,-1 0-3 0 0,-1 0 1 0 0,0 0-1 0 0,0 0 0 0 0,0 1 0 0 0,0 0 0 0 0,0 1 1 0 0,-1 0-1 0 0,1 0 0 0 0,0 0 0 0 0,-1 1 0 0 0,1 1 0 0 0,-1 0 1 0 0,1 0-1 0 0,0 0 0 0 0,0 1 0 0 0,0 0 0 0 0,0 0 1 0 0,0 1-1 0 0,0 0 0 0 0,0 1 0 0 0,1 0 0 0 0,0 0 0 0 0,0 0 1 0 0,0 1-1 0 0,0 0 0 0 0,-3 4 3 0 0,-1 0-5 0 0,0 0 0 0 0,0 0 1 0 0,1 2-1 0 0,0-1 0 0 0,1 1 0 0 0,0 1 0 0 0,1-1 1 0 0,1 1-1 0 0,-1 1 0 0 0,2 0 0 0 0,0 0 1 0 0,0 0-1 0 0,1 0 0 0 0,1 1 0 0 0,0 0 0 0 0,1 0 1 0 0,-1 12 4 0 0,5-22 2 0 0,0-1 1 0 0,1 1-1 0 0,-1 0 1 0 0,1-1-1 0 0,0 1 1 0 0,0-1 0 0 0,0 0-1 0 0,0 1 1 0 0,1-1-1 0 0,-1 0 1 0 0,1 0 0 0 0,0-1-1 0 0,0 1 1 0 0,0-1-1 0 0,0 1 1 0 0,0-1-1 0 0,0 0 1 0 0,1 0 0 0 0,-1 0-1 0 0,1 0 1 0 0,0-1-1 0 0,-1 0 1 0 0,1 0-1 0 0,0 0 1 0 0,0 0 0 0 0,0 0-1 0 0,0-1 1 0 0,-1 1-1 0 0,1-1 1 0 0,0 0-1 0 0,0 0 1 0 0,0-1 0 0 0,0 1-1 0 0,0-1 1 0 0,0 0-1 0 0,0 0 1 0 0,-1 0 0 0 0,1-1-1 0 0,0 1 1 0 0,-1-1-1 0 0,1 0 1 0 0,-1 0-1 0 0,0 0 1 0 0,2-1-3 0 0,113-45 108 0 0,-116 47-108 0 0,0 1 1 0 0,-1-1-1 0 0,1 0 1 0 0,-1 1-1 0 0,1 0 1 0 0,0-1-1 0 0,-1 1 1 0 0,1 0-1 0 0,0 0 1 0 0,-1 0-1 0 0,1 0 1 0 0,0 0-1 0 0,-1 0 1 0 0,1 1-1 0 0,0-1 1 0 0,-1 1-1 0 0,1-1 1 0 0,0 1-1 0 0,-1-1 1 0 0,1 1-1 0 0,-1 0 1 0 0,1 0-1 0 0,-1 0 1 0 0,0 0-1 0 0,1 0 1 0 0,-1 0-1 0 0,0 0 1 0 0,0 0-1 0 0,0 0 1 0 0,1 1-1 0 0,-1-1 1 0 0,0 0-1 0 0,-1 1 1 0 0,1-1-1 0 0,0 1 1 0 0,0-1-1 0 0,-1 1 1 0 0,1-1-1 0 0,-1 1 1 0 0,1 0-1 0 0,-1-1 1 0 0,1 1-1 0 0,-1 0 1 0 0,0-1-1 0 0,0 1 1 0 0,0 1-1 0 0,7 84 161 0 0,-39 121 174 0 0,35-197-328 0 0,2 11-1970 0 0,-16-16-3924 0 0,11-6 3769 0 0,0 0-127 0 0,0 0 5 0 0,0 0-522 0 0,0 0-2704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2:48.0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1 151 6785 0 0,'1'-6'666'0'0,"0"0"0"0"0,0-1 0 0 0,1 1 0 0 0,-1 0 0 0 0,2-1 0 0 0,-1 1 0 0 0,1 0 0 0 0,0 0 0 0 0,0 1 0 0 0,0-1 0 0 0,1 1 0 0 0,0-1 0 0 0,0 1 0 0 0,0 0 0 0 0,1 1 0 0 0,-1-1 0 0 0,4-1-666 0 0,-2 1 177 0 0,0 0 1 0 0,1 0 0 0 0,0 0 0 0 0,0 1 0 0 0,0 1 0 0 0,0-1-1 0 0,0 1 1 0 0,1 0 0 0 0,0 1 0 0 0,-1-1 0 0 0,1 2 0 0 0,0-1-1 0 0,0 1 1 0 0,0 0 0 0 0,0 1 0 0 0,0 0 0 0 0,0 0-1 0 0,0 1 1 0 0,0-1 0 0 0,0 2 0 0 0,0-1 0 0 0,0 1 0 0 0,0 1-1 0 0,-1-1 1 0 0,1 1 0 0 0,-1 1 0 0 0,0-1 0 0 0,0 1 0 0 0,0 1-1 0 0,0-1 1 0 0,-1 1 0 0 0,6 6-178 0 0,-8-7 24 0 0,-1 2 0 0 0,0-1 0 0 0,0 0 0 0 0,0 1-1 0 0,-1-1 1 0 0,0 1 0 0 0,0 0 0 0 0,0 0 0 0 0,-1 0 0 0 0,0 0 0 0 0,0 0-1 0 0,-1 0 1 0 0,1 0 0 0 0,-1 0 0 0 0,-1 0 0 0 0,1 0 0 0 0,-1 0 0 0 0,0 0-1 0 0,0 0 1 0 0,-1 0 0 0 0,0 0 0 0 0,0-1 0 0 0,-1 3-24 0 0,-66 126 199 0 0,-45 31 85 0 0,114-164-282 0 0,0 0 0 0 0,0 1 0 0 0,0-1-1 0 0,1 0 1 0 0,-1 0 0 0 0,0 0 0 0 0,1 1 0 0 0,-1-1-1 0 0,1 0 1 0 0,0 0 0 0 0,-1 0 0 0 0,1 0 0 0 0,0 0-1 0 0,0 0 1 0 0,-1 0 0 0 0,1 0 0 0 0,0 0 0 0 0,0 0-1 0 0,0-1 1 0 0,0 1 0 0 0,0 0 0 0 0,0-1 0 0 0,0 1-1 0 0,1 0 1 0 0,-1-1 0 0 0,0 0 0 0 0,0 1 0 0 0,0-1-1 0 0,1 0 1 0 0,-1 1 0 0 0,0-1 0 0 0,0 0 0 0 0,1 0-1 0 0,-1 0 1 0 0,0 0 0 0 0,0 0 0 0 0,1 0 0 0 0,-1 0-1 0 0,0-1 1 0 0,0 1 0 0 0,0 0 0 0 0,1-1-1 0 0,-1 1 1 0 0,0-1 0 0 0,0 1 0 0 0,0-1 0 0 0,0 0-1 0 0,0 1 1 0 0,0-1 0 0 0,0 0 0 0 0,0 0 0 0 0,1 0-2 0 0,2 0 17 0 0,198-12 44 0 0,-133 15 270 0 0,-82-7-231 0 0,-19-6-1126 0 0,19 5-2593 0 0,13-4-6111 0 0,3 4 2394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2:48.6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15 163 8210 0 0,'-15'-1'7629'0'0,"26"-3"-4138"0"0,26-1-1743 0 0,145 38 659 0 0,160-13-168 0 0,-163-27-1787 0 0,-188 12-2376 0 0,-3-5-3811 0 0,14-9-6858 0 0,0 7 8037 0 0</inkml:trace>
  <inkml:trace contextRef="#ctx0" brushRef="#br0" timeOffset="531.446">565 4 4745 0 0,'-5'-3'4679'0'0,"-7"3"4104"0"0,107 46-4372 0 0,22 2-2893 0 0,-115-47-1504 0 0,-1 0 1 0 0,1 0 0 0 0,0 0-1 0 0,-1 0 1 0 0,1 1 0 0 0,0-1-1 0 0,-1 0 1 0 0,0 1 0 0 0,1-1-1 0 0,-1 1 1 0 0,0 0 0 0 0,0-1-1 0 0,1 1 1 0 0,-2 0 0 0 0,1 0-1 0 0,0 0 1 0 0,0 0-1 0 0,0 0 1 0 0,-1-1 0 0 0,1 1-1 0 0,-1 0 1 0 0,0 1 0 0 0,1-1-1 0 0,-1 0 1 0 0,0 0 0 0 0,0 0-1 0 0,0 0 1 0 0,-1 0 0 0 0,1 0-1 0 0,0 0 1 0 0,-1 0-1 0 0,0 0 1 0 0,1 0 0 0 0,-1 0-1 0 0,0-1 1 0 0,0 1 0 0 0,0 0-1 0 0,0 0 1 0 0,0 0 0 0 0,0-1-1 0 0,0 1 1 0 0,-1-1 0 0 0,1 1-1 0 0,-1-1 1 0 0,1 1 0 0 0,-1-1-1 0 0,1 0 1 0 0,-1 0-1 0 0,0 0 1 0 0,0 0 0 0 0,0 0-1 0 0,1 0 1 0 0,-1 0 0 0 0,0-1-1 0 0,0 1 1 0 0,-1-1-15 0 0,-138 100 156 0 0,43-18 144 0 0,98-82-253 0 0,26-26 81 0 0,-18 16-134 0 0,10-9 9 0 0,-1-1 1 0 0,-1 0 0 0 0,-1-1 0 0 0,-1-1-1 0 0,-1-1 1 0 0,0 1 0 0 0,6-20-4 0 0,-16-12 207 0 0,-25 87 246 0 0,-1 53-304 0 0,24-85-140 0 0,0-1 0 0 0,0 0 0 0 0,0 1 0 0 0,0-1-1 0 0,0 0 1 0 0,0 1 0 0 0,-1-1 0 0 0,1 0 0 0 0,0 0-1 0 0,0 0 1 0 0,0 0 0 0 0,0 0 0 0 0,0 0 0 0 0,0 0 0 0 0,0 0-1 0 0,0 0 1 0 0,0-1 0 0 0,0 1 0 0 0,0 0 0 0 0,0 0-1 0 0,-1-1 1 0 0,1 1 0 0 0,0-1 0 0 0,0 1 0 0 0,0-1-1 0 0,-1 1 1 0 0,1-1 0 0 0,0 1 0 0 0,0-1 0 0 0,-1 0 0 0 0,1 1-1 0 0,0-1 1 0 0,-1 0 0 0 0,1 0 0 0 0,-1 0 0 0 0,1 1-1 0 0,-1-1 1 0 0,0 0 0 0 0,1 0 0 0 0,-1 0 0 0 0,0 0-9 0 0,3-1 3 0 0,-1-1 1 0 0,1 1-1 0 0,-1-1 1 0 0,0 0 0 0 0,0 1-1 0 0,0-1 1 0 0,0 0-1 0 0,0 0 1 0 0,-1-1-1 0 0,1 1 1 0 0,-1 0 0 0 0,0 0-1 0 0,0-1 1 0 0,0 1-1 0 0,-1 0 1 0 0,1-1-1 0 0,-1 1 1 0 0,0-1 0 0 0,0 1-1 0 0,0-1 1 0 0,0 1-1 0 0,0-1 1 0 0,-1 1-1 0 0,0-1 1 0 0,0 1-1 0 0,0 0 1 0 0,0-1 0 0 0,0 1-1 0 0,0 0 1 0 0,-1 0-1 0 0,0 0 1 0 0,0 0-1 0 0,0 0 1 0 0,0 0 0 0 0,0 0-1 0 0,0 1 1 0 0,-1-1-1 0 0,1 1 1 0 0,-1 0-1 0 0,-2-2-3 0 0,0 4-75 0 0,1 1-1 0 0,0-1 1 0 0,-1 1 0 0 0,1 0-1 0 0,0 1 1 0 0,0-1-1 0 0,-1 1 1 0 0,1 0-1 0 0,0 0 1 0 0,1 0-1 0 0,-1 1 1 0 0,0-1-1 0 0,1 1 1 0 0,-1 0 0 0 0,1 0-1 0 0,0 0 1 0 0,0 0-1 0 0,0 0 1 0 0,0 1-1 0 0,1 0 1 0 0,-1-1-1 0 0,1 1 1 0 0,0 0-1 0 0,-1 3 76 0 0,-27 61-5160 0 0,31-21-5668 0 0,5-36 4436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2:50.3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149 320 6401 0 0,'-61'41'8749'0'0,"60"-40"-8663"0"0,0-1 0 0 0,0 1 0 0 0,0-1 0 0 0,0 1 0 0 0,1-1 0 0 0,-1 1 0 0 0,0-1 0 0 0,0 1-1 0 0,1 0 1 0 0,-1-1 0 0 0,0 1 0 0 0,1 0 0 0 0,-1-1 0 0 0,1 1 0 0 0,-1 0 0 0 0,1 0 0 0 0,-1 0 0 0 0,1 0 0 0 0,0-1 0 0 0,-1 1 0 0 0,1 0 0 0 0,0 0 0 0 0,0 0 0 0 0,0 0 0 0 0,-1 0 0 0 0,1 0 0 0 0,0 0 0 0 0,0 0 0 0 0,0 0-1 0 0,1 0 1 0 0,-1 0 0 0 0,0 0 0 0 0,0 0 0 0 0,0-1 0 0 0,1 1 0 0 0,-1 0 0 0 0,0 0 0 0 0,1 0 0 0 0,-1 0 0 0 0,1 0 0 0 0,-1-1 0 0 0,1 1 0 0 0,-1 0 0 0 0,1 0 0 0 0,0-1 0 0 0,-1 1 0 0 0,1 0 0 0 0,0-1 0 0 0,0 1 0 0 0,-1-1-1 0 0,1 1 1 0 0,0-1 0 0 0,0 1 0 0 0,0-1 0 0 0,0 0 0 0 0,0 1 0 0 0,-1-1 0 0 0,1 0 0 0 0,0 0 0 0 0,1 1-86 0 0,61-1 1654 0 0,-50-3-1548 0 0,-1-1 0 0 0,0 0 0 0 0,0-1 0 0 0,0 0 0 0 0,0-1-1 0 0,-1 0 1 0 0,0-1 0 0 0,0 0 0 0 0,0-1 0 0 0,-1 0 0 0 0,-1-1 0 0 0,1 0 0 0 0,-1-1 0 0 0,-1 1 0 0 0,0-2 0 0 0,0 1 0 0 0,-1-1 0 0 0,0 0 0 0 0,-1-1 0 0 0,-1 1 0 0 0,1-1 0 0 0,-2-1 0 0 0,0 1 0 0 0,2-9-106 0 0,-4 15 22 0 0,0 1 1 0 0,0-1-1 0 0,0 1 0 0 0,-1-1 1 0 0,0 1-1 0 0,0-1 1 0 0,0 0-1 0 0,-1 0 0 0 0,0 1 1 0 0,0-1-1 0 0,0 0 1 0 0,-1 0-1 0 0,0 1 0 0 0,0-1 1 0 0,0 0-1 0 0,-1 1 0 0 0,0-1 1 0 0,0 1-1 0 0,0 0 1 0 0,-1 0-1 0 0,0 0 0 0 0,0 0 1 0 0,0 0-1 0 0,0 0 1 0 0,-1 1-1 0 0,0-1 0 0 0,0 1 1 0 0,0 0-1 0 0,0 0 1 0 0,-1 1-1 0 0,0-1 0 0 0,1 1 1 0 0,-6-2-23 0 0,0 3 14 0 0,-1 0 1 0 0,-1 1 0 0 0,1 0 0 0 0,0 1-1 0 0,0 0 1 0 0,0 1 0 0 0,0 0 0 0 0,0 1-1 0 0,0 0 1 0 0,0 1 0 0 0,0 0 0 0 0,1 1-1 0 0,-1 0 1 0 0,1 0 0 0 0,0 1 0 0 0,0 0 0 0 0,1 1-1 0 0,0 0 1 0 0,0 1 0 0 0,0 0 0 0 0,1 0-1 0 0,0 1 1 0 0,0 0 0 0 0,1 1 0 0 0,0-1-1 0 0,0 1 1 0 0,1 1 0 0 0,0-1 0 0 0,1 1-1 0 0,0 0 1 0 0,0 0 0 0 0,1 1 0 0 0,0 1-15 0 0,-18 111 89 0 0,22-120-89 0 0,0 0-1 0 0,1 0 0 0 0,-1 0 0 0 0,1 1 0 0 0,-1-2 0 0 0,1 1 0 0 0,0 0 0 0 0,0 0 0 0 0,0 0 1 0 0,0 0-1 0 0,1 0 0 0 0,-1-1 0 0 0,1 1 0 0 0,-1-1 0 0 0,1 1 0 0 0,0-1 0 0 0,0 0 0 0 0,0 1 0 0 0,1-1 1 0 0,-1 0-1 0 0,0 0 0 0 0,1-1 0 0 0,-1 1 0 0 0,1 0 0 0 0,0-1 0 0 0,0 0 0 0 0,-1 1 0 0 0,1-1 1 0 0,0 0-1 0 0,0-1 0 0 0,0 1 0 0 0,0 0 0 0 0,0-1 0 0 0,0 0 0 0 0,0 1 0 0 0,0-1 0 0 0,0 0 0 0 0,1-1 2 0 0,18-1 9 0 0,-1-1 1 0 0,0-2 0 0 0,0 0 0 0 0,0-1 0 0 0,0-1 0 0 0,-1-1 0 0 0,0 0 0 0 0,0-2 0 0 0,-1 0 0 0 0,-1-1 0 0 0,0-2 0 0 0,0 1 0 0 0,13-14-11 0 0,-31 26 6 0 0,0 1 0 0 0,0 0 0 0 0,1-1 0 0 0,-1 1 1 0 0,0 0-1 0 0,0-1 0 0 0,0 1 0 0 0,1-1 0 0 0,-1 1 0 0 0,0 0 0 0 0,1-1 0 0 0,-1 1 0 0 0,0-1 0 0 0,1 1 0 0 0,-1-1 0 0 0,1 1 0 0 0,-1-1 1 0 0,1 1-1 0 0,-1-1 0 0 0,1 1 0 0 0,-1-1 0 0 0,1 0 0 0 0,-1 1 0 0 0,1-1 0 0 0,0 0 0 0 0,-1 0 0 0 0,1 1 0 0 0,-1-1 0 0 0,1 0 0 0 0,0 0 0 0 0,-1 0 1 0 0,1 0-1 0 0,0 0 0 0 0,-1 0 0 0 0,1 0 0 0 0,0 0 0 0 0,-1 0 0 0 0,1 0 0 0 0,0 0 0 0 0,-1 0 0 0 0,1 0 0 0 0,0-1 0 0 0,-1 1 0 0 0,1 0 0 0 0,-1 0 1 0 0,1-1-1 0 0,0 1-6 0 0,-46 222 873 0 0,-23 39-365 0 0,67-254-518 0 0,1-7-4 0 0,1 0 0 0 0,-1 0 0 0 0,1 0 1 0 0,-1 0-1 0 0,0 0 0 0 0,1 0 0 0 0,-1 0 0 0 0,1 1 0 0 0,-1-1 0 0 0,0 0 0 0 0,1 0 0 0 0,-1 0 1 0 0,1 0-1 0 0,-1 1 0 0 0,0-1 0 0 0,1 0 0 0 0,-1 0 0 0 0,0 1 0 0 0,1-1 0 0 0,-1 0 0 0 0,0 0 1 0 0,0 1-1 0 0,1-1 0 0 0,-1 1 0 0 0,0-1 0 0 0,0 0 0 0 0,0 1 0 0 0,1-1 0 0 0,-1 0 0 0 0,0 1 0 0 0,0-1 1 0 0,0 1-1 0 0,0-1 0 0 0,0 0 0 0 0,0 1 0 0 0,0-1 0 0 0,0 1 14 0 0,27-62-3308 0 0,-19 17-2322 0 0,-17 19-4245 0 0,6 21 4314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2:52.0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45 7001 0 0,'5'-2'4166'0'0,"17"-9"-218"0"0,-21 11-3833 0 0,74-25 4816 0 0,-70 23-4831 0 0,-1 1 0 0 0,1 0 0 0 0,0 0 0 0 0,0 0 1 0 0,0 1-1 0 0,0 0 0 0 0,0 0 0 0 0,0 0 0 0 0,0 0 0 0 0,0 1 1 0 0,0 0-1 0 0,0 0 0 0 0,0 0 0 0 0,-1 1 0 0 0,1-1 1 0 0,0 1-1 0 0,-1 0 0 0 0,1 1 0 0 0,-1-1 0 0 0,0 1 0 0 0,0 0 1 0 0,0 0-1 0 0,0 0-100 0 0,-2 2 27 0 0,0 0 0 0 0,-1 0 0 0 0,0 0 0 0 0,0 0 1 0 0,-1 0-1 0 0,1 0 0 0 0,-1 1 0 0 0,0-1 0 0 0,0 0 0 0 0,-1 0 0 0 0,0 0 1 0 0,1 0-1 0 0,-2 0 0 0 0,1 0 0 0 0,-1 0 0 0 0,1 0 0 0 0,-1 0 0 0 0,-1-1 1 0 0,1 1-1 0 0,-1-1 0 0 0,1 1 0 0 0,-1-1 0 0 0,-1 0 0 0 0,-1 3-27 0 0,1-1 33 0 0,-6 13-1 0 0,-1-2 0 0 0,0 1 1 0 0,-1-2-1 0 0,0 1 0 0 0,-2-2 1 0 0,0 0-1 0 0,0 0 0 0 0,-2-2 0 0 0,0 0 1 0 0,-8 5-33 0 0,-31 21 264 0 0,62-55-163 0 0,8 2-93 0 0,0 0 1 0 0,1 1-1 0 0,0 1 0 0 0,1 1 1 0 0,1 1-1 0 0,0 0 0 0 0,0 1 1 0 0,5-1-9 0 0,-14 7 2 0 0,1 1 1 0 0,0 0-1 0 0,0 0 1 0 0,0 1-1 0 0,0 0 1 0 0,0 1-1 0 0,0 0 0 0 0,0 0 1 0 0,0 1-1 0 0,-1 1 1 0 0,1-1-1 0 0,0 2 1 0 0,5 1-3 0 0,-12-2 5 0 0,0-1 1 0 0,0 1-1 0 0,0 0 1 0 0,0 0-1 0 0,0 0 1 0 0,0 1-1 0 0,-1-1 0 0 0,1 1 1 0 0,-1-1-1 0 0,0 1 1 0 0,0 0-1 0 0,0 0 1 0 0,0 0-1 0 0,0 0 1 0 0,-1 0-1 0 0,1 0 1 0 0,-1 0-1 0 0,0 1 0 0 0,0-1 1 0 0,0 1-1 0 0,0-1 1 0 0,-1 0-1 0 0,1 1 1 0 0,-1-1-1 0 0,0 1 1 0 0,0-1-1 0 0,0 1 1 0 0,-1-1-1 0 0,1 1 0 0 0,-1-1 1 0 0,0 1-1 0 0,0-1 1 0 0,0 1-6 0 0,-10 19 91 0 0,-2-1-1 0 0,0-1 1 0 0,-1 0 0 0 0,-1 0 0 0 0,-1-2 0 0 0,-1 0-1 0 0,0-1 1 0 0,-1 0 0 0 0,-1-2 0 0 0,-1 0-1 0 0,-1-1 1 0 0,0-1 0 0 0,-11 5-91 0 0,31-18-33 0 0,1-1 1 0 0,0 1-1 0 0,-1 0 0 0 0,1-1 1 0 0,-1 1-1 0 0,1-1 0 0 0,-1 1 0 0 0,1-1 1 0 0,-1 1-1 0 0,1-1 0 0 0,-1 0 1 0 0,1 1-1 0 0,-1-1 0 0 0,0 1 0 0 0,1-1 1 0 0,-1 0-1 0 0,0 0 0 0 0,1 1 1 0 0,-1-1-1 0 0,0 0 0 0 0,1 0 0 0 0,-1 0 1 0 0,0 0-1 0 0,1 0 0 0 0,-1 0 1 0 0,0 0-1 0 0,1 0 0 0 0,-1 0 0 0 0,0 0 1 0 0,0 0-1 0 0,1 0 0 0 0,-1-1 1 0 0,1 1-1 0 0,-1 0 0 0 0,0 0 1 0 0,1-1-1 0 0,-1 1 0 0 0,0 0 0 0 0,1-1 1 0 0,-1 1-1 0 0,1-1 0 0 0,-1 1 1 0 0,1-1-1 0 0,-1 1 0 0 0,1-1 0 0 0,-1 1 1 0 0,1-1-1 0 0,0 1 0 0 0,-1-1 1 0 0,1 0-1 0 0,0 1 0 0 0,-1-1 0 0 0,1 0 1 0 0,0 1 32 0 0,20-37-5455 0 0,25-6-2957 0 0,-25 25 2246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2:52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133 0 8186 0 0,'-15'14'5355'0'0,"-3"25"-2295"0"0,15-32-2480 0 0,-15 37 28 0 0,1 1 1 0 0,3 0-1 0 0,1 1 0 0 0,3 1 0 0 0,1 0 1 0 0,2 0-1 0 0,3 1 0 0 0,2 9-608 0 0,1-22 125 0 0,0-18-44 0 0,0 1 1 0 0,2-1 0 0 0,0 1 0 0 0,0-1 0 0 0,2 1 0 0 0,0-1-1 0 0,1 0 1 0 0,6 16-82 0 0,-8-30 28 0 0,1 1-1 0 0,-1-1 1 0 0,1 1-1 0 0,-1-1 1 0 0,1 0 0 0 0,0 0-1 0 0,0 0 1 0 0,1 0-1 0 0,-1-1 1 0 0,0 1-1 0 0,1-1 1 0 0,0 0 0 0 0,-1 0-1 0 0,1 0 1 0 0,0 0-1 0 0,0-1 1 0 0,0 1-1 0 0,0-1 1 0 0,1 0-1 0 0,-1-1 1 0 0,0 1 0 0 0,0-1-1 0 0,0 1 1 0 0,1-1-1 0 0,-1-1 1 0 0,0 1-1 0 0,0-1 1 0 0,1 1 0 0 0,-1-1-1 0 0,0 0 1 0 0,0-1-1 0 0,0 1 1 0 0,0-1-1 0 0,0 1 1 0 0,0-1-1 0 0,-1 0 1 0 0,1-1 0 0 0,-1 1-1 0 0,3-3-27 0 0,0 2 22 0 0,-1 0-1 0 0,0 0 0 0 0,0-1 1 0 0,0 1-1 0 0,0-1 1 0 0,-1 0-1 0 0,1-1 1 0 0,-1 1-1 0 0,0-1 1 0 0,0 0-1 0 0,-1 0 0 0 0,0 0 1 0 0,0-1-1 0 0,0 1 1 0 0,0-1-1 0 0,-1 1 1 0 0,0-1-1 0 0,0 0 1 0 0,0 0-1 0 0,-1 0 0 0 0,0 0 1 0 0,0 0-1 0 0,-1 0 1 0 0,1 0-1 0 0,-1-1 1 0 0,-1 1-1 0 0,1 0 1 0 0,-1 0-1 0 0,0 0 0 0 0,0 0 1 0 0,-1 0-1 0 0,0 0 1 0 0,0 0-1 0 0,0 1 1 0 0,-1-1-1 0 0,0 1 0 0 0,0-1 1 0 0,0 1-22 0 0,-3 1-11 0 0,1-1-1 0 0,-1 2 1 0 0,1-1-1 0 0,-1 0 1 0 0,0 1-1 0 0,-1 0 1 0 0,1 1 0 0 0,0 0-1 0 0,-1-1 1 0 0,1 2-1 0 0,-1-1 1 0 0,0 1-1 0 0,0 0 1 0 0,1 1 0 0 0,-1-1-1 0 0,0 1 1 0 0,0 1-1 0 0,0-1 1 0 0,1 1-1 0 0,-1 0 1 0 0,0 1 0 0 0,1 0-1 0 0,-5 1 12 0 0,-55 16-2842 0 0,66-19-3794 0 0,4-1 3509 0 0,12-2-965 0 0,-1 1-1095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2:52.8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45 224 8314 0 0,'-2'3'257'0'0,"0"0"0"0"0,0 1 0 0 0,0 0 1 0 0,1-1-1 0 0,-1 1 0 0 0,1 0 0 0 0,0-1 0 0 0,0 1 1 0 0,1 0-1 0 0,-1 0 0 0 0,1 0 0 0 0,-1 0 0 0 0,1 0 1 0 0,0 0-1 0 0,1 0 0 0 0,-1 0 0 0 0,1 0 0 0 0,0 0 1 0 0,0-1-1 0 0,0 1 0 0 0,0 0 0 0 0,1 0 0 0 0,-1-1 1 0 0,1 1-1 0 0,0-1 0 0 0,0 1 0 0 0,0-1 0 0 0,1 0 1 0 0,-1 0-1 0 0,1 0 0 0 0,0 0 0 0 0,0-1 0 0 0,0 1 1 0 0,0-1-1 0 0,0 1 0 0 0,0-1 0 0 0,1 0 0 0 0,-1 0 1 0 0,1-1-1 0 0,-1 1 0 0 0,1-1 0 0 0,0 1 0 0 0,2-1-257 0 0,12-2 193 0 0,0-2-1 0 0,-1 0 0 0 0,1-1 0 0 0,-1-1 0 0 0,0 0 1 0 0,0-1-1 0 0,-1-1 0 0 0,0-1 0 0 0,0 0 0 0 0,0-1 0 0 0,-1-1 1 0 0,-1-1-1 0 0,0 1 0 0 0,0-2 0 0 0,-1 0 0 0 0,0-1 1 0 0,-2 0-1 0 0,1-1 0 0 0,1-4-192 0 0,-9 15 35 0 0,-1 1 0 0 0,0-1 0 0 0,0 0 1 0 0,0-1-1 0 0,0 1 0 0 0,0-1 0 0 0,-1 1 0 0 0,0-1 0 0 0,0 0 1 0 0,0 0-1 0 0,0 0 0 0 0,0 0 0 0 0,-1 0 0 0 0,1 0 0 0 0,-1 0 0 0 0,0 0 1 0 0,-1-1-1 0 0,1 1 0 0 0,-1 0 0 0 0,0-1 0 0 0,0 1 0 0 0,0 0 1 0 0,-1-1-1 0 0,1 1 0 0 0,-1 0 0 0 0,0-1 0 0 0,0 1 0 0 0,0 0 1 0 0,-1 0-1 0 0,0 0 0 0 0,0 0 0 0 0,0 0 0 0 0,0 0 0 0 0,0 1 1 0 0,-1-1-1 0 0,0 1 0 0 0,1-1 0 0 0,-1 1 0 0 0,0 0 0 0 0,-1 0 1 0 0,0 0-36 0 0,-5-2 59 0 0,0 0 0 0 0,0 1 0 0 0,0 1-1 0 0,-1-1 1 0 0,1 1 0 0 0,-1 1 0 0 0,0 0 0 0 0,0 0 0 0 0,0 1 0 0 0,0 1 0 0 0,0-1 0 0 0,0 2 0 0 0,0-1 0 0 0,0 1 0 0 0,0 1 0 0 0,0 0 0 0 0,1 0 0 0 0,-1 1 0 0 0,1 0 0 0 0,-1 0 0 0 0,1 1 0 0 0,-7 4-59 0 0,4 1 23 0 0,-1 0 1 0 0,1 0-1 0 0,1 1 0 0 0,0 1 0 0 0,0 0 0 0 0,1 0 0 0 0,0 1 1 0 0,1 1-1 0 0,0-1 0 0 0,1 1 0 0 0,1 1 0 0 0,0-1 1 0 0,1 1-1 0 0,0 1 0 0 0,1-1 0 0 0,1 1 0 0 0,0 0 0 0 0,0 3-23 0 0,-3 22-1 0 0,2 1 0 0 0,1 0 0 0 0,2 0 0 0 0,2 0 0 0 0,1 0 0 0 0,4 9 1 0 0,-6-38 5 0 0,1 0 1 0 0,0 1-1 0 0,1-1 0 0 0,1 0 1 0 0,0 0-1 0 0,0 0 0 0 0,1-1 1 0 0,1 1-1 0 0,0-1 0 0 0,1 1 1 0 0,0-1-1 0 0,0 0 0 0 0,1-1 1 0 0,1 1-1 0 0,0-1 0 0 0,0-1 1 0 0,1 1-1 0 0,0-1 0 0 0,0-1 1 0 0,1 1-1 0 0,1-1 0 0 0,-1-1 1 0 0,1 0-1 0 0,0 0 0 0 0,1-1 1 0 0,0 0-1 0 0,0-1 0 0 0,0-1 1 0 0,0 1-1 0 0,8 0-5 0 0,-6-6 22 0 0,0-1-1 0 0,0 0 1 0 0,-1-1 0 0 0,1-1-1 0 0,-1 0 1 0 0,1-1 0 0 0,-1 0-1 0 0,0-1 1 0 0,-1 0 0 0 0,0-1-1 0 0,0 0 1 0 0,0-1 0 0 0,-1 0-1 0 0,0 0 1 0 0,0-1 0 0 0,1-3-22 0 0,-4 7 23 0 0,0-1 1 0 0,-1 1 0 0 0,1-1-1 0 0,-1-1 1 0 0,-1 1 0 0 0,1-1-1 0 0,-1 0 1 0 0,0 0-1 0 0,-1 0 1 0 0,0-1 0 0 0,0 0-1 0 0,0 1 1 0 0,-1-1 0 0 0,-1-1-1 0 0,1 1 1 0 0,-1 0-1 0 0,0-1 1 0 0,-1 1 0 0 0,0-1-1 0 0,0 1 1 0 0,-1-1 0 0 0,0 0-1 0 0,-1 1 1 0 0,0-1 0 0 0,0 1-1 0 0,-1-1 1 0 0,0 1-1 0 0,0 0 1 0 0,-1-1 0 0 0,0 1-1 0 0,-1 0 1 0 0,1 1 0 0 0,-2-1-1 0 0,1 1 1 0 0,-1 0 0 0 0,-2-3-24 0 0,-3 5-15 0 0,-1 1 1 0 0,0 0 0 0 0,0 1 0 0 0,0 0 0 0 0,0 1 0 0 0,0 0-1 0 0,0 0 1 0 0,0 2 0 0 0,-1-1 0 0 0,1 1 0 0 0,0 1 0 0 0,-1 0-1 0 0,1 1 1 0 0,0 0 0 0 0,0 0 0 0 0,0 1 0 0 0,0 1-1 0 0,1 0 1 0 0,-1 0 0 0 0,1 1 0 0 0,0 1 0 0 0,0-1 0 0 0,1 2-1 0 0,-3 1 15 0 0,-4 1-398 0 0,-77 55-1200 0 0,57-4-4937 0 0,49-52-2107 0 0,-1-8 2048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28:14.4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 72 8474 0 0,'-50'91'10135'0'0,"78"-100"-7169"0"0,-21 4-2809 0 0,0 0 0 0 0,-1 0 0 0 0,1-1 1 0 0,-1 0-1 0 0,0 0 0 0 0,-1 0 0 0 0,0-1 0 0 0,0 1 0 0 0,0-1 0 0 0,-1-1 0 0 0,1 1 0 0 0,-2-1 0 0 0,1 1 0 0 0,-1-1 0 0 0,0 0 0 0 0,-1 0 0 0 0,0 0 1 0 0,1-6-158 0 0,-4 14 12 0 0,1 1 0 0 0,0-1 1 0 0,0 0-1 0 0,0 1 1 0 0,0-1-1 0 0,-1 0 0 0 0,1 0 1 0 0,0 1-1 0 0,0-1 1 0 0,0 0-1 0 0,-1 0 0 0 0,1 1 1 0 0,0-1-1 0 0,-1 0 1 0 0,1 0-1 0 0,0 0 0 0 0,0 1 1 0 0,-1-1-1 0 0,1 0 1 0 0,0 0-1 0 0,-1 0 0 0 0,1 0 1 0 0,0 0-1 0 0,-1 0 1 0 0,1 0-1 0 0,0 0 1 0 0,-1 0-1 0 0,1 0 0 0 0,0 0 1 0 0,-1 0-1 0 0,1 0 1 0 0,0 0-1 0 0,-1 0 0 0 0,1 0 1 0 0,0 0-1 0 0,-1 0 1 0 0,1 0-1 0 0,0-1 0 0 0,0 1 1 0 0,-1 0-1 0 0,1 0 1 0 0,0 0-1 0 0,-1 0 0 0 0,1-1 1 0 0,0 1-1 0 0,0 0 1 0 0,-1 0-1 0 0,1-1 0 0 0,0 1 1 0 0,0 0-1 0 0,0 0 1 0 0,0-1-1 0 0,-1 1 0 0 0,1 0 1 0 0,0-1-1 0 0,0 1 1 0 0,0 0-1 0 0,0-1 0 0 0,0 1 1 0 0,0 0-13 0 0,-17 26 126 0 0,8-5-95 0 0,6-16-20 0 0,1 0 1 0 0,0 0 0 0 0,0 0-1 0 0,0 0 1 0 0,0 0 0 0 0,1 0-1 0 0,0 0 1 0 0,0 1 0 0 0,0-1-1 0 0,1 1 1 0 0,0-1 0 0 0,0 0-1 0 0,0 1 1 0 0,1-1 0 0 0,0 2-12 0 0,29-37 236 0 0,-30-67 21 0 0,0 96-269 0 0,0 0 0 0 0,0 0 0 0 0,0 0-1 0 0,0 0 1 0 0,0 0 0 0 0,-1 0 0 0 0,1 1 0 0 0,0-1-1 0 0,-1 0 1 0 0,1 0 0 0 0,0 0 0 0 0,-1 0 0 0 0,1 1 0 0 0,-1-1-1 0 0,1 0 1 0 0,-1 0 0 0 0,1 1 0 0 0,-1-1 0 0 0,0 0-1 0 0,1 1 1 0 0,-1-1 0 0 0,0 1 0 0 0,0-1 0 0 0,1 1-1 0 0,-1-1 1 0 0,0 1 0 0 0,0-1 0 0 0,0 1 0 0 0,1 0-1 0 0,-1-1 1 0 0,0 1 0 0 0,0 0 0 0 0,0 0 0 0 0,0 0 0 0 0,0 0-1 0 0,0 0 1 0 0,0 0 0 0 0,0 0 0 0 0,1 0 0 0 0,-1 0-1 0 0,0 0 1 0 0,-1 0 12 0 0,-14 22-3294 0 0,16 24-8319 0 0,3-36 4621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2:57.0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55 7826 0 0,'-26'-3'8217'0'0,"-3"36"-2866"0"0,29-32-5308 0 0,0 0 1 0 0,0 0-1 0 0,0 0 1 0 0,1 0-1 0 0,-1 0 0 0 0,0 0 1 0 0,1-1-1 0 0,-1 1 1 0 0,0 0-1 0 0,1 0 0 0 0,-1 0 1 0 0,1-1-1 0 0,-1 1 1 0 0,1 0-1 0 0,-1 0 0 0 0,1-1 1 0 0,0 1-1 0 0,-1 0 1 0 0,1-1-1 0 0,0 1 0 0 0,0-1 1 0 0,-1 1-1 0 0,1-1 1 0 0,0 1-1 0 0,0-1 0 0 0,0 0 1 0 0,-1 1-1 0 0,1-1 1 0 0,0 0-1 0 0,0 0 0 0 0,0 0 1 0 0,0 1-1 0 0,0-1 1 0 0,0 0-1 0 0,0 0 0 0 0,0 0 1 0 0,-1-1-1 0 0,1 1 1 0 0,0 0-1 0 0,0 0 1 0 0,0 0-1 0 0,0-1 0 0 0,0 1 1 0 0,0 0-1 0 0,-1-1 1 0 0,1 1-1 0 0,0-1 0 0 0,0 1 1 0 0,0-1-1 0 0,-1 1 1 0 0,1-1-1 0 0,0 1 0 0 0,-1-1 1 0 0,1 0-1 0 0,0 1 1 0 0,-1-1-1 0 0,1 0 0 0 0,-1 0 1 0 0,1 1-1 0 0,-1-1 1 0 0,0 0-1 0 0,1 0-43 0 0,49-45 915 0 0,-49 46-891 0 0,0-1 0 0 0,0 1-1 0 0,0-1 1 0 0,0 0 0 0 0,-1 1 0 0 0,1-1-1 0 0,0 0 1 0 0,0 0 0 0 0,-1 1 0 0 0,1-1-1 0 0,-1 0 1 0 0,1 0 0 0 0,-1 0 0 0 0,1 0-1 0 0,-1 0 1 0 0,1 0 0 0 0,-1 0 0 0 0,0 0-1 0 0,1 0 1 0 0,-1 0 0 0 0,0 0 0 0 0,0 0-1 0 0,0 0 1 0 0,0 0 0 0 0,0 0 0 0 0,0 0-1 0 0,0 0 1 0 0,0 0 0 0 0,0 0 0 0 0,0 0-1 0 0,-1 0 1 0 0,1 0 0 0 0,0 0 0 0 0,-1 0-1 0 0,1 0 1 0 0,-1 0 0 0 0,1 0 0 0 0,-1 0-1 0 0,1 0 1 0 0,-1 1 0 0 0,0-1 0 0 0,1 0-1 0 0,-1 0 1 0 0,0 1 0 0 0,0-1 0 0 0,0 0-1 0 0,1 1 1 0 0,-1-1 0 0 0,0 1 0 0 0,0-1-1 0 0,0 1 1 0 0,0-1 0 0 0,0 1 0 0 0,0 0-1 0 0,0-1 1 0 0,0 1 0 0 0,0 0 0 0 0,0 0-1 0 0,0 0 1 0 0,0 0 0 0 0,0 0 0 0 0,0 0-1 0 0,0 0 1 0 0,0 0 0 0 0,0 0 0 0 0,-1 1-1 0 0,1-1 1 0 0,0 0 0 0 0,0 1-24 0 0,-4 1 47 0 0,0 0 1 0 0,0 0-1 0 0,0 1 1 0 0,0 0-1 0 0,0 0 0 0 0,1 0 1 0 0,-1 0-1 0 0,1 1 1 0 0,0 0-1 0 0,0 0 1 0 0,1 0-1 0 0,-1 0 0 0 0,1 1 1 0 0,-1-1-1 0 0,2 1 1 0 0,-1 0-1 0 0,0 0 0 0 0,1 0 1 0 0,0 0-1 0 0,-1 4-47 0 0,10 2-2943 0 0,11-27-9247 0 0,-18 15 10617 0 0,4-2-5611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2:57.5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37 6145 0 0,'-3'40'9867'0'0,"3"-39"-9767"0"0,1-1-1 0 0,-1 1 0 0 0,1-1 0 0 0,-1 1 0 0 0,1-1 0 0 0,-1 0 0 0 0,1 1 0 0 0,-1-1 0 0 0,1 0 0 0 0,-1 1 0 0 0,1-1 0 0 0,0 0 1 0 0,-1 0-1 0 0,1 0 0 0 0,-1 1 0 0 0,1-1 0 0 0,0 0 0 0 0,-1 0 0 0 0,1 0 0 0 0,0 0 0 0 0,-1 0 0 0 0,1 0 0 0 0,-1 0 0 0 0,1 0 1 0 0,0-1-1 0 0,-1 1 0 0 0,1 0 0 0 0,-1 0 0 0 0,1 0 0 0 0,0-1 0 0 0,-1 1 0 0 0,1 0 0 0 0,-1-1 0 0 0,1 1 0 0 0,-1 0 0 0 0,1-1 1 0 0,-1 1-1 0 0,1-1 0 0 0,-1 1 0 0 0,0-1 0 0 0,1 1 0 0 0,-1-1 0 0 0,1 1 0 0 0,-1-1 0 0 0,0 1 0 0 0,0-1 0 0 0,1 1 0 0 0,-1-1 1 0 0,0 0-1 0 0,0 1 0 0 0,0-1 0 0 0,0 1 0 0 0,1-1 0 0 0,-1 0 0 0 0,0 1 0 0 0,0-1 0 0 0,0 1 0 0 0,0-2-99 0 0,29-63 1562 0 0,-58 98 586 0 0,0 9 124 0 0,39-42-7081 0 0,-1 16-8282 0 0,-9-13 6459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2:57.9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75 8562 0 0,'-39'26'11018'0'0,"39"-26"-10315"0"0,0 0-136 0 0,0 0-118 0 0,15-33 1101 0 0,9-35 1054 0 0,-37 85-1579 0 0,12-14-1013 0 0,0 0 1 0 0,1 0 0 0 0,-1-1-1 0 0,1 1 1 0 0,-1 0 0 0 0,1 0 0 0 0,0 0-1 0 0,0 0 1 0 0,0 0 0 0 0,1 0-1 0 0,-1 0 1 0 0,1 0 0 0 0,-1 0-1 0 0,1 0 1 0 0,0 0 0 0 0,0 0-1 0 0,0-1 1 0 0,1 1 0 0 0,-1 0 0 0 0,1-1-1 0 0,-1 1 1 0 0,1-1 0 0 0,0 0-1 0 0,0 1 1 0 0,0-1 0 0 0,0 0-1 0 0,0 0 1 0 0,1 0 0 0 0,0 0-13 0 0,-1-2 13 0 0,0 0 0 0 0,1 0 0 0 0,-1 0 0 0 0,0-1 0 0 0,0 1 0 0 0,0-1 0 0 0,0 0 0 0 0,0 1 0 0 0,0-1 0 0 0,0 0 0 0 0,-1 0 0 0 0,1 0 0 0 0,0 0 0 0 0,0-1 0 0 0,-1 1 0 0 0,1 0-1 0 0,0-1 1 0 0,-1 1 0 0 0,0-1 0 0 0,1 1 0 0 0,-1-1 0 0 0,0 0 0 0 0,0 0 0 0 0,0 0 0 0 0,0 1 0 0 0,0-1 0 0 0,0 0 0 0 0,0 0 0 0 0,-1 0 0 0 0,1 0 0 0 0,-1-1 0 0 0,0 1 0 0 0,1 0 0 0 0,-1 0 0 0 0,0 0 0 0 0,0 0 0 0 0,0 0 0 0 0,-1-1-13 0 0,-1 2 19 0 0,0-1 1 0 0,0 0-1 0 0,0 1 0 0 0,-1-1 0 0 0,1 1 0 0 0,-1 0 1 0 0,1 0-1 0 0,-1 0 0 0 0,1 0 0 0 0,-1 0 0 0 0,0 1 0 0 0,1-1 1 0 0,-1 1-1 0 0,0 0 0 0 0,0-1 0 0 0,1 1 0 0 0,-1 0 1 0 0,0 1-1 0 0,0-1 0 0 0,1 0 0 0 0,-1 1 0 0 0,0 0 1 0 0,1-1-1 0 0,-1 1 0 0 0,0 0 0 0 0,1 1 0 0 0,0-1 1 0 0,-1 0-1 0 0,1 1 0 0 0,0-1 0 0 0,-1 1 0 0 0,1 0 1 0 0,0-1-1 0 0,0 1 0 0 0,0 0 0 0 0,0 0 0 0 0,1 1 1 0 0,-1-1-1 0 0,1 0 0 0 0,-1 1 0 0 0,1-1 0 0 0,0 0 0 0 0,0 1 1 0 0,0 0-1 0 0,0-1 0 0 0,0 2-19 0 0,0-3-82 0 0,1 0 1 0 0,0-1-1 0 0,-1 1 0 0 0,1 0 0 0 0,0 0 0 0 0,0 0 1 0 0,0 0-1 0 0,0-1 0 0 0,-1 1 0 0 0,1 0 1 0 0,0 0-1 0 0,0 0 0 0 0,1 0 0 0 0,-1 0 1 0 0,0 0-1 0 0,0-1 0 0 0,0 1 0 0 0,0 0 1 0 0,1 0-1 0 0,-1 0 0 0 0,0-1 0 0 0,1 1 1 0 0,-1 0-1 0 0,1 0 0 0 0,-1-1 0 0 0,1 1 0 0 0,-1 0 1 0 0,1-1-1 0 0,0 1 0 0 0,-1 0 0 0 0,1-1 1 0 0,0 1-1 0 0,-1-1 0 0 0,1 1 0 0 0,0-1 1 0 0,0 1-1 0 0,-1-1 0 0 0,1 0 0 0 0,0 1 1 0 0,0-1-1 0 0,0 0 0 0 0,0 0 82 0 0,36-9-14683 0 0,-27 2 7691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2:53.3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37 306 10674 0 0,'-36'7'7163'0'0,"36"-7"-6213"0"0,0 0-61 0 0,9-2 2082 0 0,35-9-1974 0 0,179-15 810 0 0,90-17-746 0 0,-266 34-1004 0 0,78-33 137 0 0,-199 71-7497 0 0,68-25 5970 0 0,-14 8-5777 0 0,13-9 470 0 0</inkml:trace>
  <inkml:trace contextRef="#ctx0" brushRef="#br0" timeOffset="501.497">587 72 7994 0 0,'5'-23'8480'0'0,"39"4"-3920"0"0,-37 18-4426 0 0,0-1 0 0 0,0 2 0 0 0,0-1 1 0 0,0 1-1 0 0,0 0 0 0 0,0 1 0 0 0,0-1 1 0 0,0 2-1 0 0,0-1 0 0 0,0 1 0 0 0,0 0 0 0 0,0 0 1 0 0,-1 0-1 0 0,1 1 0 0 0,-1 0 0 0 0,0 1 0 0 0,1 0 1 0 0,-2 0-1 0 0,1 0 0 0 0,0 0 0 0 0,-1 1 0 0 0,2 2-134 0 0,-4-2 45 0 0,-1 2-1 0 0,0-1 0 0 0,0 0 0 0 0,-1 0 0 0 0,0 0 0 0 0,0 1 0 0 0,0-1 1 0 0,-1 1-1 0 0,0-1 0 0 0,0 1 0 0 0,0-1 0 0 0,-1 0 0 0 0,0 1 0 0 0,0-1 0 0 0,-1 0 1 0 0,0 0-1 0 0,0 1 0 0 0,0-1 0 0 0,-1-1 0 0 0,0 1 0 0 0,0 0 0 0 0,-3 4-44 0 0,-55 80 486 0 0,43-60-169 0 0,26-40-31 0 0,23-43-283 0 0,-24 42-2 0 0,-1 1 0 0 0,1-2-1 0 0,-2 1 1 0 0,1 0 0 0 0,-2-1 0 0 0,1 0 0 0 0,-2 0-1 0 0,1 0 1 0 0,0-10-1 0 0,1-37 60 0 0,-21 61-65 0 0,11 2 16 0 0,0 0-1 0 0,1 0 1 0 0,-1 1-1 0 0,1-1 1 0 0,0 1 0 0 0,0 0-1 0 0,1 0 1 0 0,-1 0-1 0 0,1 1 1 0 0,0-1 0 0 0,1 1-1 0 0,-1-1 1 0 0,1 1-1 0 0,0 0 1 0 0,1 0 0 0 0,-1 0-1 0 0,1 0 1 0 0,1 1-1 0 0,-1 1-10 0 0,33-34 83 0 0,-31 25-80 0 0,0 0 0 0 0,0 1-1 0 0,-1-1 1 0 0,1 0 0 0 0,-1 0 0 0 0,1 1 0 0 0,-1-1-1 0 0,1 0 1 0 0,-1 0 0 0 0,1 0 0 0 0,-1 0 0 0 0,0 0-1 0 0,0 0 1 0 0,1 0 0 0 0,-1 0 0 0 0,0 0 0 0 0,0 0-1 0 0,0 1 1 0 0,0-1 0 0 0,0 0 0 0 0,0 0 0 0 0,0 0-1 0 0,0 0 1 0 0,0 0 0 0 0,-1 0 0 0 0,1 0 0 0 0,0 0-1 0 0,-1 0 1 0 0,1 0 0 0 0,0 0 0 0 0,-1 0 0 0 0,1 1-1 0 0,-1-1 1 0 0,0 0 0 0 0,1 0 0 0 0,-1 1 0 0 0,0-1-1 0 0,1 0 1 0 0,-1 1 0 0 0,0-1 0 0 0,0 0 0 0 0,1 1-1 0 0,-1-1 1 0 0,0 1 0 0 0,0-1 0 0 0,0 1 0 0 0,0 0 0 0 0,0-1-1 0 0,0 1-2 0 0,-38 26-158 0 0,28 5-2934 0 0,18-17-8057 0 0,0-13 3273 0 0</inkml:trace>
  <inkml:trace contextRef="#ctx0" brushRef="#br0" timeOffset="2122.984">509 3 7618 0 0,'-1'0'73'0'0,"-1"0"264"0"0,1-1 0 0 0,-1 1 0 0 0,1 0 0 0 0,-1-1 0 0 0,1 1 0 0 0,-1 0 0 0 0,0 0 0 0 0,1 0 0 0 0,-1 0 0 0 0,1 0 0 0 0,-1 0 1 0 0,1 0-1 0 0,-1 1 0 0 0,1-1 0 0 0,-1 0 0 0 0,1 1 0 0 0,-1 0 0 0 0,1-1 0 0 0,-1 1 0 0 0,1 0 0 0 0,0-1 0 0 0,-1 1 1 0 0,1 0-1 0 0,0 0 0 0 0,0 0 0 0 0,0 0 0 0 0,-1 1 0 0 0,1-1 0 0 0,0 0 0 0 0,1 0 0 0 0,-1 1 0 0 0,-1 0-337 0 0,68 14 3369 0 0,87 29-1467 0 0,-152-44-1886 0 0,0-1 1 0 0,1 1 0 0 0,-1 0-1 0 0,0 0 1 0 0,0 0 0 0 0,1 0 0 0 0,-1 0-1 0 0,0 0 1 0 0,0 0 0 0 0,0 0-1 0 0,0 0 1 0 0,0 1 0 0 0,-1-1-1 0 0,1 0 1 0 0,0 1 0 0 0,0-1-1 0 0,-1 1 1 0 0,1-1 0 0 0,-1 0-1 0 0,0 1 1 0 0,1-1 0 0 0,-1 1-1 0 0,0 0 1 0 0,0-1 0 0 0,0 1 0 0 0,0-1-1 0 0,0 1 1 0 0,0-1 0 0 0,0 1-1 0 0,0-1 1 0 0,-1 1 0 0 0,1-1-1 0 0,0 1 1 0 0,-1-1 0 0 0,0 1-1 0 0,1-1 1 0 0,-1 0 0 0 0,0 1-1 0 0,0-1 1 0 0,1 0 0 0 0,-1 0-1 0 0,0 1 1 0 0,0-1 0 0 0,-1 0-1 0 0,1 0 1 0 0,0 0 0 0 0,0 0 0 0 0,0 0-1 0 0,-1-1 1 0 0,1 1 0 0 0,-2 0-17 0 0,-71 46 465 0 0,73-45-447 0 0,-1 0 0 0 0,1 0-1 0 0,-1-1 1 0 0,0 1 0 0 0,1 0 0 0 0,-1-1-1 0 0,0 1 1 0 0,0-1 0 0 0,0 0-1 0 0,0 0 1 0 0,0 0 0 0 0,-1 0 0 0 0,1 0-1 0 0,0 0 1 0 0,0-1 0 0 0,-1 1 0 0 0,1-1-1 0 0,0 1 1 0 0,-1-1 0 0 0,1 0 0 0 0,0 0-1 0 0,-1 0 1 0 0,1 0 0 0 0,-1-1 0 0 0,1 1-1 0 0,0 0 1 0 0,0-1 0 0 0,-1 0 0 0 0,1 1-1 0 0,0-1 1 0 0,0 0 0 0 0,0 0 0 0 0,-1-1-1 0 0,1 1 1 0 0,1 0 0 0 0,-1-1 0 0 0,0 1-1 0 0,0-1 1 0 0,0 1 0 0 0,1-1 0 0 0,-1 0-1 0 0,1 0 1 0 0,-1 0 0 0 0,1 0 0 0 0,0 0-1 0 0,0 0 1 0 0,0 0 0 0 0,0 0 0 0 0,0 0-1 0 0,0 0 1 0 0,0-1 0 0 0,1-1-18 0 0,25-153 85 0 0,-34 217-10 0 0,-11 40 105 0 0,17-86-126 0 0,1-3-4 0 0,1-23-369 0 0,0 8-333 0 0,1-2-4881 0 0,8 0-4150 0 0,-2 6 2608 0 0</inkml:trace>
  <inkml:trace contextRef="#ctx0" brushRef="#br0" timeOffset="2929.72">697 42 7314 0 0,'-1'6'7742'0'0,"-2"6"-3344"0"0,-19 95-2087 0 0,13 30-756 0 0,22-162-459 0 0,9-133-567 0 0,-35 109-425 0 0,-16 82-480 0 0,-7 51-3302 0 0,11 4-6664 0 0,21-62 3274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2:54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26 6889 0 0,'-13'-4'736'0'0,"1"2"0"0"0,-1-1 0 0 0,0 2 0 0 0,0 0-1 0 0,0 0 1 0 0,0 1 0 0 0,0 1 0 0 0,0 0 0 0 0,0 1-1 0 0,1 0 1 0 0,-1 1 0 0 0,0 0 0 0 0,1 1 0 0 0,0 0 0 0 0,-12 7-736 0 0,14-6 206 0 0,-1 1 1 0 0,1 0 0 0 0,1 1 0 0 0,-1 0 0 0 0,1 0 0 0 0,0 1 0 0 0,1 0 0 0 0,0 1 0 0 0,0 0 0 0 0,1 0 0 0 0,0 0-1 0 0,0 1 1 0 0,-4 9-207 0 0,-16 63 864 0 0,26-80-839 0 0,1 0 0 0 0,0 0-1 0 0,-1 0 1 0 0,1 0 0 0 0,0 0-1 0 0,0 0 1 0 0,0-1-1 0 0,0 1 1 0 0,1 0 0 0 0,-1 0-1 0 0,0 0 1 0 0,1 0-1 0 0,-1 0 1 0 0,1-1 0 0 0,0 1-1 0 0,0 0 1 0 0,0-1-1 0 0,-1 1 1 0 0,1 0 0 0 0,1-1-1 0 0,-1 1 1 0 0,0-1 0 0 0,0 1-1 0 0,1-1 1 0 0,-1 0-1 0 0,0 0 1 0 0,1 1 0 0 0,-1-1-1 0 0,1 0 1 0 0,0 0-1 0 0,-1 0 1 0 0,1-1 0 0 0,0 1-1 0 0,0 0 1 0 0,-1-1 0 0 0,1 1-1 0 0,0-1 1 0 0,0 1-1 0 0,0-1 1 0 0,0 0 0 0 0,0 0-1 0 0,-1 0 1 0 0,1 0-1 0 0,2 0-24 0 0,7-2 107 0 0,0-1 0 0 0,1 0 0 0 0,-1 0 0 0 0,-1-1-1 0 0,1-1 1 0 0,0 0 0 0 0,-1 0 0 0 0,0-1-1 0 0,0 0 1 0 0,-1-1 0 0 0,1 0 0 0 0,-1 0-1 0 0,-1-1 1 0 0,1-1-107 0 0,5-2 170 0 0,-8 6-84 0 0,0 0 1 0 0,0-1-1 0 0,0 0 0 0 0,0 0 1 0 0,-1 0-1 0 0,0-1 0 0 0,0 0 1 0 0,-1 0-1 0 0,0 0 0 0 0,0 0 1 0 0,0-1-1 0 0,-1 1 0 0 0,0-1 1 0 0,-1 0-1 0 0,0 0 0 0 0,0 0 1 0 0,-1 0-1 0 0,0-1 1 0 0,0 1-1 0 0,0-3-86 0 0,-2 8 42 0 0,0 0-1 0 0,1 0 1 0 0,-1 0 0 0 0,0 0 0 0 0,-1 1-1 0 0,1-1 1 0 0,0 0 0 0 0,-1 1 0 0 0,1-1-1 0 0,-1 1 1 0 0,0-1 0 0 0,0 1 0 0 0,0 0-1 0 0,0 0 1 0 0,0 0 0 0 0,-1 0 0 0 0,1 0-1 0 0,0 0 1 0 0,-1 1 0 0 0,0-1 0 0 0,1 1-1 0 0,-1-1 1 0 0,0 1 0 0 0,0 0 0 0 0,0 0-1 0 0,1 1 1 0 0,-1-1 0 0 0,0 0-1 0 0,0 1 1 0 0,0 0 0 0 0,-2 0-42 0 0,-95 9-705 0 0,86 8-2357 0 0,23 22-8431 0 0,-7-34 9110 0 0,1 5-4102 0 0</inkml:trace>
  <inkml:trace contextRef="#ctx0" brushRef="#br0" timeOffset="256.924">130 469 8098 0 0,'-22'156'5458'0'0,"22"-151"-5284"0"0,0 0 1 0 0,0-1-1 0 0,1 1 1 0 0,0 0-1 0 0,0 0 1 0 0,0-1-1 0 0,0 1 1 0 0,1 0-1 0 0,-1-1 1 0 0,1 1-1 0 0,0-1 1 0 0,1 0-1 0 0,-1 0 1 0 0,1 0-1 0 0,0 0 1 0 0,0 0-1 0 0,0 0 1 0 0,0-1-1 0 0,1 1 1 0 0,-1-1-1 0 0,1 0 1 0 0,0 0-1 0 0,0-1 1 0 0,0 1-1 0 0,0-1 1 0 0,0 0-1 0 0,1 0 1 0 0,-1 0-1 0 0,1 0 1 0 0,0-1-1 0 0,1 1-174 0 0,7-2 167 0 0,1 0 1 0 0,-1-1-1 0 0,0-1 0 0 0,0 0 0 0 0,0-1 0 0 0,0 0 0 0 0,0-1 0 0 0,-1 0 0 0 0,1-1 0 0 0,-1-1 0 0 0,0 0 0 0 0,-1 0 0 0 0,0-1 1 0 0,0-1-1 0 0,0 1 0 0 0,-1-2 0 0 0,0 0 0 0 0,0 0 0 0 0,-1-1 0 0 0,0 0 0 0 0,-1 0 0 0 0,0-1 0 0 0,-1 0 0 0 0,0 0 0 0 0,-1-1 1 0 0,0 0-1 0 0,-1 0 0 0 0,0-2-167 0 0,-2 9 62 0 0,-1 1 1 0 0,0-1 0 0 0,0 0 0 0 0,0 0-1 0 0,0 0 1 0 0,-1 1 0 0 0,0-2-1 0 0,0 1 1 0 0,-1 0 0 0 0,1 0 0 0 0,-1 0-1 0 0,0 0 1 0 0,0 0 0 0 0,-1 0-1 0 0,1 0 1 0 0,-1 0 0 0 0,-1 0 0 0 0,1 0-1 0 0,0 0 1 0 0,-1 0 0 0 0,0 0-1 0 0,0 1 1 0 0,-1-1 0 0 0,1 1-1 0 0,-1 0 1 0 0,0-1 0 0 0,0 1 0 0 0,-1 0-1 0 0,1 1 1 0 0,-1-1 0 0 0,0 1-1 0 0,1-1 1 0 0,-2 1 0 0 0,1 0 0 0 0,0 1-1 0 0,-1-1 1 0 0,1 1 0 0 0,-1 0-1 0 0,0 0 1 0 0,1 0 0 0 0,-1 0 0 0 0,0 1-1 0 0,-2 0-62 0 0,-6 0 33 0 0,0 0-1 0 0,0 1 1 0 0,0 0-1 0 0,0 2 0 0 0,0-1 1 0 0,0 1-1 0 0,1 1 1 0 0,-1 1-1 0 0,1-1 0 0 0,-10 6-32 0 0,-133 59-1627 0 0,108-39-2042 0 0,18-8-4651 0 0,19-12-71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3:09.0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0 140 9098 0 0,'9'-38'5747'0'0,"43"-12"-2132"0"0,-48 47-3288 0 0,5-4-155 0 0,0 2-1 0 0,0-1 1 0 0,0 1 0 0 0,1 1 0 0 0,0 0 0 0 0,0 0 0 0 0,0 1 0 0 0,0 0 0 0 0,0 1-1 0 0,0 0 1 0 0,1 0 0 0 0,-1 1 0 0 0,1 1 0 0 0,0 0 0 0 0,-1 0 0 0 0,1 1 0 0 0,-1 0-1 0 0,1 1 1 0 0,-1 0 0 0 0,0 1 0 0 0,0 0 0 0 0,0 0 0 0 0,0 1 0 0 0,0 1 0 0 0,-1 0-172 0 0,-4-2 31 0 0,-1 0 1 0 0,0 1-1 0 0,0 0 1 0 0,0 0-1 0 0,0 0 1 0 0,-1 0-1 0 0,1 1 1 0 0,-1-1-1 0 0,0 1 0 0 0,-1 0 1 0 0,1 0-1 0 0,-1 0 1 0 0,0 0-1 0 0,0 0 1 0 0,-1 1-1 0 0,1-1 1 0 0,-1 0-1 0 0,0 1 1 0 0,-1-1-1 0 0,1 1 1 0 0,-1-1-1 0 0,0 1 1 0 0,-1 0-1 0 0,1-1 1 0 0,-1 1-1 0 0,0-1 1 0 0,-1 0-1 0 0,1 1 1 0 0,-2 3-32 0 0,-72 148 439 0 0,-60 35 486 0 0,134-191-909 0 0,0-1 0 0 0,0 1-1 0 0,0 0 1 0 0,1-1-1 0 0,-1 1 1 0 0,0 0-1 0 0,0 0 1 0 0,1 0-1 0 0,-1 0 1 0 0,1-1-1 0 0,-1 1 1 0 0,0 0-1 0 0,1 0 1 0 0,0 0 0 0 0,-1 0-1 0 0,1 0 1 0 0,0 0-1 0 0,-1 1 1 0 0,1-1-1 0 0,0 0 1 0 0,0 0-1 0 0,0 0 1 0 0,0 0-1 0 0,0 0 1 0 0,0 0 0 0 0,0 0-1 0 0,0 0 1 0 0,0 0-1 0 0,1 0 1 0 0,-1 0-1 0 0,0 0 1 0 0,1 0-1 0 0,-1 0 1 0 0,1 0-1 0 0,-1 0 1 0 0,1 0-1 0 0,0 0 1 0 0,-1 0 0 0 0,1 0-1 0 0,0 0 1 0 0,-1-1-1 0 0,1 1 1 0 0,0 0-1 0 0,0-1 1 0 0,0 1-1 0 0,0 0 1 0 0,0-1-1 0 0,0 1 1 0 0,-1-1 0 0 0,1 1-1 0 0,1-1 1 0 0,-1 0-1 0 0,0 1 1 0 0,0-1-1 0 0,0 0 1 0 0,0 0-1 0 0,0 0 1 0 0,0 0-1 0 0,0 0 1 0 0,0 0 0 0 0,0 0-1 0 0,0 0 1 0 0,1 0-16 0 0,79-16 485 0 0,-70 12-439 0 0,191-28 134 0 0,-96 29-104 0 0,-101 6-2501 0 0,1-22-10529 0 0,0 12 5318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3:09.3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156 0 14867 0 0,'-13'27'4601'0'0,"6"26"-2607"0"0,5-35-1102 0 0,-68 353 1691 0 0,10-163-2327 0 0,59-203-361 0 0,0-1 0 0 0,0 1-1 0 0,1-1 1 0 0,-1 1-1 0 0,1 0 1 0 0,0-1-1 0 0,0 1 1 0 0,1 0 0 0 0,0-1-1 0 0,-1 1 1 0 0,2-1-1 0 0,-1 1 1 0 0,0-1-1 0 0,1 1 1 0 0,0-1 0 0 0,0 0-1 0 0,0 0 1 0 0,0 0-1 0 0,1 0 1 0 0,0 1 105 0 0,0-5-442 0 0,-1 0 1 0 0,0 1 0 0 0,0-1-1 0 0,0-1 1 0 0,0 1-1 0 0,0 0 1 0 0,0 0-1 0 0,0-1 1 0 0,0 1-1 0 0,0-1 1 0 0,0 0-1 0 0,0 1 1 0 0,0-1-1 0 0,-1 0 1 0 0,1 0-1 0 0,0 0 1 0 0,0-1-1 0 0,-1 1 1 0 0,1 0-1 0 0,-1-1 1 0 0,1 1-1 0 0,-1-1 1 0 0,0 1-1 0 0,1-1 1 0 0,-1 1 0 0 0,0-1-1 0 0,0 0 1 0 0,0 0-1 0 0,1-1 442 0 0,-1 1-705 0 0,9-11-5703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3:09.9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66 196 11899 0 0,'-65'6'9153'0'0,"103"-3"-5435"0"0,-10 0-3327 0 0,293-6 1334 0 0,-15-3-1419 0 0,-156-3-109 0 0,-120 11-186 0 0,-28-2-105 0 0,0 1-1 0 0,0 0 1 0 0,1-1 0 0 0,-1 1 0 0 0,0-1 0 0 0,1 0-1 0 0,-1 1 1 0 0,0-1 0 0 0,1-1 0 0 0,-1 1-1 0 0,1 0 1 0 0,-1 0 0 0 0,0-1 0 0 0,1 1 0 0 0,-1-1-1 0 0,0 0 1 0 0,0 0 0 0 0,0 0 0 0 0,1 0-1 0 0,-1 0 1 0 0,0 0 0 0 0,0 0 0 0 0,-1-1 0 0 0,1 1-1 0 0,0-1 1 0 0,0 0 0 0 0,1-1 94 0 0,-11-23-16320 0 0,5 23 10521 0 0</inkml:trace>
  <inkml:trace contextRef="#ctx0" brushRef="#br0" timeOffset="589.499">821 0 9762 0 0,'1'0'224'0'0,"-1"1"1"0"0,0-1-1 0 0,1 0 0 0 0,-1 0 1 0 0,0 0-1 0 0,1 0 0 0 0,-1 0 1 0 0,0 1-1 0 0,1-1 0 0 0,-1 0 1 0 0,0 0-1 0 0,1 1 0 0 0,-1-1 1 0 0,0 0-1 0 0,0 1 0 0 0,1-1 0 0 0,-1 0 1 0 0,0 0-1 0 0,0 1 0 0 0,0-1 1 0 0,1 0-1 0 0,-1 1 0 0 0,0-1 1 0 0,0 1-1 0 0,0-1 0 0 0,0 0 1 0 0,0 1-1 0 0,0-1 0 0 0,0 0 1 0 0,0 1-1 0 0,0-1 0 0 0,0 1 1 0 0,0-1-1 0 0,0 0 0 0 0,0 1 1 0 0,0-1-1 0 0,0 1 0 0 0,0-1 0 0 0,0 0 1 0 0,0 1-1 0 0,-1-1 0 0 0,1 0 1 0 0,0 1-1 0 0,0-1-224 0 0,46 19 2691 0 0,120 50-402 0 0,-165-65-2261 0 0,0-1 0 0 0,0 1 0 0 0,-1 0 0 0 0,0 0 0 0 0,1 0 0 0 0,-1 0 0 0 0,-1 0 0 0 0,1 0 0 0 0,-1-1 0 0 0,1 1 0 0 0,-1 0 0 0 0,0 0 0 0 0,0-1 0 0 0,-1 1 0 0 0,1 0 0 0 0,-1-1 0 0 0,0 1 0 0 0,0-1 0 0 0,0 0 0 0 0,0 0 0 0 0,0 1 0 0 0,-1-2 0 0 0,0 1 0 0 0,1 0 0 0 0,-1 0 0 0 0,0-1 0 0 0,0 0 0 0 0,-2 2-28 0 0,-133 145 371 0 0,139-149-369 0 0,-1-1 1 0 0,0 1-1 0 0,0 0 0 0 0,0-1 1 0 0,0 1-1 0 0,0 0 0 0 0,0-1 1 0 0,0 1-1 0 0,0 0 0 0 0,-1-1 1 0 0,1 1-1 0 0,0 0 1 0 0,0-1-1 0 0,0 1 0 0 0,0 0 1 0 0,0 0-1 0 0,0-1 0 0 0,-1 1 1 0 0,1 0-1 0 0,0-1 0 0 0,0 1 1 0 0,0 0-1 0 0,-1 0 0 0 0,1-1 1 0 0,0 1-1 0 0,0 0 1 0 0,-1 0-1 0 0,1 0 0 0 0,0-1 1 0 0,-1 1-1 0 0,1 0 0 0 0,0 0 1 0 0,-1 0-1 0 0,1 0 0 0 0,0 0 1 0 0,-1 0-1 0 0,1 0 0 0 0,0 0 1 0 0,-1-1-1 0 0,1 1 1 0 0,0 0-1 0 0,-1 0 0 0 0,1 1 1 0 0,0-1-1 0 0,-1 0 0 0 0,1 0 1 0 0,0 0-1 0 0,-1 0-2 0 0,19-54 52 0 0,-9 28-84 0 0,14-91 140 0 0,-20 77-8 0 0,-32 122-80 0 0,28-31 132 0 0,47-111 178 0 0,-45 58-326 0 0,0 0 0 0 0,0-1 0 0 0,1 1 1 0 0,-1-1-1 0 0,-1 1 0 0 0,1-1 0 0 0,0 0 1 0 0,-1 1-1 0 0,1-1 0 0 0,-1 0 0 0 0,0 1 1 0 0,0-1-1 0 0,0 0 0 0 0,0 0 0 0 0,0 1 0 0 0,-1-1 1 0 0,1 0-1 0 0,-1 1 0 0 0,0-1 0 0 0,0 0 1 0 0,0 1-1 0 0,0-1 0 0 0,0 1 0 0 0,0-1 1 0 0,-1 1-1 0 0,1 0 0 0 0,-1 0 0 0 0,1 0 1 0 0,-1-1-1 0 0,0 1 0 0 0,0 1 0 0 0,0-1 0 0 0,0 0 1 0 0,-2-1-5 0 0,0 5 6 0 0,0 0 1 0 0,0 0 0 0 0,1 0 0 0 0,-1 1-1 0 0,1-1 1 0 0,0 1 0 0 0,0 0 0 0 0,0 0-1 0 0,0 0 1 0 0,0 0 0 0 0,1 0 0 0 0,0 1-1 0 0,-1-1 1 0 0,1 1 0 0 0,0-1 0 0 0,1 1-1 0 0,-2 3-6 0 0,-11 70-2974 0 0,57-92-9871 0 0,-30 1 5637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3:08.2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134 4 9170 0 0,'7'-3'6268'0'0,"-3"19"-1976"0"0,-3 22-2682 0 0,-1-30-1096 0 0,-3 23-166 0 0,-2 0 0 0 0,-1-1 0 0 0,-1 0 0 0 0,-2 0 0 0 0,-1-1 0 0 0,-1 0 0 0 0,-10 17-348 0 0,7-12 158 0 0,-3 3-26 0 0,-25 104 411 0 0,84-152-158 0 0,52-36-135 0 0,-64 41-264 0 0,-24 4 12 0 0,1 0-1 0 0,-1 1 1 0 0,0 0-1 0 0,1 0 0 0 0,-1 0 1 0 0,0 1-1 0 0,1 0 1 0 0,-1 0-1 0 0,0 1 0 0 0,1 0 1 0 0,-1 0-1 0 0,0 0 1 0 0,0 1-1 0 0,1 0 0 0 0,1 1 3 0 0,0 0 6 0 0,-1 1 0 0 0,0-1 0 0 0,0 2 0 0 0,0-1 0 0 0,0 1 0 0 0,0 0 0 0 0,-1 0 0 0 0,0 1-1 0 0,0-1 1 0 0,-1 1 0 0 0,0 1 0 0 0,0-1 0 0 0,0 1 0 0 0,-1 0 0 0 0,0 0 0 0 0,0 0-1 0 0,-1 1 1 0 0,1-1 0 0 0,-2 1 0 0 0,1 0 0 0 0,-1 0 0 0 0,0 0 0 0 0,-1 0 0 0 0,0 0-1 0 0,0 0 1 0 0,-1 0 0 0 0,0 1 0 0 0,0-1 0 0 0,-1 0 0 0 0,0 0 0 0 0,-1 0 0 0 0,-2 7-6 0 0,-4 3 41 0 0,-2-1 0 0 0,0-1 1 0 0,-1 0-1 0 0,-1-1 1 0 0,0 0-1 0 0,-1 0 1 0 0,-1-1-1 0 0,0-1 1 0 0,-1-1-1 0 0,0 0 0 0 0,-1 0 1 0 0,0-2-1 0 0,-13 6-41 0 0,-24 8-882 0 0,19-23-2978 0 0,21-38-7705 0 0,15 24 4865 0 0</inkml:trace>
  <inkml:trace contextRef="#ctx0" brushRef="#br0" timeOffset="273.297">53 271 7818 0 0,'11'-19'9495'0'0,"43"-14"-6065"0"0,-12 18-2664 0 0,0 2 0 0 0,1 1 0 0 0,0 3-1 0 0,1 1 1 0 0,4 2-766 0 0,-34 4 129 0 0,149-1 545 0 0,-151 10-447 0 0,-13-1-3964 0 0,5-8-5813 0 0,1-1 6241 0 0,1-3-2808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3:11.5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254 1 8122 0 0,'-9'8'6815'0'0,"-12"23"-3197"0"0,-96 209 2930 0 0,102-177-5853 0 0,63-70-298 0 0,-45 6-392 0 0,0 0 1 0 0,1-1-1 0 0,-1 2 0 0 0,0-1 1 0 0,1 0-1 0 0,-1 1 1 0 0,1-1-1 0 0,-1 1 0 0 0,1 0 1 0 0,-1 0-1 0 0,1 1 1 0 0,-1-1-1 0 0,0 1 0 0 0,1-1 1 0 0,-1 1-1 0 0,0 0 0 0 0,1 0 1 0 0,-1 1-1 0 0,0-1 1 0 0,0 1-1 0 0,0-1 0 0 0,0 1 1 0 0,0 0-1 0 0,0 0 0 0 0,-1 0 1 0 0,1 1-1 0 0,-1-1 1 0 0,1 1-1 0 0,-1 0-5 0 0,10 10 4 0 0,-1 0-1 0 0,0 1 1 0 0,-1 0 0 0 0,-1 1 0 0 0,0 0-1 0 0,-1 0 1 0 0,-1 1 0 0 0,-1 0 0 0 0,0 0-1 0 0,2 10-3 0 0,-8-19 38 0 0,0 0 0 0 0,-1 1 0 0 0,0-1 1 0 0,0 0-1 0 0,-1 1 0 0 0,0-1 0 0 0,0 0 0 0 0,-1 0 0 0 0,0 0 0 0 0,0-1 0 0 0,0 1 0 0 0,-1-1 0 0 0,0 1 0 0 0,0-1 0 0 0,-1-1 0 0 0,0 1 0 0 0,0 0 0 0 0,0-1 0 0 0,-1 0 0 0 0,1-1 0 0 0,-1 1 0 0 0,0-1 0 0 0,-1 0 1 0 0,1 0-1 0 0,-1-1 0 0 0,1 0 0 0 0,-1 0 0 0 0,0 0 0 0 0,-4 0-38 0 0,-31 22 39 0 0,-98 76-140 0 0,119-85-543 0 0,24-20-2940 0 0,67-83-6522 0 0,-37 38 2918 0 0,-23 33 2848 0 0</inkml:trace>
  <inkml:trace contextRef="#ctx0" brushRef="#br0" timeOffset="338.086">120 154 10090 0 0,'3'-6'371'0'0,"-1"0"-1"0"0,1 1 1 0 0,0-1-1 0 0,0 1 1 0 0,1 0-1 0 0,0 0 1 0 0,0 0-1 0 0,0 1 1 0 0,0-1 0 0 0,0 1-1 0 0,1 0 1 0 0,0 0-1 0 0,0 1 1 0 0,0-1-1 0 0,1 1 1 0 0,-1 0-1 0 0,1 1 1 0 0,-1-1-1 0 0,1 1 1 0 0,0 0 0 0 0,0 0-1 0 0,0 1 1 0 0,0 0-1 0 0,0 0 1 0 0,0 0-1 0 0,3 1-370 0 0,134-6 2262 0 0,19 9-695 0 0,-65-3-724 0 0,-112 14-3120 0 0,-47 5-10601 0 0,49-16 6734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28:03.4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782 4853 8266 0 0,'3'-6'8428'0'0,"44"-39"-6307"0"0,113-73 2826 0 0,-106 52-1962 0 0,-86 164-2641 0 0,-77 145-5501 0 0,72-136-4330 0 0,37-107 9360 0 0,0-1 1 0 0,0 1 0 0 0,1-1-1 0 0,-1 1 1 0 0,0-1 0 0 0,1 1 0 0 0,-1-1-1 0 0,1 1 1 0 0,-1-1 0 0 0,0 1-1 0 0,1 0 1 0 0,-1-1 0 0 0,1 1-1 0 0,-1 0 1 0 0,1-1 0 0 0,-1 1-1 0 0,1 0 1 0 0,-1 0 0 0 0,1-1 0 0 0,0 1-1 0 0,-1 0 1 0 0,1 0 0 0 0,-1 0-1 0 0,1 0 1 0 0,0 0 0 0 0,-1 0-1 0 0,1 0 1 0 0,-1 0 0 0 0,1 0 0 0 0,0 0-1 0 0,-1 0 1 0 0,1 0 0 0 0,-1 0-1 0 0,1 0 1 0 0,-1 1 0 0 0,1-1-1 0 0,0 0 1 0 0,-1 0 0 0 0,1 1-1 0 0,-1-1 1 0 0,1 0 0 0 0,-1 1 0 0 0,1-1-1 0 0,-1 0 1 0 0,0 1 0 0 0,1-1-1 0 0,-1 1 1 0 0,1-1 126 0 0,8-59 2914 0 0,3 56 4281 0 0,20 11-4941 0 0,-29-8-2172 0 0,7 3 265 0 0,35 5-3036 0 0,-3-27-7203 0 0,-35 12 5425 0 0</inkml:trace>
  <inkml:trace contextRef="#ctx0" brushRef="#br0" timeOffset="430.451">1080 4903 8258 0 0,'-47'9'10227'0'0,"57"-27"-8837"0"0,62-56-1417 0 0,78-90-181 0 0,-120 126 744 0 0,-8 20 2085 0 0,-18 10-2071 0 0,-17 31-153 0 0,-11 141 1158 0 0,24-141-2107 0 0,-2 1 1 0 0,0-1-1 0 0,-2 1 0 0 0,0-1 1 0 0,-2 0-1 0 0,0 0 1 0 0,-5 8 551 0 0,1-6-2738 0 0,-11 21-6281 0 0,14-36 2771 0 0</inkml:trace>
  <inkml:trace contextRef="#ctx0" brushRef="#br0" timeOffset="677.133">1048 5261 10426 0 0,'-11'53'3836'0'0,"-3"81"1490"0"0,15-132-5275 0 0,0 0 0 0 0,-1 0-1 0 0,1 0 1 0 0,0 0 0 0 0,0 0-1 0 0,1 0 1 0 0,-1-1-1 0 0,0 1 1 0 0,0 0 0 0 0,1-1-1 0 0,-1 1 1 0 0,1-1 0 0 0,0 1-1 0 0,-1-1 1 0 0,1 0 0 0 0,0 0-1 0 0,0 0 1 0 0,0 0 0 0 0,-1 0-1 0 0,1 0 1 0 0,0 0 0 0 0,0 0-1 0 0,1-1 1 0 0,-1 1 0 0 0,0-1-1 0 0,0 0 1 0 0,0 0 0 0 0,0 1-1 0 0,0-1 1 0 0,0-1 0 0 0,1 1-1 0 0,-1 0 1 0 0,0 0 0 0 0,0-1-1 0 0,0 1 1 0 0,0-1 0 0 0,0 0-1 0 0,0 0 1 0 0,0 1 0 0 0,0-1-1 0 0,0 0 1 0 0,0-1-51 0 0,83-46 1008 0 0,-69 36-878 0 0,0-1 0 0 0,-1-1 1 0 0,0 0-1 0 0,-1-1 0 0 0,-1 0 1 0 0,0-1-1 0 0,-2 0 0 0 0,1-1 1 0 0,-2 0-1 0 0,0-1 0 0 0,4-13-130 0 0,-12 29 25 0 0,-1-1 0 0 0,0 0 0 0 0,1 1-1 0 0,-1-1 1 0 0,0 0 0 0 0,0 0 0 0 0,-1 0 0 0 0,1 1-1 0 0,0-1 1 0 0,-1 0 0 0 0,0 0 0 0 0,0 0 0 0 0,0 0-1 0 0,0 0 1 0 0,0 0 0 0 0,0 0 0 0 0,-1 0 0 0 0,0 0-1 0 0,1 0 1 0 0,-1 0 0 0 0,0 1 0 0 0,0-1 0 0 0,-1 0 0 0 0,1 1-1 0 0,0-1 1 0 0,-1 0 0 0 0,0 1 0 0 0,0 0 0 0 0,1-1-1 0 0,-1 1 1 0 0,-1 0 0 0 0,1 0 0 0 0,0 0 0 0 0,0 0-1 0 0,-1 1 1 0 0,1-1 0 0 0,-1 1 0 0 0,1-1 0 0 0,-1 1-1 0 0,0 0 1 0 0,0 0 0 0 0,0 0 0 0 0,1 0 0 0 0,-1 1-1 0 0,0-1 1 0 0,0 1 0 0 0,0-1 0 0 0,0 1 0 0 0,0 0-1 0 0,-1 0-24 0 0,-11 4-14 0 0,0 0 1 0 0,1 1-1 0 0,-1 1 0 0 0,1 0 0 0 0,0 1 0 0 0,0 0 0 0 0,1 1 0 0 0,0 1 0 0 0,0 0 0 0 0,1 1 0 0 0,1 0 0 0 0,-5 5 14 0 0,7-8-161 0 0,-16 23-2216 0 0,20-20-2306 0 0,16-19-4395 0 0,-4 3 3324 0 0</inkml:trace>
  <inkml:trace contextRef="#ctx0" brushRef="#br0" timeOffset="1139.296">1296 4699 9514 0 0,'2'-5'522'0'0,"0"0"0"0"0,0 0-1 0 0,1 0 1 0 0,0 0 0 0 0,0 0 0 0 0,0 0-1 0 0,1 1 1 0 0,-1-1 0 0 0,1 1 0 0 0,0 0-1 0 0,0 0 1 0 0,1 0 0 0 0,-1 1 0 0 0,1 0 0 0 0,0-1-1 0 0,0 2 1 0 0,0-1 0 0 0,1 0-522 0 0,70-2 3149 0 0,-72 5-3115 0 0,0 0 1 0 0,0 1-1 0 0,0-1 0 0 0,0 1 0 0 0,-1 0 0 0 0,1 0 0 0 0,0 0 0 0 0,0 1 0 0 0,-1-1 0 0 0,1 1 0 0 0,0 0 0 0 0,-1 0 0 0 0,0 0 0 0 0,0 1 0 0 0,1-1 0 0 0,-1 1 1 0 0,-1-1-1 0 0,1 1 0 0 0,0 0 0 0 0,-1 0 0 0 0,1 1 0 0 0,-1-1 0 0 0,0 0 0 0 0,0 1 0 0 0,0-1 0 0 0,-1 1 0 0 0,1 0 0 0 0,-1-1 0 0 0,0 1 0 0 0,0 0 0 0 0,0 0 1 0 0,0 0-1 0 0,-1 0 0 0 0,0 0 0 0 0,0 0 0 0 0,0 0 0 0 0,0 0 0 0 0,0 0 0 0 0,-1 0 0 0 0,0 0 0 0 0,0 0 0 0 0,0-1 0 0 0,0 1 0 0 0,-1 1-34 0 0,-7 9-41 0 0,0 0-1 0 0,-1-1 0 0 0,-1 0 0 0 0,0-1 1 0 0,-1 0-1 0 0,0-1 0 0 0,0 0 1 0 0,-1-1-1 0 0,-1 0 0 0 0,0-1 0 0 0,0-1 1 0 0,-1 0-1 0 0,0-1 0 0 0,-5 1 42 0 0,-64 32 30 0 0,84-40-22 0 0,0-1 1 0 0,0 1 0 0 0,0-1 0 0 0,0 1 0 0 0,0-1 0 0 0,0 1-1 0 0,0-1 1 0 0,0 1 0 0 0,0-1 0 0 0,0 1 0 0 0,0 0 0 0 0,-1-1 0 0 0,1 1-1 0 0,0-1 1 0 0,0 1 0 0 0,0-1 0 0 0,-1 1 0 0 0,1 0 0 0 0,0-1-1 0 0,0 1 1 0 0,-1-1 0 0 0,1 1 0 0 0,0 0 0 0 0,-1-1 0 0 0,1 1 0 0 0,0 0-1 0 0,-1 0 1 0 0,1-1 0 0 0,0 1 0 0 0,-1 0 0 0 0,1 0 0 0 0,-1-1-1 0 0,1 1 1 0 0,-1 0 0 0 0,1 0 0 0 0,0 0 0 0 0,-1 0 0 0 0,1 0-1 0 0,-1 0 1 0 0,0 0-9 0 0,39-36 13 0 0,81-64 103 0 0,-50 62-49 0 0,-72 73-36 0 0,-10 19 21 0 0,7-36-14 0 0,1-1-1 0 0,1 1 1 0 0,0 0-1 0 0,2 0 1 0 0,0 0-1 0 0,1 1 0 0 0,1-1 1 0 0,0 0-1 0 0,3 13-37 0 0,-2-29 16 0 0,-1 0 0 0 0,1 0 0 0 0,1 0 0 0 0,-1 0 0 0 0,0 0-1 0 0,0 0 1 0 0,1 0 0 0 0,-1 0 0 0 0,1-1 0 0 0,0 1 0 0 0,-1 0 0 0 0,1-1 0 0 0,0 0-1 0 0,0 1 1 0 0,0-1 0 0 0,0 0 0 0 0,0 0 0 0 0,0 0 0 0 0,0 0 0 0 0,0 0 0 0 0,1-1 0 0 0,-1 1-1 0 0,0 0 1 0 0,0-1 0 0 0,1 0 0 0 0,-1 0 0 0 0,0 0 0 0 0,1 0 0 0 0,-1 0 0 0 0,0 0-1 0 0,1 0 1 0 0,-1-1 0 0 0,0 1 0 0 0,0-1 0 0 0,1 1 0 0 0,-1-1 0 0 0,0 0 0 0 0,0 0 0 0 0,0 0-1 0 0,0 0 1 0 0,0-1 0 0 0,0 1 0 0 0,0-1 0 0 0,0 1 0 0 0,-1-1 0 0 0,1 1 0 0 0,-1-1-1 0 0,1 0 1 0 0,-1 0 0 0 0,1 0 0 0 0,-1 0 0 0 0,0 0 0 0 0,0 0 0 0 0,0 0 0 0 0,0 0-16 0 0,15-17-341 0 0,74-106-2851 0 0,-73 78-2488 0 0,-11-7-4688 0 0,-6 47 6554 0 0</inkml:trace>
  <inkml:trace contextRef="#ctx0" brushRef="#br0" timeOffset="1396.514">1644 4768 4705 0 0,'-7'-7'9359'0'0,"13"-10"-4368"0"0,36-40-396 0 0,82-13-3186 0 0,-92 56-1496 0 0,-25 11-242 0 0,21-9-773 0 0,-13 8-4099 0 0,-9 9-2242 0 0,-5-4 195 0 0</inkml:trace>
  <inkml:trace contextRef="#ctx0" brushRef="#br0" timeOffset="1564.01">1653 4938 9946 0 0,'-40'15'6884'0'0,"49"-43"-4251"0"0,63-30-4718 0 0,38-31-6311 0 0,-89 73 6339 0 0,-5 0-2515 0 0</inkml:trace>
  <inkml:trace contextRef="#ctx0" brushRef="#br0" timeOffset="1744.537">1986 4558 8642 0 0,'-6'2'660'0'0,"0"1"1"0"0,0 0 0 0 0,1 0-1 0 0,-1 0 1 0 0,1 0 0 0 0,0 1-1 0 0,0 0 1 0 0,0 0 0 0 0,1 0-1 0 0,-1 1 1 0 0,1-1-1 0 0,0 1 1 0 0,0 0 0 0 0,1 0-1 0 0,-1 1 1 0 0,1-1 0 0 0,0 1-1 0 0,1 0 1 0 0,-1 2-661 0 0,-22 170 1430 0 0,24-118-2957 0 0,-4 25-6478 0 0,5-66 2724 0 0,3-13 311 0 0</inkml:trace>
  <inkml:trace contextRef="#ctx0" brushRef="#br0" timeOffset="1919.353">1716 5176 6073 0 0,'-34'53'5433'0'0,"30"-56"617"0"0,14-19-3992 0 0,52-72 890 0 0,-55 88-2766 0 0,-3 1-84 0 0,0 0-1 0 0,0 0 1 0 0,0 0-1 0 0,1 1 1 0 0,0 0-1 0 0,0 0 1 0 0,0 0-1 0 0,0 0 1 0 0,1 1-1 0 0,-1 0 1 0 0,1 0 0 0 0,0 1-1 0 0,0-1 1 0 0,0 1-1 0 0,0 1 1 0 0,0-1-1 0 0,1 1 1 0 0,-1 0-1 0 0,6 0-97 0 0,-8 4 14 0 0,0 0 0 0 0,0 0-1 0 0,0 0 1 0 0,-1 0-1 0 0,1 1 1 0 0,-1 0 0 0 0,0-1-1 0 0,0 1 1 0 0,-1 1 0 0 0,1-1-1 0 0,-1 0 1 0 0,0 0 0 0 0,0 1-1 0 0,0 0 1 0 0,0-1 0 0 0,-1 1-1 0 0,0 0 1 0 0,0 0-1 0 0,0-1 1 0 0,-1 1 0 0 0,1 0-1 0 0,-1 0 1 0 0,0 0 0 0 0,-1 0-14 0 0,5 21 32 0 0,7 114 528 0 0,-9-139-534 0 0,-1-1 0 0 0,1 0-1 0 0,-1 0 1 0 0,1 0-1 0 0,0 0 1 0 0,-1 0-1 0 0,1 0 1 0 0,0-1-1 0 0,-1 1 1 0 0,1-1-1 0 0,-1 1 1 0 0,1-1-1 0 0,-1 1 1 0 0,1-1 0 0 0,-1 0-1 0 0,1 1 1 0 0,-1-1-1 0 0,1 0 1 0 0,-1 0-1 0 0,0 0 1 0 0,0 0-1 0 0,0-1 1 0 0,1 1-1 0 0,-1 0 1 0 0,0 0 0 0 0,0-1-1 0 0,-1 1 1 0 0,1-1-1 0 0,0 1 1 0 0,0 0-1 0 0,-1-1 1 0 0,1 0-1 0 0,0 0-25 0 0,111-123-392 0 0,-68 77-1519 0 0,-31 27-4894 0 0,-5 12-468 0 0,-7 5 887 0 0</inkml:trace>
  <inkml:trace contextRef="#ctx0" brushRef="#br0" timeOffset="-14870.605">3772 132 7578 0 0,'-82'-22'8736'0'0,"20"9"-5718"0"0,-42-9-423 0 0,41 9-2247 0 0,0 4-1 0 0,-1 2 1 0 0,0 3-1 0 0,0 2 0 0 0,-1 4 1 0 0,1 2-1 0 0,1 3 1 0 0,-32 9-348 0 0,45-7 138 0 0,1 3 1 0 0,1 1 0 0 0,0 3-1 0 0,1 2 1 0 0,0 2 0 0 0,2 1-1 0 0,-19 14-138 0 0,-167 100 149 0 0,188-100-140 0 0,1 2 1 0 0,2 1-1 0 0,2 2 1 0 0,2 2-1 0 0,1 1 1 0 0,-2 8-10 0 0,-106 227 295 0 0,135-251-209 0 0,0-1 0 0 0,2 1 0 0 0,1 0 1 0 0,2 0-1 0 0,0 0 0 0 0,2 1 1 0 0,1-1-1 0 0,1 0 0 0 0,1 1 0 0 0,2-1 1 0 0,1 0-1 0 0,3 10-86 0 0,9 101 153 0 0,36 100 294 0 0,-45-221-397 0 0,0 0 0 0 0,1 0 1 0 0,0-1-1 0 0,2 0 1 0 0,0-1-1 0 0,0 0 0 0 0,2 0 1 0 0,0-2-1 0 0,13 12-50 0 0,140 95 495 0 0,79-20-110 0 0,-98-47-201 0 0,92 3 199 0 0,-199-48-333 0 0,0-2-1 0 0,0-1 1 0 0,0-2-1 0 0,1-2 1 0 0,1-2-50 0 0,206-36 314 0 0,-165 19-142 0 0,57-10 44 0 0,39-42-66 0 0,-105 40-157 0 0,-60 26 17 0 0,0-1-1 0 0,0 0 1 0 0,-1-1-1 0 0,0 0 1 0 0,0-1-1 0 0,-1-1 1 0 0,0 0-1 0 0,0 0 1 0 0,3-5-10 0 0,80-47 80 0 0,29-15-107 0 0,-104 60 41 0 0,0-1 1 0 0,-2 0-1 0 0,0-1 0 0 0,-1-2 0 0 0,-1 1 0 0 0,0-2 0 0 0,-2 0 0 0 0,0-1 1 0 0,-1 0-1 0 0,4-12-14 0 0,12-26 6 0 0,-3 0 1 0 0,-2-2 0 0 0,-4 0-1 0 0,9-42-6 0 0,-23 63 15 0 0,-2 1 0 0 0,-2-1-1 0 0,-1 0 1 0 0,-2 0-1 0 0,-2 0 1 0 0,-1 0 0 0 0,-3 0-1 0 0,0 1 1 0 0,-3 0 0 0 0,-1 1-1 0 0,-14-29-14 0 0,17 40 2 0 0,-5-5-3 0 0,-2 0 1 0 0,-1 1-1 0 0,-1 0 0 0 0,-1 2 0 0 0,-2 0 1 0 0,-1 1-1 0 0,-11-9 1 0 0,9 7 26 0 0,-119-115-84 0 0,11 46 20 0 0,53 28 6 0 0,67 61 26 0 0,0 0 0 0 0,-1 1 0 0 0,0 1 0 0 0,0 0 0 0 0,-1 0-1 0 0,0 1 1 0 0,-1 1 0 0 0,1 0 0 0 0,-1 0 0 0 0,0 2 0 0 0,-1 0 0 0 0,1 0-1 0 0,-1 2 1 0 0,1 0 0 0 0,-1 0 0 0 0,0 1 0 0 0,0 1 0 0 0,0 1 0 0 0,1 0-1 0 0,-1 1 1 0 0,0 0 0 0 0,1 1 0 0 0,-9 3 6 0 0,-15 7-162 0 0,31-11-133 0 0,1-1 0 0 0,0 1 0 0 0,0 0 0 0 0,0 1 0 0 0,0-1 0 0 0,0 1 0 0 0,0 0-1 0 0,1 1 1 0 0,-1 0 0 0 0,1-1 0 0 0,0 2 0 0 0,0-1 0 0 0,0 0 0 0 0,1 1 295 0 0,-5 16-4407 0 0,8-7-1854 0 0,4-2-2853 0 0</inkml:trace>
  <inkml:trace contextRef="#ctx0" brushRef="#br0" timeOffset="-14270.491">2675 813 6977 0 0,'0'-2'246'0'0,"1"1"-1"0"0,-1 0 0 0 0,0-1 1 0 0,1 1-1 0 0,-1 0 0 0 0,0-1 1 0 0,0 1-1 0 0,0-1 0 0 0,0 1 0 0 0,0 0 1 0 0,-1-1-1 0 0,1 1 0 0 0,0 0 1 0 0,-1-1-1 0 0,1 1 0 0 0,-1 0 1 0 0,1 0-1 0 0,-1-1 0 0 0,0 1 0 0 0,1 0 1 0 0,-1 0-1 0 0,0 0 0 0 0,0 0 1 0 0,0 0-1 0 0,0 0 0 0 0,0 0 1 0 0,0 0-1 0 0,0 0 0 0 0,0 0 0 0 0,0 0 1 0 0,0 1-1 0 0,0-1 0 0 0,-1 1 1 0 0,1-1-1 0 0,0 1 0 0 0,0-1 1 0 0,-1 1-1 0 0,1-1 0 0 0,0 1 0 0 0,-1 0 1 0 0,1 0-1 0 0,-1 0 0 0 0,1 0 1 0 0,0 0-1 0 0,-1 0 0 0 0,0 0-245 0 0,-66 26 4154 0 0,53-12-3934 0 0,1 1-1 0 0,1 1 0 0 0,0 0 0 0 0,1 0 1 0 0,1 1-1 0 0,1 1 0 0 0,0 0 0 0 0,2 0 0 0 0,0 1 1 0 0,0 0-1 0 0,2 1 0 0 0,1-1 0 0 0,-3 16-219 0 0,2-13 50 0 0,0 0 1 0 0,1 0-1 0 0,2 0 0 0 0,0 0 0 0 0,1 1 0 0 0,2-1 0 0 0,0 1 0 0 0,1-1 0 0 0,1 0 0 0 0,1 1 0 0 0,2-1 0 0 0,0 0 0 0 0,1 0 0 0 0,1-1 0 0 0,1 1-50 0 0,-2-15 20 0 0,-1 0 1 0 0,1-1-1 0 0,1 0 0 0 0,-1 0 0 0 0,1 0 0 0 0,0-1 0 0 0,0 0 1 0 0,1-1-1 0 0,-1 1 0 0 0,1-2 0 0 0,0 1 0 0 0,0-1 1 0 0,0 0-1 0 0,1 0 0 0 0,-1-1 0 0 0,1 0 0 0 0,-1-1 0 0 0,1 0 1 0 0,0 0-1 0 0,0-1 0 0 0,-1 0 0 0 0,1-1 0 0 0,0 0 0 0 0,0 0 1 0 0,-1 0-1 0 0,1-1 0 0 0,-1-1 0 0 0,0 0 0 0 0,1 0 0 0 0,-1 0 1 0 0,-1-1-1 0 0,1 0 0 0 0,0-1 0 0 0,-1 1 0 0 0,0-2 1 0 0,0 1-1 0 0,0-1 0 0 0,-1 0 0 0 0,0 0-20 0 0,19-17 83 0 0,-2 0-1 0 0,0-2 1 0 0,-2-1 0 0 0,-1 0-1 0 0,16-28-82 0 0,-30 44 17 0 0,-1 0-1 0 0,1 0 1 0 0,-2-1-1 0 0,0 0 1 0 0,0 0 0 0 0,0 0-1 0 0,-2-1 1 0 0,1 1-1 0 0,-2-1 1 0 0,1 1-1 0 0,-2-1 1 0 0,1 0-1 0 0,-2 0 1 0 0,1 1-1 0 0,-2-1 1 0 0,1 1-1 0 0,-2-1 1 0 0,-2-6-17 0 0,0 7 14 0 0,-2 1 1 0 0,1 1 0 0 0,-2-1-1 0 0,1 1 1 0 0,-1 0 0 0 0,0 1-1 0 0,-1 0 1 0 0,0 0-1 0 0,0 1 1 0 0,-1 0 0 0 0,0 1-1 0 0,0 0 1 0 0,-1 1-1 0 0,1 0 1 0 0,-1 0 0 0 0,0 1-1 0 0,-1 0 1 0 0,1 1-1 0 0,0 1 1 0 0,-1 0 0 0 0,0 0-1 0 0,0 1 1 0 0,0 0-15 0 0,-88 17-216 0 0,63 9-3073 0 0,55-7-8791 0 0,-6-14 4216 0 0</inkml:trace>
  <inkml:trace contextRef="#ctx0" brushRef="#br0" timeOffset="-13690.299">3123 640 10690 0 0,'-2'43'6892'0'0,"-6"22"-4031"0"0,-1 3-1858 0 0,4-9-433 0 0,-4 20-109 0 0,3 0 1 0 0,4 0 0 0 0,3 0-1 0 0,3 0 1 0 0,10 43-462 0 0,46 32 360 0 0,-48-194 431 0 0,-15-211-432 0 0,-1 199-294 0 0,1 0-1 0 0,3-1 1 0 0,2 1 0 0 0,3 0 0 0 0,2-3-65 0 0,-6 43 74 0 0,1 0 1 0 0,0 0 0 0 0,0 0-1 0 0,2 1 1 0 0,-1 0-1 0 0,1-1 1 0 0,1 1 0 0 0,0 0-1 0 0,0 1 1 0 0,1 0 0 0 0,1 0-1 0 0,0 0 1 0 0,0 0 0 0 0,1 1-1 0 0,0 0 1 0 0,0 1-1 0 0,1 0 1 0 0,0 0 0 0 0,1 1-1 0 0,-1 0 1 0 0,2 1 0 0 0,-1 0-1 0 0,1 0 1 0 0,-1 1 0 0 0,1 1-1 0 0,1 0 1 0 0,-1 0 0 0 0,1 1-1 0 0,-1 1 1 0 0,1 0-1 0 0,0 0-74 0 0,78 29 841 0 0,-89-24-827 0 0,0 0 1 0 0,-1 0 0 0 0,1 0-1 0 0,-1 0 1 0 0,1 1 0 0 0,-1-1-1 0 0,0 0 1 0 0,0 0 0 0 0,-1 0-1 0 0,1 0 1 0 0,0 0 0 0 0,-1 1-1 0 0,0-1 1 0 0,0 0 0 0 0,0 0-1 0 0,0 0 1 0 0,0-1 0 0 0,-1 1-1 0 0,1 0 1 0 0,-1 0 0 0 0,0-1-1 0 0,0 1 1 0 0,-1 1-15 0 0,-20 27 35 0 0,-2-1 0 0 0,0-1 0 0 0,-2-1 1 0 0,-1-1-1 0 0,-30 21-35 0 0,7-4-49 0 0,-34 14 76 0 0,72-52-29 0 0,1 1 1 0 0,1 0 0 0 0,-1 0 0 0 0,1 2 0 0 0,0-1 0 0 0,1 1 0 0 0,0 0 0 0 0,1 1-1 0 0,0 1 1 0 0,0-1 0 0 0,1 1 0 0 0,-6 10 1 0 0,13-12 0 0 0,0 1 0 0 0,0-1 0 0 0,0 0 0 0 0,1 1 0 0 0,1-1 0 0 0,-1 0 0 0 0,1 1 0 0 0,1-1 0 0 0,0 0 0 0 0,0 0 0 0 0,1 0 0 0 0,0 0 0 0 0,1-1 0 0 0,0 1 0 0 0,0-1 0 0 0,1 0 0 0 0,0 0 0 0 0,0 0 0 0 0,1-1 0 0 0,0 0 0 0 0,0 0 0 0 0,0 0 0 0 0,1-1 0 0 0,4 3 0 0 0,9 8 12 0 0,0-1-1 0 0,1-1 1 0 0,1-1 0 0 0,0-1-1 0 0,1-1 1 0 0,0-1 0 0 0,1-1-1 0 0,0-1 1 0 0,0-1 0 0 0,1-1-1 0 0,0-1 1 0 0,24 2-12 0 0,-15-2-36 0 0,92 0 247 0 0,-125-6-230 0 0,0-1-1 0 0,-1 0 1 0 0,1 1 0 0 0,0-1 0 0 0,-1 0 0 0 0,1 0-1 0 0,0 1 1 0 0,-1-1 0 0 0,1 0 0 0 0,-1 0-1 0 0,1 0 1 0 0,-1 0 0 0 0,1 0 0 0 0,-1 0 0 0 0,0 0-1 0 0,0 0 1 0 0,1 0 0 0 0,-1 0 0 0 0,0 0 0 0 0,0 0-1 0 0,0 0 1 0 0,0 0 0 0 0,0 0 0 0 0,0 0 0 0 0,0 0-1 0 0,-1 0 1 0 0,1 0 0 0 0,0 0 0 0 0,0 0 0 0 0,-1 0-1 0 0,1 0 1 0 0,-1 1 0 0 0,1-1 0 0 0,-1 0 0 0 0,1 0-1 0 0,-1 0 1 0 0,0 0 0 0 0,1 1 0 0 0,-1-1 0 0 0,0 0-1 0 0,1 0 1 0 0,-1 1 0 0 0,0-1 0 0 0,0 1-1 0 0,0-1 1 0 0,0 1 0 0 0,0-1 0 0 0,1 1 0 0 0,-1-1-1 0 0,0 1 1 0 0,0 0 19 0 0,-10-15-6855 0 0,10 14 3846 0 0,-1-1 1659 0 0,1 2-4151 0 0,-2 2-2427 0 0</inkml:trace>
  <inkml:trace contextRef="#ctx0" brushRef="#br0" timeOffset="-12757.345">3108 1358 7138 0 0,'-21'-5'5726'0'0,"23"37"429"0"0,1-8-5486 0 0,-12 264 2313 0 0,11-147-2323 0 0,3-131-645 0 0,-3-12-3931 0 0,2-6-4869 0 0,1 5 2035 0 0</inkml:trace>
  <inkml:trace contextRef="#ctx0" brushRef="#br0" timeOffset="-11335.403">2261 1932 6553 0 0,'0'0'774'0'0,"0"0"-351"0"0,-11 9 6891 0 0,-12 11-5242 0 0,-178 200 2686 0 0,66-26-3588 0 0,-56 101 137 0 0,87-132-942 0 0,55-70-110 0 0,-5-51 7 0 0,55-42-315 0 0,-1 1-1 0 0,0-1 0 0 0,0 0 0 0 0,1 0 0 0 0,-1 1 0 0 0,0-1 1 0 0,0 0-1 0 0,0 1 0 0 0,1-1 0 0 0,-1 0 0 0 0,0 1 0 0 0,0-1 1 0 0,0 0-1 0 0,0 1 0 0 0,0-1 0 0 0,0 0 0 0 0,0 1 0 0 0,0-1 1 0 0,0 0-1 0 0,0 1 0 0 0,0-1 0 0 0,0 0 0 0 0,0 1 0 0 0,0-1 1 0 0,0 0-1 0 0,0 1 0 0 0,0-1 0 0 0,0 0 0 0 0,0 1 0 0 0,-1-1 1 0 0,1 0-1 0 0,0 0 0 0 0,0 1 0 0 0,0-1 0 0 0,0 0 0 0 0,-1 1 1 0 0,1-1-1 0 0,0 0 0 0 0,0 0 0 0 0,-1 0 0 0 0,1 1 54 0 0,14-14-12641 0 0,-9 10 5941 0 0</inkml:trace>
  <inkml:trace contextRef="#ctx0" brushRef="#br0" timeOffset="-10178.774">1431 2714 5129 0 0,'28'-41'8222'0'0,"-27"41"-8119"0"0,0 0 0 0 0,0 1 0 0 0,0-1-1 0 0,0 0 1 0 0,-1 1 0 0 0,1-1 0 0 0,0 1 0 0 0,0-1 0 0 0,0 1 0 0 0,0-1 0 0 0,-1 1 0 0 0,1 0-1 0 0,0-1 1 0 0,-1 1 0 0 0,1 0 0 0 0,0-1 0 0 0,-1 1 0 0 0,1 0 0 0 0,-1 0 0 0 0,1 0 0 0 0,-1 0-1 0 0,0 0 1 0 0,1-1 0 0 0,-1 1 0 0 0,0 0 0 0 0,0 0 0 0 0,1 0 0 0 0,-1 0 0 0 0,0 0 0 0 0,0 0-1 0 0,0 0 1 0 0,0 0 0 0 0,0 0 0 0 0,0 0 0 0 0,0 0 0 0 0,-1 0 0 0 0,1 0 0 0 0,0 0 0 0 0,-1 0-1 0 0,1 0 1 0 0,0-1 0 0 0,-1 1 0 0 0,1 0 0 0 0,-1 0 0 0 0,1 0 0 0 0,-1 0-103 0 0,1 4 56 0 0,-16 281 3478 0 0,15-270-3363 0 0,-1-6-69 0 0,1 0-1 0 0,0 1 1 0 0,1-1 0 0 0,0 0-1 0 0,1 0 1 0 0,0 1 0 0 0,0-1 0 0 0,1 0-1 0 0,0 0 1 0 0,1 0 0 0 0,1 2-102 0 0,-2-12 25 0 0,0 0 0 0 0,0 0 0 0 0,0 0 1 0 0,-1 0-1 0 0,1 0 0 0 0,0 0 1 0 0,0-1-1 0 0,0 1 0 0 0,-1-1 0 0 0,1 1 1 0 0,0-1-1 0 0,0 0 0 0 0,-1 0 0 0 0,1 1 1 0 0,-1-1-1 0 0,1 0 0 0 0,-1 0 1 0 0,1-1-1 0 0,-1 1 0 0 0,1 0 0 0 0,-1 0 1 0 0,0-1-1 0 0,0 1 0 0 0,0-1 0 0 0,0 1 1 0 0,0-1-1 0 0,0 1 0 0 0,0-1 1 0 0,0 0-1 0 0,-1 1-25 0 0,6-6 72 0 0,10-9-25 0 0,4-5-25 0 0,0 0 0 0 0,2 2 0 0 0,0 1 0 0 0,1 0 0 0 0,0 2 0 0 0,18-9-22 0 0,-23 15 1 0 0,-16 8 1 0 0,1 0 0 0 0,0 0-1 0 0,0 0 1 0 0,1 0 0 0 0,-1 0 0 0 0,0 1 0 0 0,1-1 0 0 0,-1 1 0 0 0,1 0 0 0 0,-1 0 0 0 0,1 0 0 0 0,0 0 0 0 0,-1 1 0 0 0,1 0 0 0 0,0-1 0 0 0,-1 1 0 0 0,1 1 0 0 0,0-1 0 0 0,-1 0 0 0 0,2 1-2 0 0,-5 0 4 0 0,1-1 1 0 0,-1 1-1 0 0,0-1 0 0 0,0 1 0 0 0,0-1 0 0 0,0 1 1 0 0,0-1-1 0 0,0 1 0 0 0,0-1 0 0 0,0 1 1 0 0,0 0-1 0 0,0-1 0 0 0,-1 1 0 0 0,1-1 0 0 0,0 1 1 0 0,0-1-1 0 0,0 1 0 0 0,-1-1 0 0 0,1 0 1 0 0,0 1-1 0 0,0-1 0 0 0,-1 1 0 0 0,1-1 0 0 0,0 1 1 0 0,-1-1-1 0 0,1 0 0 0 0,-1 1 0 0 0,1-1 1 0 0,0 0-1 0 0,-1 1 0 0 0,1-1 0 0 0,-1 0 0 0 0,1 0 1 0 0,-1 0-1 0 0,1 1 0 0 0,-1-1 0 0 0,1 0 1 0 0,-1 0-1 0 0,1 0 0 0 0,-1 0 0 0 0,1 0 0 0 0,-1 0 1 0 0,1 0-1 0 0,-1 0 0 0 0,1 0 0 0 0,-1 0 1 0 0,1 0-1 0 0,-1 0 0 0 0,0 0 0 0 0,1 0 0 0 0,-1-1 1 0 0,1 1-1 0 0,0 0 0 0 0,-1 0 0 0 0,1 0 1 0 0,-1-1-1 0 0,1 1 0 0 0,-1 0 0 0 0,1-1 0 0 0,0 1 1 0 0,-1 0-1 0 0,1-1 0 0 0,-1 1 0 0 0,1-1 1 0 0,0 1-1 0 0,-1-1-4 0 0,-11-7 50 0 0,0-1 0 0 0,0 0 1 0 0,1-1-1 0 0,0 0 0 0 0,1 0 0 0 0,0-1 0 0 0,1-1 1 0 0,0 0-1 0 0,-5-8-50 0 0,-32-39 119 0 0,-33-40-17 0 0,49 137 22 0 0,27-10-150 0 0,0 0-1 0 0,2 1 0 0 0,1-1 1 0 0,2 1-1 0 0,1-1 0 0 0,1 0 1 0 0,2 8 26 0 0,23 36 100 0 0,-27-73-94 0 0,0 1 1 0 0,0-1-1 0 0,-1 0 0 0 0,1 0 1 0 0,0 1-1 0 0,0-1 1 0 0,0-1-1 0 0,-1 1 0 0 0,1 0 1 0 0,0 0-1 0 0,-1-1 1 0 0,1 1-1 0 0,-1-1 1 0 0,0 1-1 0 0,1-1 0 0 0,-1 0 1 0 0,0 1-1 0 0,0-1 1 0 0,0 0-1 0 0,0 0 1 0 0,0 0-1 0 0,-1 0 0 0 0,1 0 1 0 0,-1 0-1 0 0,1 0 1 0 0,-1 0-1 0 0,0 0 0 0 0,1 0 1 0 0,-1 0-1 0 0,0 0 1 0 0,0-1-7 0 0,1-3 2 0 0,2-3 6 0 0,-1-1 0 0 0,0 1 1 0 0,-1 0-1 0 0,0 0 0 0 0,-1-1 0 0 0,0 1 0 0 0,0 0 1 0 0,-1 0-1 0 0,0-1 0 0 0,0 1 0 0 0,-1 0 0 0 0,0 0 1 0 0,-1 0-1 0 0,-3-6-8 0 0,6 14 0 0 0,0 0 0 0 0,-1 0 1 0 0,1-1-1 0 0,0 1 1 0 0,-1 0-1 0 0,1 0 0 0 0,-1 0 1 0 0,0 0-1 0 0,1 0 0 0 0,-1 0 1 0 0,0 0-1 0 0,0 0 1 0 0,0 0-1 0 0,0 0 0 0 0,0 1 1 0 0,0-1-1 0 0,0 0 0 0 0,0 0 1 0 0,0 1-1 0 0,0-1 0 0 0,0 1 1 0 0,0-1-1 0 0,0 1 1 0 0,0-1-1 0 0,-1 1 0 0 0,1 0 1 0 0,0-1-1 0 0,0 1 0 0 0,0 0 1 0 0,-1 0-1 0 0,1 0 1 0 0,0 0-1 0 0,0 0 0 0 0,-1 0 1 0 0,1 1-1 0 0,0-1 0 0 0,0 0 1 0 0,0 0-1 0 0,-1 1 1 0 0,1-1-1 0 0,0 1 0 0 0,0-1 1 0 0,0 1-1 0 0,0 0 0 0 0,0-1 1 0 0,0 1-1 0 0,0 0 0 0 0,0 0 1 0 0,0 0-1 0 0,0 0 1 0 0,0 0-1 0 0,1-1 0 0 0,-1 1 1 0 0,0 1-1 0 0,1-1 0 0 0,-1 0 1 0 0,0 0-1 0 0,1 0 1 0 0,0 0-1 0 0,-1 0 0 0 0,1 1 1 0 0,0-1-1 0 0,-1 0 0 0 0,1 0 1 0 0,0 1-1 0 0,-9 66 46 0 0,31-91 48 0 0,6-19-133 0 0,-31 53-162 0 0,0 6 21 0 0,-15 31-278 0 0,18-16-3200 0 0,19-25-6611 0 0,-7-10 3384 0 0</inkml:trace>
  <inkml:trace contextRef="#ctx0" brushRef="#br0" timeOffset="-9377.318">3982 1964 6873 0 0,'-50'-34'8357'0'0,"40"36"-2525"0"0,17 32-4151 0 0,-1-11-1079 0 0,47 150 948 0 0,48 125-679 0 0,-91-271-734 0 0,1 1 1 0 0,2-2-1 0 0,0 1 1 0 0,2-2-1 0 0,1 0 1 0 0,1-1-1 0 0,20 22-137 0 0,-10-14 462 0 0,-27-32-385 0 0,-24-44-37 0 0,8 13-3403 0 0,12 23-1194 0 0,1 0-3661 0 0,0 5 922 0 0</inkml:trace>
  <inkml:trace contextRef="#ctx0" brushRef="#br0" timeOffset="-8415.081">3963 2726 7362 0 0,'-9'1'3615'0'0,"45"-26"1985"0"0,-3 2-4252 0 0,61-45 501 0 0,34-42 48 0 0,-81 72-604 0 0,-47 38-1164 0 0,0 0-22 0 0,-10 35 391 0 0,-21 175 239 0 0,19-117-67 0 0,10-92-645 0 0,0 0 0 0 0,0 0 0 0 0,0 0 0 0 0,-1 0 0 0 0,1 0 0 0 0,0-1 0 0 0,0 1 0 0 0,0-1 0 0 0,-1 1 0 0 0,1-1 0 0 0,0 0 0 0 0,0 0 0 0 0,-1 0 0 0 0,1 0 0 0 0,0 0 0 0 0,0-1 0 0 0,0 1 0 0 0,-1-1 0 0 0,1 1 0 0 0,0-1 0 0 0,0 0 0 0 0,0 0 0 0 0,0 0 0 0 0,0 0-1 0 0,0 0 1 0 0,0 0 0 0 0,0-1 0 0 0,-1-1-25 0 0,-3 1 23 0 0,-104-43 117 0 0,33 14 36 0 0,76 31-237 0 0,51-19 163 0 0,38-26-82 0 0,-79 36 11 0 0,-34 19 22 0 0,7 9 17 0 0,43-34-76 0 0,-17 11-3 0 0,0 0-1 0 0,-1 0 0 0 0,1-1 1 0 0,-1 0-1 0 0,0-1 0 0 0,0 1 1 0 0,0-1-1 0 0,-1-1 1 0 0,0 1-1 0 0,0-1 0 0 0,-1 0 1 0 0,0-1-1 0 0,1 0 10 0 0,-37 20-67 0 0,22-6 82 0 0,1 1-1 0 0,-1 0 1 0 0,2 0-1 0 0,-1 1 0 0 0,1 0 1 0 0,0 0-1 0 0,1 1 1 0 0,0 0-1 0 0,0 0 1 0 0,1 0-1 0 0,-4 10-14 0 0,9-18 1 0 0,1 0 1 0 0,-1 0 0 0 0,1 0-1 0 0,-1 0 1 0 0,1-1-1 0 0,-1 1 1 0 0,1 0-1 0 0,-1 0 1 0 0,1-1-1 0 0,0 1 1 0 0,-1 0-1 0 0,1-1 1 0 0,0 1-1 0 0,0-1 1 0 0,0 1-1 0 0,-1-1 1 0 0,1 1-1 0 0,0-1 1 0 0,0 1-1 0 0,0-1 1 0 0,0 0-1 0 0,0 0 1 0 0,0 1-1 0 0,0-1 1 0 0,0 0-1 0 0,0 0 1 0 0,0 0-1 0 0,0 0 1 0 0,-1 0-1 0 0,1 0 1 0 0,0 0 0 0 0,0 0-1 0 0,0-1 1 0 0,0 1-1 0 0,0 0 1 0 0,0-1-1 0 0,0 1 1 0 0,0 0-1 0 0,0-1 1 0 0,-1 1-1 0 0,1-1 1 0 0,0 1-1 0 0,0-1 1 0 0,0 0-1 0 0,-1 1 1 0 0,1-1-1 0 0,0 0 1 0 0,-1 1-1 0 0,1-1 1 0 0,-1 0-1 0 0,1 0 1 0 0,-1 0-1 0 0,1 1 1 0 0,-1-1-1 0 0,0 0 1 0 0,1 0-1 0 0,-1 0 1 0 0,0 0-2 0 0,1 1 7 0 0,-2 0-7 0 0,0 0 0 0 0,0 0-1 0 0,0 0 1 0 0,0 0 0 0 0,0 0 0 0 0,0 0 0 0 0,0-1 0 0 0,1 1 0 0 0,-1 0 0 0 0,0 0 0 0 0,0-1 0 0 0,0 1 0 0 0,0 0 0 0 0,0-1 0 0 0,1 1 0 0 0,-1-1-1 0 0,0 1 1 0 0,0-1 0 0 0,1 0 0 0 0,-1 1 0 0 0,0-1 0 0 0,1 0 0 0 0,-1 1 0 0 0,1-1 0 0 0,-1 0 0 0 0,1 0 0 0 0,-1 1 0 0 0,1-1 0 0 0,-1 0 0 0 0,1 0 0 0 0,0 0-1 0 0,-1 0 1 0 0,1 0 0 0 0,0 1 0 0 0,0-1 0 0 0,0 0 0 0 0,0 0 0 0 0,0 0 0 0 0,0 0 0 0 0,0 0 0 0 0,0 0 0 0 0,0 0 0 0 0,0 0 0 0 0,0 0 0 0 0,0 1-1 0 0,1-1 1 0 0,-1 0 0 0 0,0 0 0 0 0,1 0 0 0 0,-1 0 0 0 0,1 0 0 0 0,-1 1 0 0 0,1-1 0 0 0,-1 0 0 0 0,1 0 0 0 0,0 1 0 0 0,-1-1 0 0 0,2 0 0 0 0,-5 1-1 0 0,1 0 1 0 0,0 1 0 0 0,-1-1-1 0 0,1 1 1 0 0,0 0-1 0 0,0-1 1 0 0,0 1 0 0 0,0 0-1 0 0,-1 0 1 0 0,1 1 0 0 0,0-1-1 0 0,1 0 1 0 0,-1 0-1 0 0,0 1 1 0 0,0 0 0 0 0,1-1-1 0 0,-1 1 1 0 0,0 0 0 0 0,1 0-1 0 0,0-1 1 0 0,-1 1-1 0 0,1 0 1 0 0,0 0 0 0 0,0 1-1 0 0,0-1 1 0 0,1 0 0 0 0,-1 0-1 0 0,0 0 1 0 0,1 1-1 0 0,-1-1 1 0 0,1 0 0 0 0,0 0-1 0 0,0 1 1 0 0,0-1 0 0 0,0 0-1 0 0,0 1 1 0 0,0-1-1 0 0,1 0 1 0 0,-1 1 0 0 0,1-1-1 0 0,-1 0 1 0 0,1 0 0 0 0,0 1 0 0 0,1-2 3 0 0,-1 0 1 0 0,1 0-1 0 0,-1 0 1 0 0,1 0-1 0 0,0 0 1 0 0,-1-1-1 0 0,1 1 1 0 0,0 0 0 0 0,0-1-1 0 0,-1 1 1 0 0,1-1-1 0 0,0 0 1 0 0,0 0-1 0 0,0 0 1 0 0,0 1-1 0 0,-1-2 1 0 0,1 1-1 0 0,0 0 1 0 0,0 0-1 0 0,0-1 1 0 0,0 1 0 0 0,-1-1-1 0 0,1 1 1 0 0,0-1-1 0 0,-1 0 1 0 0,1 1-1 0 0,0-1 1 0 0,-1 0-1 0 0,2-1-3 0 0,5-10 87 0 0,-16 5-39 0 0,7 6-73 0 0,-1 1-42 0 0,2 14 54 0 0,15-10-209 0 0,-9-1-3097 0 0,-1-2-7431 0 0,0-4 3068 0 0</inkml:trace>
  <inkml:trace contextRef="#ctx0" brushRef="#br0" timeOffset="-4401.782">240 3595 6977 0 0,'-57'25'3421'0'0,"-84"145"3241"0"0,137-166-6544 0 0,0 1 0 0 0,0 0 1 0 0,0 0-1 0 0,1 0 1 0 0,0 0-1 0 0,0 1 1 0 0,0 0-1 0 0,0-1 0 0 0,1 1 1 0 0,0 0-1 0 0,1 0 1 0 0,-1 0-1 0 0,1 0 0 0 0,0 1 1 0 0,0-1-1 0 0,1 0 1 0 0,0 0-1 0 0,0 1 1 0 0,1-1-1 0 0,-1 0 0 0 0,1 0 1 0 0,0 0-1 0 0,1 0 1 0 0,0 2-119 0 0,0-6 47 0 0,0-1 1 0 0,0 1 0 0 0,0 0 0 0 0,0-1-1 0 0,0 0 1 0 0,0 0 0 0 0,0 1 0 0 0,0-1 0 0 0,0 0-1 0 0,1-1 1 0 0,-1 1 0 0 0,0 0 0 0 0,1-1-1 0 0,-1 1 1 0 0,1-1 0 0 0,-1 0 0 0 0,0 1-1 0 0,1-1 1 0 0,-1-1 0 0 0,1 1 0 0 0,-1 0 0 0 0,1 0-1 0 0,-1-1 1 0 0,0 0 0 0 0,1 1 0 0 0,-1-1-1 0 0,0 0 1 0 0,0 0 0 0 0,1 0 0 0 0,-1 0 0 0 0,0-1-1 0 0,0 1 1 0 0,0-1 0 0 0,0 1-48 0 0,68-55 927 0 0,-38 24-582 0 0,-13 16-158 0 0,-1-2 0 0 0,-1 0 0 0 0,0-1 0 0 0,-1-1 0 0 0,-2 0 0 0 0,0-1-1 0 0,6-13-186 0 0,-18 31 22 0 0,-1 1 0 0 0,0-1-1 0 0,0 1 1 0 0,0-1-1 0 0,0 1 1 0 0,0-1-1 0 0,-1 1 1 0 0,1-1 0 0 0,-1 0-1 0 0,0 1 1 0 0,0-1-1 0 0,0 0 1 0 0,0 1-1 0 0,0-1 1 0 0,0 0-1 0 0,-1 0 1 0 0,0 1 0 0 0,1-1-1 0 0,-1 1 1 0 0,0-1-1 0 0,0 1 1 0 0,0-1-1 0 0,0 1 1 0 0,-1 0-1 0 0,1-1 1 0 0,-1 1 0 0 0,1 0-1 0 0,-1 0 1 0 0,0 0-1 0 0,-1-1-21 0 0,-2 0 13 0 0,0 0-1 0 0,-1 0 0 0 0,1 1 0 0 0,-1 0 1 0 0,1 0-1 0 0,-1 0 0 0 0,0 1 1 0 0,0 0-1 0 0,0 0 0 0 0,1 0 1 0 0,-1 1-1 0 0,0 0 0 0 0,0 0 0 0 0,0 0 1 0 0,0 1-1 0 0,0 0 0 0 0,0 0 1 0 0,-1 1-13 0 0,-58 8-202 0 0,37 18-1615 0 0,16 19-3752 0 0,7-25 146 0 0,3-10 2532 0 0,1-2-2957 0 0</inkml:trace>
  <inkml:trace contextRef="#ctx0" brushRef="#br0" timeOffset="-4034.938">143 3890 8922 0 0,'76'71'5811'0'0,"-74"-67"-5733"0"0,0 0 1 0 0,1 0 0 0 0,-2 0 0 0 0,1 0 0 0 0,-1 1-1 0 0,1-1 1 0 0,-1 1 0 0 0,0-1 0 0 0,-1 1 0 0 0,1 0-1 0 0,-1-1 1 0 0,0 1 0 0 0,0-1 0 0 0,0 1 0 0 0,-1 0-1 0 0,1-1 1 0 0,-1 1 0 0 0,0-1 0 0 0,-1 1 0 0 0,1-1 0 0 0,-1 1-79 0 0,-2 5 109 0 0,1-1 1 0 0,-1-1 0 0 0,-1 1 0 0 0,0 0 0 0 0,0-1 0 0 0,0 0-1 0 0,-1 0 1 0 0,-1-1 0 0 0,1 0 0 0 0,-1 0 0 0 0,0 0 0 0 0,-1-1-1 0 0,1 0 1 0 0,-1 0 0 0 0,-1-1 0 0 0,1 0 0 0 0,-1-1 0 0 0,1 0 0 0 0,-1 0-1 0 0,-1 0 1 0 0,1-1 0 0 0,-8 1-110 0 0,-17 7 1960 0 0,24-6-953 0 0,10-5-963 0 0,0 0 0 0 0,1 0 1 0 0,-1 1-1 0 0,0-1 0 0 0,0 0 1 0 0,1 0-1 0 0,-1 0 0 0 0,0 0 1 0 0,0 1-1 0 0,0-1 0 0 0,1 0 1 0 0,-1 0-1 0 0,0 1 0 0 0,0-1 1 0 0,0 0-1 0 0,0 0 0 0 0,0 1 1 0 0,0-1-1 0 0,1 0 0 0 0,-1 1 1 0 0,0-1-1 0 0,0 0 0 0 0,0 0 1 0 0,0 1-1 0 0,0-1 0 0 0,0 0 1 0 0,0 1-1 0 0,0-1 0 0 0,0 0 1 0 0,0 0-1 0 0,0 1 0 0 0,0-1 1 0 0,-1 0-1 0 0,1 0 0 0 0,0 1 0 0 0,0-1 1 0 0,0 0-1 0 0,0 1 0 0 0,0-1 1 0 0,-1 0-1 0 0,1 0 0 0 0,0 0 1 0 0,0 1-1 0 0,0-1 0 0 0,-1 0 1 0 0,1 0-1 0 0,0 0 0 0 0,0 1-44 0 0,91-22 787 0 0,134-71-1987 0 0,-139 66-3566 0 0,-2-7-6025 0 0,-72 29 5728 0 0</inkml:trace>
  <inkml:trace contextRef="#ctx0" brushRef="#br0" timeOffset="-3411.79">547 3467 8770 0 0,'48'-29'7868'0'0,"-43"28"-7616"0"0,0 1 1 0 0,0 0 0 0 0,0 0 0 0 0,0 0 0 0 0,0 1-1 0 0,-1-1 1 0 0,1 1 0 0 0,0 0 0 0 0,0 0 0 0 0,0 1-1 0 0,-1 0 1 0 0,1 0 0 0 0,-1 0 0 0 0,1 0 0 0 0,-1 1-1 0 0,0-1 1 0 0,2 3-253 0 0,-5-1 30 0 0,0-1-1 0 0,0 1 1 0 0,0 0-1 0 0,0 0 1 0 0,-1 0-1 0 0,0 0 1 0 0,0 0-1 0 0,0 0 1 0 0,0 0-1 0 0,-1 0 1 0 0,1 0-1 0 0,-1 0 1 0 0,0 0-1 0 0,0 0 1 0 0,-1 0-1 0 0,1-1 1 0 0,-1 1-1 0 0,0-1 1 0 0,0 1-1 0 0,0-1 1 0 0,0 1-1 0 0,-1-1 0 0 0,1 0 1 0 0,-1 0-1 0 0,0 0 1 0 0,-2 1-30 0 0,-142 155-48 0 0,69-98 208 0 0,119-81-63 0 0,115-126 42 0 0,-104 104-82 0 0,-92 112-33 0 0,-78 143 707 0 0,126-206-229 0 0,22-25-177 0 0,-18 10-294 0 0,231-77 596 0 0,-208 72-1438 0 0,-72 36-13478 0 0,28-17 8347 0 0</inkml:trace>
  <inkml:trace contextRef="#ctx0" brushRef="#br0" timeOffset="-2801.278">462 4119 9314 0 0,'3'-8'7877'0'0,"19"-12"-5290"0"0,-21 20-2319 0 0,167-94 2975 0 0,-70 44-3272 0 0,-76 34-1145 0 0,-28 18 1219 0 0,1 0 1 0 0,-1 0-1 0 0,1 1 0 0 0,0 0 1 0 0,0 0-1 0 0,0 0 0 0 0,0 1 1 0 0,0 0-1 0 0,1 0 0 0 0,0 0 1 0 0,-1 0-1 0 0,2 1 1 0 0,-1-1-1 0 0,0 1 0 0 0,1 0 1 0 0,0 0-1 0 0,0 0 0 0 0,1 1 1 0 0,-1-1-1 0 0,1 1 0 0 0,0-1 1 0 0,1 1-1 0 0,-1 0 0 0 0,1 0 1 0 0,0 0-1 0 0,1 1-45 0 0,-35 205 67 0 0,29-137-302 0 0,18-93-134 0 0,29-121-58 0 0,-36 133 477 0 0,0 0 1 0 0,0 1-1 0 0,0-1 1 0 0,1 1-1 0 0,0 0 1 0 0,0 1-1 0 0,0-1 1 0 0,1 1-1 0 0,-1 0 1 0 0,1 1-1 0 0,0 0 0 0 0,0 0 1 0 0,0 0-1 0 0,0 1 1 0 0,1 0-1 0 0,-1 0 1 0 0,1 1-1 0 0,-1 0 1 0 0,1 0-1 0 0,6 1-50 0 0,-13-1 9 0 0,0 1 0 0 0,0 0 0 0 0,0-1 0 0 0,1 1 0 0 0,-1 0-1 0 0,0 0 1 0 0,0 0 0 0 0,0 0 0 0 0,1 0 0 0 0,-1 0 0 0 0,0 0-1 0 0,0 0 1 0 0,0 0 0 0 0,1 1 0 0 0,-1-1 0 0 0,0 0 0 0 0,0 1 0 0 0,0-1-1 0 0,0 1 1 0 0,0-1 0 0 0,0 1 0 0 0,0 0 0 0 0,0 0 0 0 0,0-1-1 0 0,0 1 1 0 0,0 0 0 0 0,0 0 0 0 0,0 0 0 0 0,-1 0 0 0 0,1 0 0 0 0,0 0-1 0 0,-1 0 1 0 0,1 0 0 0 0,-1 0 0 0 0,1 0 0 0 0,-1 0 0 0 0,1 0-1 0 0,-1 0 1 0 0,0 1 0 0 0,1-1 0 0 0,-1 0 0 0 0,0 0 0 0 0,0 0 0 0 0,0 1-1 0 0,0-1 1 0 0,0 0 0 0 0,0 0 0 0 0,-1 0 0 0 0,1 1 0 0 0,0-1-1 0 0,0 0 1 0 0,-1 0 0 0 0,1 0 0 0 0,-1 0 0 0 0,1 0 0 0 0,-1 0 0 0 0,0 0-1 0 0,1 0 1 0 0,-1 0 0 0 0,0 0 0 0 0,0 1-9 0 0,-47 59 248 0 0,-87 52-190 0 0,72-60 443 0 0,151-115-395 0 0,19-8-2993 0 0,-70 49-1292 0 0,1 1-3929 0 0,-29 15 1944 0 0</inkml:trace>
  <inkml:trace contextRef="#ctx0" brushRef="#br0" timeOffset="-2134.489">1070 3435 10826 0 0,'-4'6'5885'0'0,"12"27"-3443"0"0,-3-13-2048 0 0,-2-7-486 0 0,0-1 1 0 0,-2 1-1 0 0,1 0 1 0 0,-2 0 0 0 0,1 0-1 0 0,-2-1 1 0 0,0 1-1 0 0,0 0 1 0 0,-1 0-1 0 0,-1-1 1 0 0,0 1-1 0 0,-1-1 1 0 0,0 0 0 0 0,-1 0-1 0 0,0 0 1 0 0,-1-1-1 0 0,0 1 1 0 0,-1-1-1 0 0,0-1 1 0 0,-1 1-1 0 0,-4 4 92 0 0,-48 44 1539 0 0,46-46 474 0 0,25-25-1148 0 0,27-30-513 0 0,172-112 2122 0 0,-147 118-1424 0 0,-64 36-1037 0 0,1 1 1 0 0,0-1-1 0 0,-1 1 1 0 0,1 0-1 0 0,0-1 1 0 0,0 1-1 0 0,0 0 1 0 0,0-1-1 0 0,-1 1 1 0 0,1 0-1 0 0,0-1 1 0 0,0 1-1 0 0,0 0 1 0 0,1-1-1 0 0,-1 1 1 0 0,0-1-1 0 0,0 1 1 0 0,0 0-1 0 0,0-1 1 0 0,1 1-1 0 0,-1 0 1 0 0,0-1-1 0 0,0 1 1 0 0,1-1 0 0 0,-1 1-1 0 0,1 0 1 0 0,-1-1-1 0 0,0 1 1 0 0,1-1-1 0 0,-1 0 1 0 0,1 1-1 0 0,-1-1 1 0 0,1 1-1 0 0,-1-1 1 0 0,1 0-1 0 0,0 1 1 0 0,-1-1-1 0 0,1 0 1 0 0,-1 1-1 0 0,1-1 1 0 0,0 0-1 0 0,-1 0 1 0 0,1 0-1 0 0,0 0 1 0 0,-1 0-1 0 0,1 1 1 0 0,0-1-1 0 0,-1 0 1 0 0,1-1-1 0 0,0 1 1 0 0,-1 0-1 0 0,1 0 1 0 0,0 0-1 0 0,-1 0 1 0 0,1-1-14 0 0,-73 120-524 0 0,-68 54-3569 0 0,115-136-1383 0 0,24-62 3069 0 0,7 1 3461 0 0,14 23 3792 0 0,62 39-1922 0 0,8-29-5215 0 0,-44-31-5050 0 0,-23-3-1143 0 0,-17 16 4494 0 0</inkml:trace>
  <inkml:trace contextRef="#ctx0" brushRef="#br0" timeOffset="-1862.152">1431 3501 5705 0 0,'12'-34'3857'0'0,"-3"83"1283"0"0,-5-3-4637 0 0,-1 0-1 0 0,-3 1 1 0 0,-2-1 0 0 0,-2 0 0 0 0,-1 0-1 0 0,-3-1 1 0 0,-8 23-503 0 0,-12 54-98 0 0,18-156 386 0 0,15 18 51 0 0,1 0 0 0 0,0 0 0 0 0,0 0 0 0 0,2 1 0 0 0,0 0 1 0 0,1 1-1 0 0,0 0 0 0 0,1 0 0 0 0,1 1 0 0 0,0 0 0 0 0,1 1 0 0 0,0 0 1 0 0,1 0-340 0 0,38-15-913 0 0,-30 23-7296 0 0,-18 3 4653 0 0,1-2-3041 0 0</inkml:trace>
  <inkml:trace contextRef="#ctx0" brushRef="#br0" timeOffset="-1588.689">1885 3272 9042 0 0,'-34'95'8390'0'0,"-36"50"-6159"0"0,5-16-3459 0 0,69-117-5898 0 0,14-39 1861 0 0,-12 12 1205 0 0</inkml:trace>
  <inkml:trace contextRef="#ctx0" brushRef="#br0" timeOffset="-1342.4">1794 3460 6041 0 0,'-1'-22'2800'0'0,"-1"1"2190"0"0,1 23-317 0 0,-1 8-2603 0 0,3-6-1973 0 0,0-1 0 0 0,1 0 1 0 0,-1 1-1 0 0,1-1 0 0 0,0 0 0 0 0,0 0 1 0 0,0 0-1 0 0,0-1 0 0 0,1 1 0 0 0,-1 0 1 0 0,1-1-1 0 0,0 0 0 0 0,-1 1 1 0 0,1-1-1 0 0,0 0 0 0 0,1-1 0 0 0,-1 1 1 0 0,0 0-1 0 0,0-1 0 0 0,1 0 0 0 0,-1 0 1 0 0,0 0-1 0 0,1 0 0 0 0,0 0 1 0 0,-1-1-1 0 0,1 1 0 0 0,-1-1 0 0 0,1 0 1 0 0,-1 0-1 0 0,1 0 0 0 0,0-1 1 0 0,-1 1-1 0 0,1-1 0 0 0,2-1-97 0 0,124-44-340 0 0,-116 39 308 0 0,37-19-1756 0 0,-33 12-4735 0 0,-17 14 2638 0 0,-1 2-3379 0 0</inkml:trace>
  <inkml:trace contextRef="#ctx0" brushRef="#br0" timeOffset="-1095.986">1566 3918 7778 0 0,'41'-28'829'0'0,"75"-49"267"0"0,-63 44 576 0 0,0-3-1 0 0,-2-2 1 0 0,45-44-1672 0 0,-55 41 3626 0 0,-91 101 763 0 0,45-47-4308 0 0,2 1 0 0 0,0 0 1 0 0,0 0-1 0 0,1 1 0 0 0,1-1 0 0 0,0 0 0 0 0,1 1 1 0 0,1-1-1 0 0,0 0 0 0 0,2 7-81 0 0,1 68-3101 0 0,-23-34-7372 0 0,15-48 4095 0 0</inkml:trace>
  <inkml:trace contextRef="#ctx0" brushRef="#br0" timeOffset="-928.243">1797 4000 8898 0 0,'-2'7'463'0'0,"-1"-1"1"0"0,1 1-1 0 0,0 1 1 0 0,0-1-1 0 0,1 0 1 0 0,0 0-1 0 0,0 0 1 0 0,1 1-1 0 0,0-1 0 0 0,0 0 1 0 0,1 1-1 0 0,-1-1 1 0 0,2 0-1 0 0,-1 1 1 0 0,1-1-1 0 0,0 0 1 0 0,1 0-1 0 0,-1-1 1 0 0,5 7-464 0 0,-6-9 127 0 0,1-1 0 0 0,0 1 0 0 0,1-1 1 0 0,-1 1-1 0 0,1-1 0 0 0,-1 0 0 0 0,1 0 1 0 0,0 0-1 0 0,0 0 0 0 0,0-1 1 0 0,1 1-1 0 0,-1-1 0 0 0,1 0 0 0 0,-1 0 1 0 0,1 0-1 0 0,0 0 0 0 0,0-1 0 0 0,-1 1 1 0 0,1-1-1 0 0,0 0 0 0 0,0 0 1 0 0,0-1-1 0 0,1 1 0 0 0,-1-1 0 0 0,0 0 1 0 0,0 0-1 0 0,0 0 0 0 0,0 0 0 0 0,0-1 1 0 0,0 0-1 0 0,0 0 0 0 0,0 0 0 0 0,0 0 1 0 0,0 0-1 0 0,1-2-127 0 0,8-2 122 0 0,0-1 1 0 0,0-1-1 0 0,-1 0 0 0 0,0 0 0 0 0,0-1 0 0 0,0-1 1 0 0,-1 0-1 0 0,-1-1 0 0 0,0 0 0 0 0,0 0 1 0 0,-1-1-1 0 0,0 0 0 0 0,-1-1 0 0 0,0 0 0 0 0,-1 0 1 0 0,0-1-1 0 0,-1 0-122 0 0,13-41-335 0 0,-14 17-3519 0 0,-6 35 3562 0 0,-3 1-9450 0 0,1 1 3290 0 0</inkml:trace>
  <inkml:trace contextRef="#ctx0" brushRef="#br0" timeOffset="3360.15">3245 3332 7154 0 0,'1'22'3111'0'0,"-35"254"3877"0"0,8-61-2695 0 0,64-255-3129 0 0,103-179-968 0 0,-60 74 239 0 0,-85 161-374 0 0,2-1 1 0 0,0 0-1 0 0,1 1 0 0 0,0-1 1 0 0,1 0-1 0 0,1 1 0 0 0,1-1 1 0 0,2 13-62 0 0,35 72 49 0 0,-37-98-44 0 0,-1 0 0 0 0,0 0-1 0 0,0 0 1 0 0,1 0 0 0 0,-1 0 0 0 0,1 0 0 0 0,0-1 0 0 0,-1 1 0 0 0,1 0 0 0 0,0-1-1 0 0,0 0 1 0 0,0 1 0 0 0,0-1 0 0 0,0 0 0 0 0,0 0 0 0 0,1 0 0 0 0,-1 0-1 0 0,0 0 1 0 0,0 0 0 0 0,1-1 0 0 0,-1 1 0 0 0,0-1 0 0 0,1 0 0 0 0,-1 0-1 0 0,1 0 1 0 0,-1 0 0 0 0,1 0 0 0 0,-1 0 0 0 0,0 0 0 0 0,1-1 0 0 0,-1 1 0 0 0,0-1-1 0 0,1 0 1 0 0,-1 0 0 0 0,0 0 0 0 0,0 0 0 0 0,0 0 0 0 0,0 0 0 0 0,0-1-1 0 0,0 1 1 0 0,0-1 0 0 0,1 0-5 0 0,12-15-2 0 0,-1 0 0 0 0,0-1 0 0 0,-2-1 0 0 0,0 0 0 0 0,-1 0 1 0 0,-1-1-1 0 0,-1-1 0 0 0,-1 0 0 0 0,0 0 0 0 0,-2 0 0 0 0,1-7 2 0 0,-6 25-4 0 0,3-9 0 0 0,1-1-1 0 0,-2 0 1 0 0,0 0-1 0 0,0 0 1 0 0,-1 0 0 0 0,-1-1-1 0 0,0 1 1 0 0,-1 0-1 0 0,0-1 1 0 0,-2-3 4 0 0,1 17 4 0 0,0 0 1 0 0,0 0-1 0 0,0 0 1 0 0,0 0 0 0 0,0 0-1 0 0,0 0 1 0 0,0 0-1 0 0,0 0 1 0 0,0 0-1 0 0,0 1 1 0 0,0-1-1 0 0,0 0 1 0 0,0 1-1 0 0,0-1 1 0 0,0 1 0 0 0,0-1-1 0 0,0 1 1 0 0,1-1-1 0 0,-1 1 1 0 0,0 0-1 0 0,0-1 1 0 0,0 1-1 0 0,1 0 1 0 0,-1 0-1 0 0,1-1 1 0 0,-1 1 0 0 0,0 0-1 0 0,1 0 1 0 0,-1 0-1 0 0,1 0 1 0 0,0 0-1 0 0,-1 0 1 0 0,1 0-1 0 0,0 0 1 0 0,-1 0-1 0 0,1 0 1 0 0,0 0 0 0 0,0 0-1 0 0,0 0 1 0 0,0 0-1 0 0,0 0 1 0 0,0 0-1 0 0,0 0 1 0 0,1 0-5 0 0,-12 57 166 0 0,3 0 1 0 0,3 0 0 0 0,2 0-1 0 0,4 41-166 0 0,-1-48 55 0 0,10 138 161 0 0,-9-190-262 0 0,-1 1 0 0 0,0 0 0 0 0,0-1 0 0 0,1 1 0 0 0,-1 0 0 0 0,0 0 0 0 0,0-1 0 0 0,1 1 0 0 0,-1 0 0 0 0,0 0 0 0 0,1 0-1 0 0,-1 0 1 0 0,0-1 0 0 0,1 1 0 0 0,-1 0 0 0 0,1 0 0 0 0,-1 0 0 0 0,0 0 0 0 0,1 0 0 0 0,-1 0 0 0 0,0 0 0 0 0,1 0 0 0 0,-1 0-1 0 0,0 0 1 0 0,1 0 0 0 0,-1 0 0 0 0,1 0 0 0 0,-1 0 0 0 0,0 0 0 0 0,1 0 0 0 0,-1 1 0 0 0,0-1 0 0 0,1 0 0 0 0,-1 0 0 0 0,0 0 0 0 0,1 1-1 0 0,-1-1 1 0 0,0 0 0 0 0,0 0 0 0 0,1 1 0 0 0,-1-1 0 0 0,0 0 0 0 0,0 0 0 0 0,1 1 0 0 0,-1-1 0 0 0,0 0 0 0 0,0 1 0 0 0,0-1 0 0 0,0 0-1 0 0,1 1 1 0 0,-1-1 0 0 0,0 0 0 0 0,0 1 0 0 0,0-1 0 0 0,0 1 0 0 0,0-1 0 0 0,0 0 0 0 0,0 1 0 0 0,0-1 0 0 0,0 0 0 0 0,0 1 0 0 0,0-1-1 0 0,0 1 1 0 0,0-1 0 0 0,0 0 0 0 0,-1 1 0 0 0,1-1 0 0 0,0 0 46 0 0,15-28-10363 0 0,-14 26 9402 0 0,2-10-5958 0 0</inkml:trace>
  <inkml:trace contextRef="#ctx0" brushRef="#br0" timeOffset="3969.771">3938 3190 10578 0 0,'38'-15'7036'0'0,"28"43"-4878"0"0,-62-25-2116 0 0,-1 1 0 0 0,1 0 0 0 0,0-1-1 0 0,-1 1 1 0 0,0 1 0 0 0,0-1 0 0 0,0 0 0 0 0,0 1 0 0 0,-1-1-1 0 0,1 1 1 0 0,-1 0 0 0 0,-1 0 0 0 0,1 0 0 0 0,-1 0-1 0 0,0 0 1 0 0,0 0 0 0 0,0 1 0 0 0,0-1 0 0 0,-1 0-1 0 0,0 0 1 0 0,0 0 0 0 0,-1 1 0 0 0,0-1 0 0 0,1 0-1 0 0,-2 0 1 0 0,1 0 0 0 0,0 0 0 0 0,-1 0 0 0 0,0 0-1 0 0,-3 4-40 0 0,-3 9 15 0 0,0-1 0 0 0,-2 0 0 0 0,0 0 0 0 0,-1-1 0 0 0,0-1 0 0 0,-2 0 0 0 0,-12 13-16 0 0,11-15 37 0 0,-1 0 1 0 0,1 0-1 0 0,-2-2 0 0 0,0 0 0 0 0,0 0 1 0 0,-1-2-1 0 0,-1 0 0 0 0,1-1 0 0 0,-1-1 0 0 0,-1 0 1 0 0,-8 1-38 0 0,16-12 715 0 0,24-12-535 0 0,26-18-107 0 0,111-81 147 0 0,-150 115-220 0 0,1-1 1 0 0,-1 1 0 0 0,1-1-1 0 0,-1 1 1 0 0,1 0 0 0 0,0-1-1 0 0,-1 1 1 0 0,1 0-1 0 0,-1 0 1 0 0,1-1 0 0 0,0 1-1 0 0,-1 0 1 0 0,1 0-1 0 0,0 0 1 0 0,0 0 0 0 0,-1 0-1 0 0,1 0 1 0 0,0 0-1 0 0,-1 0 1 0 0,1 0 0 0 0,0 0-1 0 0,-1 0 1 0 0,1 0-1 0 0,0 0 1 0 0,-1 1 0 0 0,1-1-1 0 0,0 0 1 0 0,-1 0 0 0 0,1 1-1 0 0,-1-1 1 0 0,1 1-1 0 0,0-1 1 0 0,-1 0 0 0 0,1 1-1 0 0,-1-1 1 0 0,1 1-1 0 0,-1-1 1 0 0,1 1 0 0 0,-1-1-1 0 0,0 1 1 0 0,1 0-1 0 0,-1-1 1 0 0,0 1 0 0 0,1 0-1 0 0,-1-1 1 0 0,0 1-1 0 0,0 0 1 0 0,0-1 0 0 0,1 1-1 0 0,-1 0 1 0 0,0-1 0 0 0,0 1-1 0 0,0 0 1 0 0,0-1-1 0 0,0 1 1 0 0,0 0 0 0 0,-1-1-1 0 0,1 1 1 0 0,0 0-1 0 0,0-1 0 0 0,-5 57 45 0 0,3-42-39 0 0,1-9 19 0 0,0 0 1 0 0,0 0 0 0 0,0 0 0 0 0,1 0 0 0 0,-1 1 0 0 0,1-1 0 0 0,1 0-1 0 0,-1 0 1 0 0,1 0 0 0 0,1 1 0 0 0,-1-1 0 0 0,1 0 0 0 0,0 0-1 0 0,0-1 1 0 0,0 1 0 0 0,1 0 0 0 0,0-1 0 0 0,0 1 0 0 0,1-1 0 0 0,-1 0-1 0 0,1 0 1 0 0,0-1 0 0 0,1 1 0 0 0,-1-1 0 0 0,1 0 0 0 0,2 2-26 0 0,-2-6-6 0 0,1 0 1 0 0,-1 0 0 0 0,0-1 0 0 0,1 0 0 0 0,-1 0-1 0 0,0 0 1 0 0,0 0 0 0 0,0-1 0 0 0,0 0 0 0 0,0 0-1 0 0,0 0 1 0 0,-1-1 0 0 0,1 0 0 0 0,-1 0-1 0 0,1 0 1 0 0,-1 0 0 0 0,0-1 0 0 0,-1 1 0 0 0,1-1-1 0 0,0 0 1 0 0,-1 0 0 0 0,0 0 0 0 0,0-1-1 0 0,0 1 1 0 0,-1-1 0 0 0,1 0 0 0 0,-1-1 5 0 0,27-29-570 0 0,69-104-2081 0 0,-50-4 2888 0 0,-37 95 518 0 0,-4 29 708 0 0,-1 27-222 0 0,-1 40 95 0 0,-5-37-1355 0 0,-5 194 449 0 0,-24-70-3389 0 0,12-92-1925 0 0,0-19-2939 0 0,8-18 1449 0 0</inkml:trace>
  <inkml:trace contextRef="#ctx0" brushRef="#br0" timeOffset="4236.147">4142 3805 10170 0 0,'-10'62'5134'0'0,"14"86"903"0"0,-3-145-5990 0 0,-1-1 0 0 0,1 1 0 0 0,0-1 0 0 0,-1 1 1 0 0,1-1-1 0 0,0 1 0 0 0,1-1 0 0 0,-1 1 0 0 0,0-1 0 0 0,1 0 1 0 0,-1 0-1 0 0,1 0 0 0 0,0 0 0 0 0,0 0 0 0 0,0 0 1 0 0,0 0-1 0 0,0-1 0 0 0,0 1 0 0 0,0-1 0 0 0,0 1 1 0 0,1-1-1 0 0,-1 0 0 0 0,1 0 0 0 0,-1 0 0 0 0,1 0 1 0 0,-1 0-1 0 0,1-1 0 0 0,-1 1 0 0 0,1-1 0 0 0,0 1 0 0 0,-1-1 1 0 0,1 0-1 0 0,0 0 0 0 0,-1 0 0 0 0,1-1 0 0 0,0 1 1 0 0,-1-1-1 0 0,1 1 0 0 0,-1-1 0 0 0,1 0 0 0 0,-1 0 1 0 0,1 0-1 0 0,-1 0 0 0 0,1-1 0 0 0,-1 1 0 0 0,0 0 0 0 0,0-1 1 0 0,0 0-1 0 0,0 0 0 0 0,0 1 0 0 0,0-1 0 0 0,1-2-47 0 0,17-10 107 0 0,-2-1 0 0 0,0 0-1 0 0,-1-2 1 0 0,0 0-1 0 0,-2-1 1 0 0,0 0-1 0 0,-1-1 1 0 0,0-1-1 0 0,-2 0 1 0 0,0-2-107 0 0,-10 19 10 0 0,0 0-1 0 0,-1 0 1 0 0,0 0-1 0 0,0 0 1 0 0,1-1-1 0 0,-2 1 1 0 0,1 0-1 0 0,0-1 1 0 0,-1 1-1 0 0,1 0 1 0 0,-1-1 0 0 0,0 1-1 0 0,0-1 1 0 0,-1 1-1 0 0,1-1 1 0 0,-1 1-1 0 0,0 0 1 0 0,1-1-1 0 0,-1 1 1 0 0,-1 0-1 0 0,1 0 1 0 0,0-1 0 0 0,-1 1-1 0 0,0 0 1 0 0,0 1-1 0 0,1-1 1 0 0,-2 0-1 0 0,1 0 1 0 0,0 1-1 0 0,-1-1 1 0 0,1 1-1 0 0,-1 0 1 0 0,1 0-1 0 0,-1 0 1 0 0,0 0 0 0 0,0 0-1 0 0,0 1 1 0 0,0-1-1 0 0,0 1 1 0 0,-1 0-1 0 0,1 0 1 0 0,0 0-1 0 0,-1 0 1 0 0,1 0-1 0 0,0 1 1 0 0,-1 0 0 0 0,1-1-1 0 0,-1 1 1 0 0,1 1-1 0 0,-1-1 1 0 0,-1 1-10 0 0,-11 1-85 0 0,1 1 0 0 0,-1 1 0 0 0,0 1 1 0 0,1 0-1 0 0,0 1 0 0 0,0 0 0 0 0,1 1 1 0 0,0 1-1 0 0,-3 3 85 0 0,-71 53-5872 0 0,53-33-3027 0 0,26-24 2423 0 0</inkml:trace>
  <inkml:trace contextRef="#ctx0" brushRef="#br0" timeOffset="4784.472">3459 3445 8170 0 0,'0'42'3557'0'0,"-1"57"45"0"0,-21 45-2640 0 0,12-118-886 0 0,-1 5-143 0 0,8-15-5320 0 0,3-17 3117 0 0,3 1-3188 0 0</inkml:trace>
  <inkml:trace contextRef="#ctx0" brushRef="#br0" timeOffset="5614.806">4599 3081 9810 0 0,'-28'9'9075'0'0,"10"16"-5141"0"0,9 71-2797 0 0,9-93-1209 0 0,1 0 0 0 0,0 0 1 0 0,0 0-1 0 0,0 0 0 0 0,1 0 0 0 0,-1-1 1 0 0,1 1-1 0 0,-1 0 0 0 0,1-1 1 0 0,0 0-1 0 0,0 1 0 0 0,0-1 0 0 0,0 0 1 0 0,1 0-1 0 0,-1 0 0 0 0,0 0 0 0 0,1 0 1 0 0,-1-1-1 0 0,1 1 0 0 0,0-1 1 0 0,2 1 71 0 0,39 8-10258 0 0,-69 37 9403 0 0,-71 53 7674 0 0,96-101-6742 0 0,0 1 0 0 0,0-1 0 0 0,0 1 0 0 0,0-1 0 0 0,0 1 0 0 0,0-1 0 0 0,0 1-1 0 0,0-1 1 0 0,0 0 0 0 0,0 1 0 0 0,0-1 0 0 0,0 1 0 0 0,-1-1 0 0 0,1 1 0 0 0,0-1 0 0 0,0 1 0 0 0,-1-1 0 0 0,1 1 0 0 0,0-1 0 0 0,0 1 0 0 0,-1-1 0 0 0,1 1 0 0 0,-1 0 0 0 0,1-1 0 0 0,0 1 0 0 0,-1-1 0 0 0,1 1-1 0 0,-1 0 1 0 0,1 0 0 0 0,-1-1 0 0 0,1 1 0 0 0,-1 0 0 0 0,1 0 0 0 0,-1-1 0 0 0,1 1 0 0 0,-1 0 0 0 0,1 0 0 0 0,-1 0 0 0 0,1 0 0 0 0,-1 0 0 0 0,1 0 0 0 0,-1 0 0 0 0,0 0 0 0 0,1 0 0 0 0,-1 0 0 0 0,1 0-1 0 0,-1 0 1 0 0,1 0 0 0 0,-1 0 0 0 0,0 1-77 0 0,11-13 241 0 0,0 0-1 0 0,0 1 0 0 0,1 0 0 0 0,1 1 0 0 0,0 1 0 0 0,0-1 1 0 0,1 2-1 0 0,0 0 0 0 0,0 0 0 0 0,1 2 0 0 0,10-5-240 0 0,61-5 1515 0 0,-84 18-1493 0 0,1-1 0 0 0,-1 1 0 0 0,0 0 0 0 0,0 0 0 0 0,-1-1 0 0 0,1 1 0 0 0,0 0 0 0 0,-1 0 0 0 0,1 0 1 0 0,-1 0-1 0 0,1 0 0 0 0,-1 0 0 0 0,0 0 0 0 0,0 0 0 0 0,0 0 0 0 0,0 0 0 0 0,0 0 0 0 0,0 0 0 0 0,-1 0 0 0 0,1 0 0 0 0,-1 0 0 0 0,1 0 0 0 0,-1 0 0 0 0,0 0 0 0 0,0 0 0 0 0,0-1 0 0 0,0 1 0 0 0,0 0 0 0 0,0 0-22 0 0,-87 152-2644 0 0,22-46-3062 0 0,28-33-3678 0 0,32-64 3496 0 0</inkml:trace>
  <inkml:trace contextRef="#ctx0" brushRef="#br0" timeOffset="5876.182">4568 3589 7826 0 0,'1'-2'318'0'0,"0"1"0"0"0,-1-1 0 0 0,1 1 0 0 0,0-1 0 0 0,0 1 0 0 0,0-1 0 0 0,1 1 0 0 0,-1 0 0 0 0,0 0 0 0 0,0 0 0 0 0,1-1 0 0 0,-1 1 0 0 0,1 1 0 0 0,-1-1 0 0 0,1 0 0 0 0,-1 0 0 0 0,1 0 1 0 0,-1 1-1 0 0,1-1 0 0 0,0 1 0 0 0,-1-1 0 0 0,1 1 0 0 0,0 0 0 0 0,0-1 0 0 0,-1 1 0 0 0,1 0 0 0 0,0 0 0 0 0,0 0 0 0 0,-1 1 0 0 0,1-1 0 0 0,0 0 0 0 0,-1 1 0 0 0,1-1 0 0 0,1 1-318 0 0,22 11 2108 0 0,-17-8-2225 0 0,151 39 6 0 0,-124-49-2855 0 0,6-29-5950 0 0,-32 20 3312 0 0</inkml:trace>
  <inkml:trace contextRef="#ctx0" brushRef="#br0" timeOffset="6120.786">4963 3194 8210 0 0,'-16'69'5888'0'0,"3"147"-2203"0"0,4-38-3451 0 0,15-90-1410 0 0,-6-88 1148 0 0,0 0-1 0 0,-1 0 1 0 0,1 0-1 0 0,0 0 1 0 0,0 0 0 0 0,-1 0-1 0 0,1 0 1 0 0,0 0 0 0 0,0 0-1 0 0,-1 0 1 0 0,1 0 28 0 0,57-144 7432 0 0,9 67-6289 0 0,-40 53-2714 0 0,-2-1-3396 0 0,-3 4-2506 0 0,-14 12 309 0 0</inkml:trace>
  <inkml:trace contextRef="#ctx0" brushRef="#br0" timeOffset="6379.31">5389 2958 9514 0 0,'-2'8'765'0'0,"-35"104"5218"0"0,-14 56-5067 0 0,45-123-1407 0 0,12-21-2729 0 0,18-52-529 0 0,-10-44 5275 0 0,-30 0 6845 0 0,16 74-3335 0 0,21 28-4264 0 0,-11-27-896 0 0,-1-1 0 0 0,1 0 0 0 0,-1 0 1 0 0,1-1-1 0 0,-1-1 0 0 0,1 1 0 0 0,0-1 1 0 0,0-1-1 0 0,-1 0 0 0 0,1-1 0 0 0,-1 1 1 0 0,5-3 123 0 0,27-2-2693 0 0,-19 2-391 0 0,-7-1-2204 0 0,-5-1-2552 0 0</inkml:trace>
  <inkml:trace contextRef="#ctx0" brushRef="#br0" timeOffset="6638.278">5088 3667 10298 0 0,'-18'4'1449'0'0,"18"-4"-1437"0"0,0 0 0 0 0,0-1 0 0 0,0 1 0 0 0,0 0 0 0 0,0-1-1 0 0,0 1 1 0 0,0-1 0 0 0,0 1 0 0 0,0 0 0 0 0,0-1 0 0 0,0 1-1 0 0,0 0 1 0 0,0-1 0 0 0,0 1 0 0 0,0 0 0 0 0,-1-1 0 0 0,1 1-1 0 0,0 0 1 0 0,0-1 0 0 0,0 1 0 0 0,-1 0 0 0 0,1 0-1 0 0,0-1 1 0 0,0 1 0 0 0,-1 0 0 0 0,1 0 0 0 0,0-1 0 0 0,-1 1-1 0 0,1 0 1 0 0,0 0 0 0 0,-1 0 0 0 0,1-1 0 0 0,0 1 0 0 0,-1 0-1 0 0,1 0 1 0 0,-1 0-12 0 0,264-225 357 0 0,-140 144 2583 0 0,-83 62 162 0 0,-32 19 98 0 0,-25 15-793 0 0,10-8-2319 0 0,1 1 0 0 0,0 0 1 0 0,0 0-1 0 0,0 0 1 0 0,1 1-1 0 0,1 0 1 0 0,-1 0-1 0 0,1 0 0 0 0,1 0 1 0 0,0 1-1 0 0,0-1 1 0 0,1 1-1 0 0,0 0 1 0 0,0 0-1 0 0,1 0 0 0 0,1 0 1 0 0,0 0-1 0 0,0 0 1 0 0,1 0-1 0 0,0 0 1 0 0,1 0-1 0 0,0 0 1 0 0,1 2-90 0 0,0 88-700 0 0,-6-56-1358 0 0,3-16-5412 0 0,0-27 4766 0 0,0-1-750 0 0,0 0-2957 0 0</inkml:trace>
  <inkml:trace contextRef="#ctx0" brushRef="#br0" timeOffset="6911.679">5283 3730 7322 0 0,'0'19'3233'0'0,"0"28"1815"0"0,31 56-457 0 0,-29-99-4491 0 0,1 0 1 0 0,0-1-1 0 0,0 1 1 0 0,0-1-1 0 0,1 0 1 0 0,-1 0-1 0 0,1 0 0 0 0,0 0 1 0 0,0-1-1 0 0,0 0 1 0 0,0 0-1 0 0,0 0 1 0 0,0 0-1 0 0,1 0 1 0 0,-1-1-1 0 0,1 0 1 0 0,-1 0-1 0 0,1 0 1 0 0,-1 0-1 0 0,1-1 1 0 0,-1 0-1 0 0,1 0 1 0 0,0 0-1 0 0,-1-1 1 0 0,1 1-1 0 0,-1-1 1 0 0,1 0-1 0 0,-1 0 1 0 0,1-1-1 0 0,-1 1 0 0 0,0-1 1 0 0,0 0-1 0 0,0 0 1 0 0,0 0-1 0 0,0-1 1 0 0,0 0-1 0 0,0 1 1 0 0,1-3-101 0 0,8-5 52 0 0,0 0 0 0 0,-1-1 1 0 0,-1 0-1 0 0,0-1 0 0 0,0 0 1 0 0,-1-1-1 0 0,-1 0 0 0 0,0 0 0 0 0,1-4-52 0 0,27-36-5703 0 0,-19 36-2983 0 0,-12 12 2114 0 0</inkml:trace>
  <inkml:trace contextRef="#ctx0" brushRef="#br0" timeOffset="7517.113">3897 4637 5625 0 0,'-13'11'5634'0'0,"14"-16"-331"0"0,30-31-4016 0 0,2 2-1 0 0,1 2 0 0 0,1 0 1 0 0,2 3-1 0 0,1 1 1 0 0,3 0-1287 0 0,-18 12 495 0 0,37-37 1149 0 0,-60 54-1627 0 0,0-1 0 0 0,0 0 0 0 0,-1 1 0 0 0,1-1 0 0 0,0 0-1 0 0,0 1 1 0 0,0-1 0 0 0,0 0 0 0 0,0 1 0 0 0,0-1 0 0 0,0 0-1 0 0,0 1 1 0 0,0-1 0 0 0,0 1 0 0 0,0-1 0 0 0,0 0 0 0 0,0 1-1 0 0,0-1 1 0 0,0 0 0 0 0,0 1 0 0 0,0-1 0 0 0,0 0 0 0 0,1 1 0 0 0,-1-1-1 0 0,0 0 1 0 0,0 1 0 0 0,0-1 0 0 0,1 0 0 0 0,-1 0 0 0 0,0 1-1 0 0,0-1 1 0 0,1 0 0 0 0,-1 0 0 0 0,0 1 0 0 0,1-1 0 0 0,-1 0 0 0 0,0 0-1 0 0,0 0 1 0 0,1 1 0 0 0,-1-1 0 0 0,0 0 0 0 0,1 0 0 0 0,-1 0-1 0 0,1 0 1 0 0,-1 0 0 0 0,0 0 0 0 0,1 0 0 0 0,-1 0 0 0 0,0 0-1 0 0,1 0 1 0 0,-1 0 0 0 0,0 0 0 0 0,1 0 0 0 0,-1 0 0 0 0,0 0 0 0 0,1 0-1 0 0,-1 0 1 0 0,0 0 0 0 0,1-1-17 0 0,-9 36 133 0 0,-42 102-798 0 0,-12-24-1162 0 0,-10 19-3789 0 0,36-42-4722 0 0,31-76 4398 0 0</inkml:trace>
  <inkml:trace contextRef="#ctx0" brushRef="#br0" timeOffset="7768.555">4060 4765 8266 0 0,'23'11'12274'0'0,"-17"1"-11511"0"0,51 51 317 0 0,-5-49-3545 0 0,-5-70-11624 0 0,-40 44 9940 0 0</inkml:trace>
  <inkml:trace contextRef="#ctx0" brushRef="#br0" timeOffset="8010.422">4280 4677 5937 0 0,'-28'-12'9870'0'0,"50"-10"-8901"0"0,24-11-1123 0 0,-2-2 0 0 0,-1-2 1 0 0,-1-2-1 0 0,-3-2 0 0 0,22-28 154 0 0,-39 35 2312 0 0,-47 56 1587 0 0,21 108-513 0 0,-26 66-3995 0 0,23-165-664 0 0,-14 40-8105 0 0,17-61 4021 0 0,4-6-493 0 0</inkml:trace>
  <inkml:trace contextRef="#ctx0" brushRef="#br0" timeOffset="8255.933">4408 4928 8434 0 0,'-4'14'1289'0'0,"-1"-4"-550"0"0,2-1 1 0 0,-1 1 0 0 0,1-1 0 0 0,1 1-1 0 0,0 0 1 0 0,0 0 0 0 0,1 0-1 0 0,1 0 1 0 0,-1 1 0 0 0,1-1-1 0 0,1 0 1 0 0,0 0 0 0 0,2 10-740 0 0,0-18 69 0 0,0 0 0 0 0,0 0 0 0 0,1-1 0 0 0,-1 1 0 0 0,0 0 0 0 0,1-1 1 0 0,-1 0-1 0 0,0 0 0 0 0,1 0 0 0 0,0 0 0 0 0,-1 0 0 0 0,1-1 0 0 0,-1 0 0 0 0,1 0 1 0 0,0 0-1 0 0,-1 0 0 0 0,1 0 0 0 0,0-1 0 0 0,-1 1 0 0 0,1-1 0 0 0,-1 0 0 0 0,1 0 0 0 0,-1-1 1 0 0,1 1-1 0 0,-1-1 0 0 0,0 1 0 0 0,0-1 0 0 0,0 0 0 0 0,0 0 0 0 0,0-1 0 0 0,0 1 0 0 0,0 0 1 0 0,-1-1-1 0 0,1-1-69 0 0,10-5 150 0 0,-1 0 0 0 0,0-1 0 0 0,-1-1-1 0 0,0 0 1 0 0,-1 0 0 0 0,0-1 0 0 0,-1-1 0 0 0,0 1 0 0 0,3-8-150 0 0,-11 18 29 0 0,0 0-1 0 0,0-1 1 0 0,0 1-1 0 0,0 0 1 0 0,-1 0-1 0 0,1 0 1 0 0,0-1 0 0 0,-1 1-1 0 0,0 0 1 0 0,0-1-1 0 0,0 1 1 0 0,0 0-1 0 0,0-1 1 0 0,0 1-1 0 0,0 0 1 0 0,-1-1-1 0 0,1 1 1 0 0,-1 0-1 0 0,0-1 1 0 0,0 1-1 0 0,1 0 1 0 0,-1 0 0 0 0,-1 0-1 0 0,1 0 1 0 0,0 0-1 0 0,0 0 1 0 0,-1 0-1 0 0,1 0 1 0 0,-1 1-1 0 0,0-1 1 0 0,0 0-1 0 0,1 1 1 0 0,-1 0-1 0 0,0-1 1 0 0,0 1-1 0 0,0 0 1 0 0,0 0 0 0 0,0 0-1 0 0,-1 0 1 0 0,1 0-1 0 0,0 1 1 0 0,0-1-1 0 0,-1 0 1 0 0,1 1-1 0 0,0 0 1 0 0,-1 0-1 0 0,1 0 1 0 0,0 0-1 0 0,-1 0 1 0 0,1 0 0 0 0,0 0-1 0 0,-1 1 1 0 0,1-1-1 0 0,0 1 1 0 0,-1 0-1 0 0,1 0 1 0 0,0-1-1 0 0,0 1-28 0 0,-186 88 140 0 0,180-84-698 0 0,-17 9 106 0 0,18-14-3354 0 0,9-10-5039 0 0,1 3 1546 0 0</inkml:trace>
  <inkml:trace contextRef="#ctx0" brushRef="#br0" timeOffset="8636.645">4791 4323 7722 0 0,'-1'2'7419'0'0,"5"2"-3434"0"0,31 21-1117 0 0,67 37-808 0 0,-101-62-2082 0 0,1 1 0 0 0,-1-1 0 0 0,0 1-1 0 0,0-1 1 0 0,0 1 0 0 0,0-1-1 0 0,0 1 1 0 0,0 0 0 0 0,0 0 0 0 0,0-1-1 0 0,0 1 1 0 0,0 0 0 0 0,0 0-1 0 0,0 0 1 0 0,0 0 0 0 0,-1 0 0 0 0,1 0-1 0 0,0 0 1 0 0,-1 1 0 0 0,1-1-1 0 0,-1 0 1 0 0,1 0 0 0 0,-1 0 0 0 0,0 0-1 0 0,1 1 1 0 0,-1-1 0 0 0,0 0-1 0 0,0 0 1 0 0,0 1 0 0 0,0-1-1 0 0,0 0 1 0 0,0 1 0 0 0,0-1 0 0 0,0 0-1 0 0,-1 0 1 0 0,1 0 0 0 0,0 1-1 0 0,-1-1 1 0 0,1 0 0 0 0,-1 0 0 0 0,0 0-1 0 0,1 0 1 0 0,-1 0 0 0 0,0 0-1 0 0,1 0 1 0 0,-1 0 0 0 0,0 0 0 0 0,0 0-1 0 0,0 0 1 0 0,0 0 0 0 0,0 0-1 0 0,0-1 1 0 0,0 1 0 0 0,0 0 0 0 0,0-1-1 0 0,-1 1 23 0 0,-147 100-1334 0 0,57-46 1397 0 0,-100 64 2152 0 0,248-172-1512 0 0,142-103-543 0 0,-195 153-153 0 0,0 1-1 0 0,-1 0 1 0 0,1 0-1 0 0,0 0 0 0 0,0 0 1 0 0,1 1-1 0 0,-1-1 1 0 0,0 1-1 0 0,0 0 1 0 0,1 0-1 0 0,-1 0 0 0 0,1 0 1 0 0,-1 0-1 0 0,1 1 1 0 0,-1-1-1 0 0,1 1 1 0 0,-1 0-1 0 0,1 0 1 0 0,-1 1-1 0 0,1-1 0 0 0,-1 1 1 0 0,1 0-1 0 0,1 0-6 0 0,-14 46 2 0 0,-25 37-8 0 0,25-64 0 0 0,0 0-1 0 0,1 1 1 0 0,2 0-1 0 0,0 0 1 0 0,0 0-1 0 0,2 1 1 0 0,1 0-1 0 0,1 5 7 0 0,1-25 7 0 0,1 0-1 0 0,0 0 1 0 0,0-1-1 0 0,0 1 1 0 0,0 0 0 0 0,0 0-1 0 0,1 0 1 0 0,-1-1-1 0 0,0 1 1 0 0,1 0-1 0 0,0 0 1 0 0,-1-1-1 0 0,1 1 1 0 0,0-1-1 0 0,0 1 1 0 0,0 0 0 0 0,0-1-1 0 0,0 0 1 0 0,0 1-1 0 0,0-1 1 0 0,0 1-1 0 0,1-1 1 0 0,-1 0-1 0 0,0 0 1 0 0,1 0-1 0 0,-1 0 1 0 0,1 0 0 0 0,0 0-1 0 0,-1 0 1 0 0,1-1-1 0 0,-1 1 1 0 0,1 0-1 0 0,0-1 1 0 0,0 0-1 0 0,-1 1 1 0 0,1-1 0 0 0,0 0-1 0 0,0 0 1 0 0,0 0-1 0 0,-1 0 1 0 0,1 0-1 0 0,0 0 1 0 0,0 0-1 0 0,0-1-6 0 0,12-1 3 0 0,1-1 0 0 0,-1 0 0 0 0,0-1 0 0 0,0-1 0 0 0,0 0 0 0 0,-1-1 0 0 0,0-1 0 0 0,0 0 0 0 0,6-4-3 0 0,68-72-5627 0 0,-48 15-8860 0 0,-36 58 10429 0 0</inkml:trace>
  <inkml:trace contextRef="#ctx0" brushRef="#br0" timeOffset="8897.294">5057 4615 8746 0 0,'-11'6'1309'0'0,"-17"1"10565"0"0,33-26-9878 0 0,2 4-1682 0 0,2 0 0 0 0,0 1 0 0 0,1 0 0 0 0,0 1 0 0 0,1 0 0 0 0,1 0-1 0 0,0 1 1 0 0,7-5-314 0 0,-12 11-354 0 0,64-52-163 0 0,-46 42-2829 0 0,1 5-4012 0 0,-16 8-1822 0 0</inkml:trace>
  <inkml:trace contextRef="#ctx0" brushRef="#br0" timeOffset="9060.112">5135 4740 12651 0 0,'-17'-32'4016'0'0,"34"-21"-4106"0"0,4 19-2365 0 0,1 1 0 0 0,2 0 0 0 0,1 2 0 0 0,1 1 0 0 0,29-25 2455 0 0,-36 39-3302 0 0</inkml:trace>
  <inkml:trace contextRef="#ctx0" brushRef="#br0" timeOffset="9317.699">5465 4292 4785 0 0,'0'0'2498'0'0,"-10"6"7190"0"0,-11 6-5912 0 0,-10 30-225 0 0,17 43-3626 0 0,11-54 257 0 0,-9 69-988 0 0,-1 10-2391 0 0,-6-1-5512 0 0,16-74 3360 0 0,0-26 1005 0 0</inkml:trace>
  <inkml:trace contextRef="#ctx0" brushRef="#br0" timeOffset="9469.188">5251 4932 7722 0 0,'-27'22'4519'0'0,"11"-17"3422"0"0,34-48-3975 0 0,-15 36-3918 0 0,1 0 0 0 0,-1-1 1 0 0,1 1-1 0 0,1 1 0 0 0,-1-1 1 0 0,1 0-1 0 0,0 1 0 0 0,1 0 1 0 0,-1 0-1 0 0,1 1 0 0 0,0 0 1 0 0,1 0-1 0 0,-1 0 0 0 0,1 1 1 0 0,0 0-1 0 0,0 0 0 0 0,0 0 1 0 0,1 1-1 0 0,-1 0 0 0 0,1 1 1 0 0,0 0-1 0 0,0 0 0 0 0,0 0 1 0 0,0 1-1 0 0,6 0-48 0 0,-8 4 10 0 0,-1-1 0 0 0,1 1 1 0 0,-1 0-1 0 0,0 0 0 0 0,0 1 0 0 0,-1-1 1 0 0,1 1-1 0 0,-1 0 0 0 0,0 1 0 0 0,0-1 0 0 0,0 1 1 0 0,0 0-1 0 0,-1 0 0 0 0,0 0 0 0 0,0 0 0 0 0,0 0 1 0 0,-1 1-1 0 0,1-1 0 0 0,-1 1 0 0 0,-1 0 0 0 0,1-1 1 0 0,-1 1-1 0 0,0 1-10 0 0,3 15 81 0 0,-2 0 1 0 0,0 1-1 0 0,-2-1 0 0 0,0 0 1 0 0,-1 1-1 0 0,-1-1 0 0 0,-2 0 1 0 0,-1 3-82 0 0,44-68 1036 0 0,74-95-4596 0 0,-75 99-520 0 0,1 4-3325 0 0,-23 18-451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3:15.3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482 57 7842 0 0,'-14'6'5374'0'0,"-7"17"-1539"0"0,13-14-2573 0 0,-95 124 3529 0 0,47-56-4161 0 0,-136 184 16 0 0,105-142-1665 0 0,125-138-7906 0 0,-11-4 1290 0 0,-8 10 2394 0 0</inkml:trace>
  <inkml:trace contextRef="#ctx0" brushRef="#br0" timeOffset="248.032">221 438 11114 0 0,'-1'0'194'0'0,"0"0"0"0"0,0 0 0 0 0,-1 1 0 0 0,1-1 0 0 0,0 1 0 0 0,0-1 0 0 0,0 1 0 0 0,0-1 0 0 0,0 1 0 0 0,0 0 0 0 0,0-1 0 0 0,0 1 0 0 0,0 0 0 0 0,0 0 0 0 0,0 0 0 0 0,0 0 0 0 0,0 0 0 0 0,1 0 0 0 0,-1 0 0 0 0,0 0 0 0 0,1 0 0 0 0,-1 0 0 0 0,1 0-1 0 0,-1 0 1 0 0,1 1 0 0 0,-1-1 0 0 0,1 0 0 0 0,0 0 0 0 0,0 0 0 0 0,-1 1 0 0 0,1-1 0 0 0,0 0 0 0 0,0 0 0 0 0,0 1 0 0 0,1-1 0 0 0,-1 0 0 0 0,0 0 0 0 0,0 1 0 0 0,1-1 0 0 0,-1 1-194 0 0,34 42 2846 0 0,92 6-1311 0 0,0-21-1441 0 0,-120-28 1094 0 0,-1-1-3501 0 0,1-11-13351 0 0,-6 5 10833 0 0</inkml:trace>
  <inkml:trace contextRef="#ctx0" brushRef="#br0" timeOffset="536.536">817 34 7034 0 0,'-3'3'5182'0'0,"-7"14"-2936"0"0,-11 69 3703 0 0,-6 39-3907 0 0,-23 415-80 0 0,37-452-5188 0 0,14-87 3033 0 0,-1-1 1 0 0,0 1 0 0 0,0-1 0 0 0,1 1-1 0 0,-1-1 1 0 0,0 0 0 0 0,1 1 0 0 0,-1-1-1 0 0,0 0 1 0 0,1 1 0 0 0,-1-1 0 0 0,1 0-1 0 0,-1 1 1 0 0,0-1 0 0 0,1 0 0 0 0,-1 0-1 0 0,1 1 1 0 0,-1-1 0 0 0,1 0 0 0 0,-1 0-1 0 0,1 0 1 0 0,-1 0 0 0 0,1 0 0 0 0,-1 1-1 0 0,1-1 1 0 0,-1 0 0 0 0,1 0 0 0 0,-1 0-1 0 0,1-1 1 0 0,-1 1 0 0 0,1 0 0 0 0,-1 0-1 0 0,1 0 1 0 0,-1 0 0 0 0,1 0 0 0 0,-1-1-1 0 0,1 1 1 0 0,-1 0 0 0 0,1 0 0 0 0,-1-1-1 0 0,1 1 1 0 0,-1 0 0 0 0,0-1 0 0 0,1 1-1 0 0,-1 0 1 0 0,0-1 0 0 0,1 1 0 0 0,-1-1-1 0 0,0 1 1 0 0,1 0 0 0 0,-1-1 0 0 0,0 1-1 0 0,0-1 1 0 0,1 1 0 0 0,-1-1 0 0 0,0 1 0 0 0,0-1-1 0 0,0 1 1 0 0,0-1 0 0 0,0 1 0 0 0,0-1-1 0 0,0 1 1 0 0,0-1 0 0 0,0 1 0 0 0,0-1 192 0 0,7-8-5836 0 0</inkml:trace>
  <inkml:trace contextRef="#ctx0" brushRef="#br0" timeOffset="686.794">736 568 7426 0 0,'-2'-6'7369'0'0,"8"-2"-3437"0"0,26-13-2127 0 0,-23 16-799 0 0,163-72 136 0 0,-108 52-4473 0 0,0-3-5508 0 0,-48 19 2474 0 0</inkml:trace>
  <inkml:trace contextRef="#ctx0" brushRef="#br0" timeOffset="1034.722">1256 360 9914 0 0,'0'0'1547'0'0,"27"-11"2554"0"0,62-33-358 0 0,101-100-2237 0 0,-186 141-1441 0 0,-1 0-1 0 0,1 0 0 0 0,-1 0 1 0 0,0-1-1 0 0,0 1 1 0 0,0-1-1 0 0,0 0 1 0 0,-1 0-1 0 0,0 0 0 0 0,0 0 1 0 0,0 0-1 0 0,0 0 1 0 0,0-1-1 0 0,-1 1 1 0 0,0 0-1 0 0,0-1 0 0 0,0 1 1 0 0,0-1-1 0 0,-1 0 1 0 0,0 1-1 0 0,0-1 1 0 0,0 1-1 0 0,-1-1 0 0 0,1 0 1 0 0,-1 1-1 0 0,0-1 1 0 0,0 1-1 0 0,-1-1 1 0 0,1 1-1 0 0,-1 0 0 0 0,0 0 1 0 0,-2-4-65 0 0,-1 7 79 0 0,0-1 0 0 0,0 1-1 0 0,0 0 1 0 0,0 0 0 0 0,0 1 0 0 0,0 0 0 0 0,0-1-1 0 0,-1 2 1 0 0,1-1 0 0 0,0 1 0 0 0,0-1 0 0 0,0 1 0 0 0,0 1-1 0 0,0-1 1 0 0,0 1 0 0 0,1 0 0 0 0,-1 0 0 0 0,0 0 0 0 0,1 1-1 0 0,-1-1 1 0 0,1 1 0 0 0,0 0 0 0 0,0 1 0 0 0,0-1-1 0 0,1 1 1 0 0,-1-1 0 0 0,1 1 0 0 0,0 0 0 0 0,-2 2-79 0 0,-67 131 569 0 0,53-89-419 0 0,-66 225-331 0 0,84-272 93 0 0,1 0-1 0 0,-1-1 0 0 0,1 1 0 0 0,-1 0 0 0 0,1 0 0 0 0,-1-1 0 0 0,1 1 0 0 0,0 0 0 0 0,-1 0 0 0 0,1 0 0 0 0,0 0 0 0 0,0-1 0 0 0,0 1 0 0 0,-1 0 0 0 0,1 0 0 0 0,0 0 0 0 0,0 0 0 0 0,0 0 0 0 0,0 0 0 0 0,1 0 0 0 0,-1 0 0 0 0,0-1 0 0 0,0 1 0 0 0,0 0 0 0 0,1 0 0 0 0,-1 0 0 0 0,1 0 0 0 0,-1-1 0 0 0,0 1 0 0 0,1 0 0 0 0,-1 0 0 0 0,1-1 0 0 0,0 1 0 0 0,-1 0 0 0 0,1-1 0 0 0,-1 1 0 0 0,1 0 0 0 0,0-1 0 0 0,0 1 0 0 0,-1-1 0 0 0,1 1 0 0 0,0-1 0 0 0,0 0 0 0 0,0 1 0 0 0,0-1 0 0 0,-1 0 0 0 0,1 0 0 0 0,0 1 0 0 0,0-1 0 0 0,0 0 0 0 0,0 0 0 0 0,0 0 0 0 0,0 0 0 0 0,0 0 0 0 0,0 0 89 0 0,47-22-8948 0 0,-33 9 5872 0 0,2-3-2670 0 0</inkml:trace>
  <inkml:trace contextRef="#ctx0" brushRef="#br0" timeOffset="1319.532">1553 298 7802 0 0,'-3'65'8204'0'0,"-15"32"-4814"0"0,11-84-3365 0 0,0-1-1 0 0,-1 0 1 0 0,-1 0-1 0 0,0 0 1 0 0,-1-1 0 0 0,0-1-1 0 0,0 0 1 0 0,-1 0-1 0 0,-1-1 1 0 0,1 0-1 0 0,-2-1 1 0 0,1-1 0 0 0,-1 0-1 0 0,-10 4-24 0 0,-8 2 45 0 0,27-12 59 0 0,-1 0-1 0 0,1 0 0 0 0,0 0 0 0 0,0 0 1 0 0,0 1-1 0 0,1-1 0 0 0,-1 1 0 0 0,0 0 0 0 0,1 0 1 0 0,-1 1-1 0 0,1-1 0 0 0,-1 1 0 0 0,1-1 0 0 0,0 1 1 0 0,0 0-1 0 0,1 0 0 0 0,-1 1 0 0 0,0-1 1 0 0,1 0-1 0 0,0 1 0 0 0,0 0 0 0 0,0-1 0 0 0,0 1 1 0 0,1 0-1 0 0,-1 0 0 0 0,1 0 0 0 0,0 0 1 0 0,0 1-104 0 0,3-3 91 0 0,-1-1 1 0 0,1 1 0 0 0,0-1 0 0 0,0 1 0 0 0,-1-1-1 0 0,1 1 1 0 0,0-1 0 0 0,0 0 0 0 0,0 0 0 0 0,1 0 0 0 0,-1 0-1 0 0,0-1 1 0 0,0 1 0 0 0,1 0 0 0 0,-1-1 0 0 0,0 1 0 0 0,0-1-1 0 0,1 0 1 0 0,-1 0 0 0 0,0 0 0 0 0,1 0 0 0 0,-1 0 0 0 0,0-1-1 0 0,1 1 1 0 0,-1-1 0 0 0,0 0 0 0 0,0 1 0 0 0,1-1 0 0 0,-1 0-1 0 0,0 0 1 0 0,0 0 0 0 0,0 0 0 0 0,0-1 0 0 0,0 1 0 0 0,0-1-92 0 0,260-138 961 0 0,-210 97-2400 0 0,-23 10-7345 0 0,-25 25 4393 0 0,-4 1-3501 0 0</inkml:trace>
  <inkml:trace contextRef="#ctx0" brushRef="#br0" timeOffset="1565.321">1409 992 12531 0 0,'-48'101'5350'0'0,"50"-100"-5242"0"0,0 0 0 0 0,0 0 0 0 0,0-1-1 0 0,0 1 1 0 0,0 0 0 0 0,0-1 0 0 0,1 1-1 0 0,-1-1 1 0 0,0 0 0 0 0,0 0 0 0 0,1 0 0 0 0,-1 0-1 0 0,0 0 1 0 0,0 0 0 0 0,1 0 0 0 0,-1-1 0 0 0,0 1-1 0 0,0-1 1 0 0,0 0 0 0 0,1 1 0 0 0,-1-1-1 0 0,0 0 1 0 0,0-1 0 0 0,0 1 0 0 0,-1 0 0 0 0,1 0-1 0 0,0-1 1 0 0,0 1 0 0 0,-1-1 0 0 0,1 1 0 0 0,0-2-108 0 0,0 2 74 0 0,26-17 190 0 0,0-2 0 0 0,-1-1 0 0 0,-1-1 0 0 0,-1-1 0 0 0,-1-1 0 0 0,20-27-264 0 0,33-43 1524 0 0,-81 94-1405 0 0,1-1 1 0 0,0 0-1 0 0,-1 1 0 0 0,1 0 0 0 0,-1 0 0 0 0,1 0 1 0 0,-1 0-1 0 0,1 0 0 0 0,0 1 0 0 0,-1 0 0 0 0,1-1 0 0 0,0 1 1 0 0,-1 0-1 0 0,1 1 0 0 0,0-1 0 0 0,0 1 0 0 0,0-1 1 0 0,0 1-1 0 0,-2 1-119 0 0,-381 237 1712 0 0,282-161-2593 0 0,143-92-5171 0 0,39-33-3776 0 0,-43 24 2200 0 0</inkml:trace>
  <inkml:trace contextRef="#ctx0" brushRef="#br0" timeOffset="2320.975">1891 337 9562 0 0,'-49'29'5222'0'0,"52"-37"-1089"0"0,144-65-667 0 0,48-15-35 0 0,-194 87-3400 0 0,0 0-1 0 0,0 1 1 0 0,0-1 0 0 0,0 1 0 0 0,1-1 0 0 0,-1 1 0 0 0,0 0 0 0 0,0-1 0 0 0,1 1 0 0 0,-1 0 0 0 0,0 0 0 0 0,1 0 0 0 0,-1 0 0 0 0,0 0 0 0 0,1 0 0 0 0,-1 0 0 0 0,0 0 0 0 0,0 1 0 0 0,1-1 0 0 0,-1 0 0 0 0,0 1 0 0 0,0-1 0 0 0,0 1 0 0 0,1-1 0 0 0,-1 1 0 0 0,0 0 0 0 0,0 0 0 0 0,0-1 0 0 0,0 1 0 0 0,0 0 0 0 0,0 0 0 0 0,0 0 0 0 0,0 0 0 0 0,-1 0 0 0 0,1 0 0 0 0,0 0 0 0 0,-1 0 0 0 0,1 0 0 0 0,0 1 0 0 0,-1-1 0 0 0,0 0 0 0 0,1 0 0 0 0,-1 1 0 0 0,0-1 0 0 0,1 0 0 0 0,-1 0 0 0 0,0 1 0 0 0,0-1 0 0 0,0 0 0 0 0,0 1 0 0 0,0-1 0 0 0,0 0 0 0 0,-1 0 0 0 0,1 1 0 0 0,0-1 0 0 0,-1 0 0 0 0,1 0 0 0 0,-1 1-31 0 0,-19 84 150 0 0,7-57-333 0 0,-2-1 0 0 0,-1 0 1 0 0,-1-1-1 0 0,-1-1 0 0 0,-1-1 0 0 0,-1 0 1 0 0,-2-2-1 0 0,-7 6 183 0 0,22-21-207 0 0,-57 75-4191 0 0,28-23-6531 0 0,32-50 3749 0 0</inkml:trace>
  <inkml:trace contextRef="#ctx0" brushRef="#br0" timeOffset="2564.506">2148 513 11787 0 0,'-7'2'652'0'0,"1"1"1"0"0,-1 0 0 0 0,1 0 0 0 0,0 1 0 0 0,-1 0 0 0 0,2 0-1 0 0,-1 0 1 0 0,0 1 0 0 0,1 0 0 0 0,0 0 0 0 0,0 0 0 0 0,0 1 0 0 0,1-1-1 0 0,0 1 1 0 0,0 0 0 0 0,0 0 0 0 0,1 1-653 0 0,-1-1 166 0 0,1 0 0 0 0,0 0 0 0 0,0 0 0 0 0,1 1 0 0 0,0-1-1 0 0,0 1 1 0 0,0-1 0 0 0,1 1 0 0 0,0 0 0 0 0,1-1 0 0 0,-1 1 0 0 0,1 0 0 0 0,0 0 0 0 0,1 0 0 0 0,0-1 0 0 0,0 1-1 0 0,2 6-165 0 0,-2-9-41 0 0,1 0 0 0 0,0 0-1 0 0,0 0 1 0 0,0-1-1 0 0,0 1 1 0 0,0 0-1 0 0,1-1 1 0 0,0 0-1 0 0,-1 0 1 0 0,1 0-1 0 0,1 0 1 0 0,-1 0-1 0 0,0 0 1 0 0,1-1-1 0 0,-1 0 1 0 0,1 1-1 0 0,0-1 1 0 0,0-1 0 0 0,-1 1-1 0 0,1 0 1 0 0,0-1-1 0 0,1 0 1 0 0,-1 0 41 0 0,30 0-3294 0 0,2-12-3319 0 0,-20 3 2412 0 0,3-2-2914 0 0</inkml:trace>
  <inkml:trace contextRef="#ctx0" brushRef="#br0" timeOffset="2767.663">2640 11 8306 0 0,'-4'-10'5283'0'0,"3"10"-1465"0"0,-4 17-1166 0 0,-4 15-1922 0 0,1 0 1 0 0,1 0-1 0 0,2 1 0 0 0,2 0 0 0 0,1 0 1 0 0,1 19-731 0 0,1-32 151 0 0,18 542 1225 0 0,-21-340-2289 0 0,36-280-15139 0 0,-20 39 9954 0 0</inkml:trace>
  <inkml:trace contextRef="#ctx0" brushRef="#br0" timeOffset="2965.63">2623 558 9402 0 0,'-1'-4'8493'0'0,"38"-15"-6344"0"0,185-68-154 0 0,-18 9-1432 0 0,-185 68-462 0 0,-10 6-3551 0 0,-27 8-1721 0 0,4-1 1249 0 0,-4 3-2861 0 0</inkml:trace>
  <inkml:trace contextRef="#ctx0" brushRef="#br0" timeOffset="3455.657">2060 649 7001 0 0,'-19'11'4233'0'0,"-52"34"-21"0"0,50-28-3872 0 0,1 0-1 0 0,0 2 0 0 0,2 0 1 0 0,0 1-1 0 0,2 1 0 0 0,-9 12-339 0 0,24-30 17 0 0,-1 0 0 0 0,0 0 0 0 0,1 0 0 0 0,-1 0-1 0 0,1 0 1 0 0,0 0 0 0 0,0 1 0 0 0,0-1 0 0 0,1 0-1 0 0,-1 0 1 0 0,1 1 0 0 0,0-1 0 0 0,-1 0 0 0 0,1 1-1 0 0,1-1 1 0 0,-1 0 0 0 0,1 1 0 0 0,-1-1 0 0 0,1 0-1 0 0,0 1-16 0 0,19-29-4406 0 0,-6-5-1899 0 0,-8 21 1567 0 0</inkml:trace>
  <inkml:trace contextRef="#ctx0" brushRef="#br0" timeOffset="3683.347">2011 679 6057 0 0,'7'4'8577'0'0,"8"6"-4638"0"0,42 24-1694 0 0,144 32 579 0 0,-106-44-1962 0 0,-115-14-2650 0 0,6-6-2174 0 0,2-2-4171 0 0,9 0 1089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27.9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194 0 11466 0 0,'-42'132'7553'0'0,"22"-55"-6410"0"0,-103 254 5 0 0,115-284-1723 0 0,17-33-2667 0 0,16-19-4305 0 0,-15-1 1290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156 111 2160 0 0,'4'-2'3555'0'0,"8"-7"-2183"0"0,1-39 2411 0 0,20-4 1518 0 0,-90 174 1418 0 0,-80 219-5656 0 0,114-250-700 0 0,26-91-345 0 0,0 0-1 0 0,0 0 1 0 0,0 0 0 0 0,0-1-1 0 0,0 1 1 0 0,0-1 0 0 0,0 0 0 0 0,0 0-1 0 0,0 0 1 0 0,0 0 0 0 0,0 0-1 0 0,0 0 1 0 0,0-1 0 0 0,-1 0 0 0 0,1 1-1 0 0,-1-1 1 0 0,1 0 0 0 0,-1 0 0 0 0,0 0-1 0 0,1-1 1 0 0,-1 1-18 0 0,14-13-12 0 0,85-59 50 0 0,-98 72-40 0 0,-1 1-1 0 0,1 0 0 0 0,0 0 1 0 0,0 0-1 0 0,0 0 1 0 0,0 0-1 0 0,1 0 0 0 0,-1 1 1 0 0,0 0-1 0 0,0-1 1 0 0,0 1-1 0 0,0 0 0 0 0,0 1 1 0 0,1-1-1 0 0,-1 1 0 0 0,0-1 1 0 0,0 1-1 0 0,0 0 1 0 0,0 0-1 0 0,0 0 0 0 0,0 0 1 0 0,0 1-1 0 0,-1-1 0 0 0,1 1 1 0 0,0 0-1 0 0,-1 0 1 0 0,1 0-1 0 0,-1 0 0 0 0,0 0 1 0 0,0 0-1 0 0,1 1 0 0 0,-2-1 1 0 0,1 1-1 0 0,0-1 1 0 0,0 1-1 0 0,-1 0 3 0 0,4 9 14 0 0,-1 1-1 0 0,-1-1 1 0 0,0 0 0 0 0,-1 1 0 0 0,-1-1-1 0 0,1 1 1 0 0,-2 0 0 0 0,0-1 0 0 0,-1 1 0 0 0,0 0-1 0 0,0-1 1 0 0,-2 1 0 0 0,1-1 0 0 0,-2 0-1 0 0,1 0 1 0 0,-2 0 0 0 0,0 0 0 0 0,0 0-1 0 0,-4 4-13 0 0,-1 4 26 0 0,-1-1-1 0 0,0-1 1 0 0,-2 0-1 0 0,0-1 1 0 0,-1 0-1 0 0,-1-1 1 0 0,0 0-1 0 0,-1-2 1 0 0,-2 1-26 0 0,-3 3 28 0 0,17-13-184 0 0,-1-1 1 0 0,1 1-1 0 0,-1-1 0 0 0,0-1 0 0 0,0 1 0 0 0,0-1 1 0 0,-1 0-1 0 0,1 0 0 0 0,-1 0 0 0 0,0-1 0 0 0,0 0 1 0 0,1 0-1 0 0,-1-1 0 0 0,-1 1 0 0 0,1-1 156 0 0,4-3-579 0 0,1-1 0 0 0,0 1 1 0 0,0 0-1 0 0,-1-1 0 0 0,1 1 0 0 0,1-1 0 0 0,-1 1 0 0 0,0-1 0 0 0,1 0 0 0 0,-1 1 0 0 0,1-1 0 0 0,0 0 1 0 0,0 1-1 0 0,0-1 0 0 0,0 0 0 0 0,0 1 0 0 0,0-1 0 0 0,1 0 0 0 0,0 1 0 0 0,-1-1 0 0 0,1 1 0 0 0,0-1 1 0 0,0 1-1 0 0,0-1 0 0 0,1 1 579 0 0,4-17-5665 0 0</inkml:trace>
  <inkml:trace contextRef="#ctx0" brushRef="#br0" timeOffset="255.522">23 228 9130 0 0,'9'-10'6144'0'0,"35"7"-3712"0"0,-42 3-2191 0 0,229 19 2830 0 0,-212-18-2920 0 0,70 21 171 0 0,-74-12-1413 0 0,12-11-12822 0 0,-20-4 8986 0 0</inkml:trace>
  <inkml:trace contextRef="#ctx0" brushRef="#br0" timeOffset="664.813">658 264 9498 0 0,'1'0'116'0'0,"-1"1"0"0"0,1-1 0 0 0,0 0 0 0 0,0 0 1 0 0,0 0-1 0 0,0 0 0 0 0,0 0 0 0 0,0-1 0 0 0,0 1 0 0 0,0 0 0 0 0,0 0 0 0 0,0-1 0 0 0,-1 1 0 0 0,1 0 1 0 0,0-1-1 0 0,0 1 0 0 0,0-1 0 0 0,0 1 0 0 0,-1-1 0 0 0,1 1 0 0 0,0-1 0 0 0,-1 0 0 0 0,1 1 0 0 0,0-1 1 0 0,-1 0-1 0 0,1 0 0 0 0,-1 1 0 0 0,1-1 0 0 0,-1 0 0 0 0,1 0 0 0 0,-1 0 0 0 0,0 0 0 0 0,1 1 0 0 0,-1-1 1 0 0,0 0-1 0 0,0 0 0 0 0,1 0 0 0 0,-1 0 0 0 0,0 0 0 0 0,0 0 0 0 0,0 0 0 0 0,0 0 0 0 0,0 0 1 0 0,-1 0-1 0 0,1 0 0 0 0,0 1 0 0 0,0-1 0 0 0,-1 0 0 0 0,1 0 0 0 0,0 0 0 0 0,-1 0 0 0 0,1 0 0 0 0,-1 1 1 0 0,1-1-1 0 0,-1 0 0 0 0,1 0 0 0 0,-1 1 0 0 0,0-1 0 0 0,1 0 0 0 0,-1 1 0 0 0,0-1 0 0 0,0 1 0 0 0,1-1 1 0 0,-1 1-1 0 0,0-1 0 0 0,0 1 0 0 0,0-1 0 0 0,0 1 0 0 0,0-1-116 0 0,101 37 2190 0 0,-94-35-2133 0 0,-1 1 0 0 0,1 0 0 0 0,0 0 0 0 0,-1 1-1 0 0,1 0 1 0 0,-1 0 0 0 0,0 0 0 0 0,0 0 0 0 0,0 1 0 0 0,0 0 0 0 0,0 0 0 0 0,-1 0 0 0 0,0 1 0 0 0,0-1 0 0 0,0 1 0 0 0,-1 0-1 0 0,1 0 1 0 0,-1 1 0 0 0,0-1 0 0 0,-1 0 0 0 0,1 1 0 0 0,-1 0 0 0 0,0 0 0 0 0,-1-1 0 0 0,1 1 0 0 0,-1 0 0 0 0,0 0-1 0 0,-1 0 1 0 0,1 1 0 0 0,-1-1 0 0 0,-1 0 0 0 0,1 0 0 0 0,-1 0 0 0 0,-1 4-57 0 0,-8 11 126 0 0,-1 0-1 0 0,-1 0 1 0 0,0-2-1 0 0,-2 1 1 0 0,-1-2 0 0 0,0 0-1 0 0,-1 0 1 0 0,-1-2-1 0 0,0 0 1 0 0,-1-1 0 0 0,-20 13-126 0 0,38-26 13 0 0,0-1 0 0 0,0 1 0 0 0,0 0 0 0 0,0 0 0 0 0,1 0 0 0 0,-1 0 1 0 0,1 0-1 0 0,-1-1 0 0 0,1 1 0 0 0,0 0 0 0 0,-1 0 0 0 0,1-1 0 0 0,0 1 1 0 0,0 0-1 0 0,0-1 0 0 0,0 1 0 0 0,1-1 0 0 0,-1 1 0 0 0,0-1 0 0 0,1 0 1 0 0,-1 0-1 0 0,1 1 0 0 0,-1-1 0 0 0,1 0 0 0 0,-1 0 0 0 0,1 0 0 0 0,0-1 1 0 0,-1 1-1 0 0,1 0 0 0 0,0-1 0 0 0,0 1 0 0 0,0-1 0 0 0,0 1 0 0 0,-1-1 0 0 0,1 0 1 0 0,0 0-1 0 0,0 0 0 0 0,0 0 0 0 0,0 0 0 0 0,0 0 0 0 0,0-1-13 0 0,102 12 215 0 0,3-2-142 0 0,-79-3-3558 0 0,14-2-5771 0 0,-36-7 2012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29.3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65 180 7778 0 0,'-65'19'5712'0'0,"73"-14"-1150"0"0,68-6-3327 0 0,-46 1-783 0 0,335-13 708 0 0,-66 10-416 0 0,-195 9-124 0 0,-101-6-598 0 0,33-3-14933 0 0,-29 0 9865 0 0</inkml:trace>
  <inkml:trace contextRef="#ctx0" brushRef="#br0" timeOffset="523.247">872 30 8674 0 0,'-12'-5'1935'0'0,"-5"-19"3703"0"0,17 24-5041 0 0,0 0-88 0 0,23 7 1713 0 0,-18-5-2128 0 0,0 0-1 0 0,0 1 1 0 0,0 0 0 0 0,-1 0-1 0 0,1 0 1 0 0,-1 0 0 0 0,0 1-1 0 0,0 0 1 0 0,0 0 0 0 0,0 0-1 0 0,0 0 1 0 0,-1 0 0 0 0,0 1 0 0 0,0 0-1 0 0,0-1 1 0 0,-1 1 0 0 0,1 0-1 0 0,-1 0 1 0 0,0 1 0 0 0,-1-1-1 0 0,1 0 1 0 0,-1 1 0 0 0,0-1 0 0 0,-1 1-1 0 0,1-1 1 0 0,-1 1 0 0 0,0-1-1 0 0,0 1 1 0 0,-1-1 0 0 0,1 1-1 0 0,-1-1 1 0 0,-1 1 0 0 0,1-1-1 0 0,-1 0 1 0 0,0 0 0 0 0,0 0 0 0 0,0 0-1 0 0,-1 0 1 0 0,0 1-94 0 0,-136 135 986 0 0,117-136-726 0 0,27-34-211 0 0,103-169-54 0 0,-87 165 18 0 0,-25 56 38 0 0,-59 123 109 0 0,89-168 21 0 0,-19 12-159 0 0,0 1 0 0 0,-1-1 0 0 0,0 0 0 0 0,0-1-1 0 0,-1 1 1 0 0,-1-1 0 0 0,0 0 0 0 0,0 0 0 0 0,-1 0 0 0 0,0-1 0 0 0,-1 1 0 0 0,0-6-22 0 0,-3 17 0 0 0,0 0-1 0 0,0-1 1 0 0,0 1 0 0 0,-1 0 0 0 0,1 0-1 0 0,0-1 1 0 0,0 1 0 0 0,0 0 0 0 0,0 0 0 0 0,0 0-1 0 0,0 0 1 0 0,0 1 0 0 0,0-1 0 0 0,-1 0 0 0 0,1 0-1 0 0,0 1 1 0 0,0-1 0 0 0,0 1 0 0 0,0-1 0 0 0,0 1-1 0 0,0-1 1 0 0,0 1 0 0 0,0-1 0 0 0,1 1 0 0 0,-1 0-1 0 0,0 0 1 0 0,0-1 0 0 0,0 1 0 0 0,1 0 0 0 0,-1 0-1 0 0,0 0 1 0 0,1 0 0 0 0,-1 0 0 0 0,1 0 0 0 0,-1 0-1 0 0,1 0 1 0 0,0 0 0 0 0,-1 0 0 0 0,1 0 0 0 0,0 0-1 0 0,-1 0 1 0 0,1 0 0 0 0,0 0 0 0 0,0 1 0 0 0,0-1-1 0 0,0 0 1 0 0,0 0 0 0 0,-1 2 11 0 0,-59 120-1170 0 0,66-107-3731 0 0,23-29-6729 0 0,-29 13 11395 0 0,10-9-5240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35.1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137 129 11066 0 0,'-3'-1'221'0'0,"1"-1"-1"0"0,0 1 0 0 0,0-1 0 0 0,0 0 0 0 0,0 0 0 0 0,0 0 0 0 0,0 0 1 0 0,0 0-1 0 0,0 0 0 0 0,1 0 0 0 0,-1-1 0 0 0,1 1 0 0 0,0-1 0 0 0,0 1 1 0 0,0-1-1 0 0,0 1 0 0 0,0-1 0 0 0,0 0 0 0 0,1 1 0 0 0,-1-1 0 0 0,1 0 1 0 0,0 0-1 0 0,0 1 0 0 0,0-1 0 0 0,0 0 0 0 0,0 0 0 0 0,1 1 0 0 0,-1-1 1 0 0,1 0-1 0 0,0 1 0 0 0,-1-1 0 0 0,1 0 0 0 0,1 1 0 0 0,-1-1 0 0 0,0 1 1 0 0,0 0-1 0 0,1-1 0 0 0,0 1 0 0 0,-1 0 0 0 0,1 0 0 0 0,1-2-220 0 0,2 1 132 0 0,1 0 0 0 0,-1-1 1 0 0,0 2-1 0 0,1-1 0 0 0,-1 1 0 0 0,1 0 0 0 0,0 0 0 0 0,0 0 0 0 0,0 1 0 0 0,0 0 0 0 0,0 0 0 0 0,0 0 0 0 0,0 1 0 0 0,0 0 0 0 0,0 0 0 0 0,0 1 1 0 0,0-1-1 0 0,0 1 0 0 0,0 1 0 0 0,0-1 0 0 0,0 1 0 0 0,0 0 0 0 0,0 0 0 0 0,-1 1 0 0 0,1 0 0 0 0,-1 0 0 0 0,0 0 0 0 0,0 0 0 0 0,1 2-132 0 0,-3-2 32 0 0,-1 0 0 0 0,1 0-1 0 0,-1 0 1 0 0,0 0-1 0 0,0 0 1 0 0,0 0-1 0 0,-1 0 1 0 0,1 1-1 0 0,-1-1 1 0 0,0 1-1 0 0,0-1 1 0 0,0 1-1 0 0,0 0 1 0 0,0-1 0 0 0,-1 1-1 0 0,0 0 1 0 0,0-1-1 0 0,0 1 1 0 0,0 0-1 0 0,0 0 1 0 0,-1-1-1 0 0,0 1 1 0 0,0 0-1 0 0,0-1 1 0 0,0 1-1 0 0,0-1 1 0 0,-2 3-32 0 0,-50 96 473 0 0,47-93-440 0 0,-120 142 346 0 0,-1-13-7 0 0,128-139-366 0 0,0 1 0 0 0,0 0 1 0 0,0 0-1 0 0,-1 0 0 0 0,1 0 0 0 0,0 0 0 0 0,0 0 1 0 0,0 1-1 0 0,0-1 0 0 0,0 0 0 0 0,-1 0 0 0 0,1 1 1 0 0,0-1-1 0 0,0 0 0 0 0,0 1 0 0 0,-1-1 0 0 0,1 0 1 0 0,0 1-1 0 0,0 0 0 0 0,-1-1 0 0 0,1 1 0 0 0,-1-1 1 0 0,1 1-1 0 0,0 0 0 0 0,-1-1 0 0 0,1 1 0 0 0,-1 0 1 0 0,1-1-1 0 0,-1 1 0 0 0,0 0 0 0 0,1 0 0 0 0,-1 0 1 0 0,0-1-1 0 0,1 1 0 0 0,-1 0 0 0 0,0 0 0 0 0,0 0 1 0 0,0 0-1 0 0,0 0 0 0 0,0-1 0 0 0,0 1 1 0 0,0 0-1 0 0,0 0 0 0 0,0 0 0 0 0,0 0 0 0 0,-1 0 1 0 0,1-1-1 0 0,0 1 0 0 0,0 0 0 0 0,-1 0 0 0 0,1 0 1 0 0,-1-1-1 0 0,1 1 0 0 0,-1 0 0 0 0,1-1 0 0 0,-1 1 1 0 0,1 0-1 0 0,-1-1 0 0 0,0 1 0 0 0,1 0 0 0 0,-1-1 1 0 0,0 1-1 0 0,1-1 0 0 0,-1 1 0 0 0,0-1 0 0 0,0 0 1 0 0,1 1-1 0 0,-1-1 0 0 0,0 0-6 0 0,196-42 200 0 0,-13 39-785 0 0,-123 24-2558 0 0,-20-4-3211 0 0,4-14-4650 0 0,-31-5 6535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35.4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277 1 11819 0 0,'-42'29'5976'0'0,"-1"42"-3584"0"0,34-54-1365 0 0,-128 321 2196 0 0,100-228-2785 0 0,32-88 207 0 0,1-9-5774 0 0,5-11-8321 0 0,2-5 8493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34.2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285 1 5753 0 0,'-19'36'5125'0'0,"-50"72"941"0"0,23-38-4530 0 0,-38 60 578 0 0,85-129-2090 0 0,-1 0 1 0 0,0 0 0 0 0,0-1-1 0 0,1 1 1 0 0,-1 0-1 0 0,0-1 1 0 0,1 1 0 0 0,-1 0-1 0 0,0-1 1 0 0,1 1-1 0 0,-1 0 1 0 0,1-1 0 0 0,-1 1-1 0 0,1-1 1 0 0,0 1-1 0 0,-1-1 1 0 0,1 1 0 0 0,-1-1-1 0 0,1 1 1 0 0,0-1 0 0 0,-1 1-1 0 0,1-1 1 0 0,0 0-1 0 0,0 0 1 0 0,-1 1 0 0 0,1-1-1 0 0,0 0 1 0 0,0 0-1 0 0,-1 0 1 0 0,1 0 0 0 0,0 0-1 0 0,0 0 1 0 0,0 0-1 0 0,-1 0 1 0 0,1 0 0 0 0,0 0-1 0 0,0 0 1 0 0,-1-1-1 0 0,1 1 1 0 0,0 0 0 0 0,0 0-1 0 0,-1-1 1 0 0,1 1 0 0 0,0 0-1 0 0,-1-1 1 0 0,1 1-1 0 0,0-1 1 0 0,-1 1 0 0 0,1-1-1 0 0,-1 1 1 0 0,1-1-1 0 0,-1 0 1 0 0,1 1 0 0 0,-1-1-1 0 0,1 0 1 0 0,-1 1-1 0 0,0-1 1 0 0,1 0 0 0 0,-1 1-1 0 0,0-1-24 0 0,13-5 31 0 0,-6 5-23 0 0,-1-1 1 0 0,1 2-1 0 0,-1-1 0 0 0,1 1 1 0 0,0 0-1 0 0,-1 0 0 0 0,1 0 1 0 0,-1 1-1 0 0,1 0 1 0 0,-1 1-1 0 0,1 0 0 0 0,-1 0 1 0 0,0 0-1 0 0,1 0 1 0 0,-1 1-1 0 0,-1 0 0 0 0,1 1 1 0 0,0-1-1 0 0,-1 1 1 0 0,1 0-1 0 0,-1 0 0 0 0,0 1 1 0 0,-1-1-1 0 0,1 1 1 0 0,-1 0-1 0 0,0 0 0 0 0,0 1 1 0 0,-1-1-1 0 0,1 1 1 0 0,-1 0-1 0 0,0 0 0 0 0,-1 0 1 0 0,0 0-1 0 0,0 1-8 0 0,0-2 37 0 0,0 0-1 0 0,-1 0 1 0 0,0 0-1 0 0,0 0 1 0 0,0 0 0 0 0,-1 0-1 0 0,1 1 1 0 0,-1-1-1 0 0,0 0 1 0 0,-1 0-1 0 0,0 0 1 0 0,1 0-1 0 0,-2 1 1 0 0,1-1 0 0 0,0 0-1 0 0,-1 0 1 0 0,0-1-1 0 0,0 1 1 0 0,-1 0-1 0 0,1-1 1 0 0,-1 1 0 0 0,0-1-1 0 0,0 0 1 0 0,-1 0-1 0 0,1 0 1 0 0,-1 0-1 0 0,0-1 1 0 0,0 1 0 0 0,0-1-1 0 0,0 0 1 0 0,-2 1-37 0 0,-7 4 108 0 0,0 0 1 0 0,-1-1-1 0 0,0 0 1 0 0,0-1-1 0 0,0-1 1 0 0,-1 0 0 0 0,0-1-1 0 0,0-1 1 0 0,0 0-1 0 0,-3 0-108 0 0,-60 3-1265 0 0,77-7 994 0 0,0 0 0 0 0,0 0 1 0 0,1 0-1 0 0,-1 0 0 0 0,0 0 1 0 0,1 0-1 0 0,-1-1 0 0 0,1 1 1 0 0,-1 0-1 0 0,1 0 0 0 0,-1-1 1 0 0,1 1-1 0 0,0 0 0 0 0,0 0 1 0 0,0-1-1 0 0,0 1 0 0 0,0 0 0 0 0,0-1 1 0 0,0 1-1 0 0,0 0 0 0 0,0-1 1 0 0,0 1-1 0 0,1 0 0 0 0,-1 0 1 0 0,1-1-1 0 0,-1 1 0 0 0,1 0 1 0 0,-1 0-1 0 0,1 0 0 0 0,0-1 1 0 0,-1 1-1 0 0,1 0 0 0 0,0 0 1 0 0,0 0-1 0 0,0 0 0 0 0,0 1 1 0 0,0-1-1 0 0,0 0 0 0 0,0 0 1 0 0,1 0 270 0 0,7-15-4767 0 0,-3 4-546 0 0</inkml:trace>
  <inkml:trace contextRef="#ctx0" brushRef="#br0" timeOffset="273.512">217 30 10394 0 0,'10'-5'7065'0'0,"25"7"-4374"0"0,93 27-254 0 0,92 14-1196 0 0,-196-27-2335 0 0,-40 0-5211 0 0,8-10 286 0 0,5-2-782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1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2787 599 4689 0 0,'-1'-41'10145'0'0,"8"29"-4987"0"0,-41 15-3212 0 0,-38 88-706 0 0,-7 41-913 0 0,59-100-148 0 0,1 1 0 0 0,2 1 0 0 0,1 0 1 0 0,2 1-1 0 0,1 1 0 0 0,2 0 0 0 0,1 0 0 0 0,2 1 0 0 0,-2 33-179 0 0,9-52 27 0 0,2 0 1 0 0,0 1-1 0 0,1-1 0 0 0,1 0 0 0 0,1 0 0 0 0,0-1 0 0 0,1 1 0 0 0,1-1 0 0 0,1 0 1 0 0,0 0-1 0 0,2-1 0 0 0,0 0 0 0 0,0-1 0 0 0,1 0 0 0 0,1 0 0 0 0,1-1 0 0 0,0 0 0 0 0,13 11-27 0 0,96 28 365 0 0,-108-50-320 0 0,1-2 0 0 0,-1 0 0 0 0,0-1 0 0 0,0 0 0 0 0,1-1 1 0 0,-1 0-1 0 0,0-1 0 0 0,0-1 0 0 0,5-1-45 0 0,30-5 11 0 0,-31 4 10 0 0,-1 0 0 0 0,0-1-1 0 0,0-1 1 0 0,0-1 0 0 0,-1 0 0 0 0,-1-1 0 0 0,1-1-1 0 0,-1 0 1 0 0,2-3-21 0 0,14-9 101 0 0,-15 12-69 0 0,-1-1 0 0 0,-1 0-1 0 0,0-1 1 0 0,0 0 0 0 0,-1-1 0 0 0,0-1-1 0 0,-2 0 1 0 0,1 0 0 0 0,-2-1 0 0 0,0-1-1 0 0,-1 1 1 0 0,0-1 0 0 0,-1-1 0 0 0,-1 1-1 0 0,-1-1 1 0 0,0 0 0 0 0,-1-1 0 0 0,-1 1-1 0 0,-1-1 1 0 0,0 1 0 0 0,-1-18-32 0 0,-1 4 23 0 0,-2 0 0 0 0,-1-1 0 0 0,-1 1 0 0 0,-1 1 0 0 0,-2-1 0 0 0,-1 1 0 0 0,-2 0 0 0 0,-1 1 0 0 0,-1 0 0 0 0,-1 0 0 0 0,-2 2 0 0 0,0 0 0 0 0,-9-10-23 0 0,9 20 19 0 0,0 0 1 0 0,-1 1-1 0 0,0 1 1 0 0,-1 1 0 0 0,-1 0-1 0 0,-1 1 1 0 0,-11-6-20 0 0,-92-9-8 0 0,84 25 59 0 0,31 4-190 0 0,1 0 1 0 0,0 1 0 0 0,-1 0 0 0 0,1 0 0 0 0,0 0 0 0 0,0 1 0 0 0,0 0-1 0 0,1 0 1 0 0,-1 1 0 0 0,1-1 0 0 0,0 1 0 0 0,0 0 0 0 0,0 1 0 0 0,0-1-1 0 0,1 1 1 0 0,-1 0 0 0 0,1 0 0 0 0,1 0 0 0 0,-1 1 0 0 0,1-1-1 0 0,0 1 1 0 0,-2 4 138 0 0,-19 66-4552 0 0,18-27-2293 0 0,12-30 1939 0 0,-1-12-635 0 0</inkml:trace>
  <inkml:trace contextRef="#ctx0" brushRef="#br0" timeOffset="1">3429 580 6745 0 0,'7'-40'5090'0'0,"-1"52"-1188"0"0,10 164-495 0 0,-7-89-2804 0 0,-4-1-1 0 0,-4 1 0 0 0,-3 0 1 0 0,-11 65-603 0 0,10-128 177 0 0,1 0 0 0 0,1 0 0 0 0,2 0 0 0 0,0 0 0 0 0,2 0-1 0 0,0-1 1 0 0,2 1 0 0 0,0-1 0 0 0,8 20-177 0 0,-10-37 58 0 0,0 0 0 0 0,0 0 1 0 0,0 0-1 0 0,1-1 0 0 0,0 1 0 0 0,0-1 0 0 0,0 0 0 0 0,1 0 0 0 0,-1 0 0 0 0,1-1 0 0 0,1 1 1 0 0,-1-1-1 0 0,0-1 0 0 0,6 4-58 0 0,-8-47 98 0 0,-35-171-260 0 0,22 99-20 0 0,4 0 1 0 0,4-1 0 0 0,8-23 181 0 0,-5 115 13 0 0,1 0 0 0 0,1 0 0 0 0,0 0 1 0 0,2 1-1 0 0,1 0 0 0 0,0 0 0 0 0,2 0 1 0 0,0 0-1 0 0,1 1 0 0 0,1 1 0 0 0,0 0 1 0 0,2 0-1 0 0,0 1 0 0 0,9-10-13 0 0,-14 23 36 0 0,0 0 0 0 0,0 0-1 0 0,0 1 1 0 0,0 0 0 0 0,0 0 0 0 0,1 0 0 0 0,-1 1 0 0 0,1 1-1 0 0,0-1 1 0 0,0 1 0 0 0,-1 0 0 0 0,1 1 0 0 0,0 0-1 0 0,0 0 1 0 0,0 1 0 0 0,0 0 0 0 0,-1 0 0 0 0,1 1 0 0 0,0 0-1 0 0,-1 0 1 0 0,1 1 0 0 0,-1 0 0 0 0,0 0 0 0 0,0 0-1 0 0,0 1 1 0 0,-1 0 0 0 0,1 1 0 0 0,-1 0 0 0 0,0 0 0 0 0,0 0-1 0 0,0 0 1 0 0,-1 1 0 0 0,0 0 0 0 0,0 0 0 0 0,3 6-36 0 0,113 141 649 0 0,-117-146-632 0 0,-1-1 0 0 0,0 1 0 0 0,0 0 0 0 0,0 0 0 0 0,-1 0 0 0 0,0 0 0 0 0,-1 1 0 0 0,0-1 0 0 0,0 1 0 0 0,0-1 0 0 0,-1 0 1 0 0,0 1-1 0 0,-1-1 0 0 0,1 1 0 0 0,-1-1 0 0 0,-1 1 0 0 0,0-1 0 0 0,0 0 0 0 0,0 0 0 0 0,-1 0 0 0 0,0 0 0 0 0,0 0 0 0 0,0-1 1 0 0,-4 5-18 0 0,-3 0 15 0 0,0-1 0 0 0,0 0 0 0 0,-1-1 0 0 0,0 0 0 0 0,-1 0 0 0 0,1-1 0 0 0,-2-1 0 0 0,1 0 0 0 0,-1-1 0 0 0,0 0 0 0 0,0-1 0 0 0,-6 1-15 0 0,6-2 5 0 0,-1-1 1 0 0,0 0-1 0 0,0-1 1 0 0,-1 0-1 0 0,1-1 1 0 0,0-1-1 0 0,-1 0 1 0 0,1-1-1 0 0,0 0 1 0 0,0-2-1 0 0,-6-1-5 0 0,11 3 32 0 0,-125-13 41 0 0,131 15-76 0 0,1 0 1 0 0,-1-1-1 0 0,0 1 0 0 0,1 0 1 0 0,0 0-1 0 0,-1 1 0 0 0,1-1 1 0 0,0 0-1 0 0,-1 1 0 0 0,1 0 1 0 0,0-1-1 0 0,0 1 0 0 0,0 0 1 0 0,1 0-1 0 0,-1 0 0 0 0,0 0 1 0 0,1 0-1 0 0,-1 0 0 0 0,1 1 1 0 0,0-1-1 0 0,-1 0 0 0 0,1 1 1 0 0,0-1-1 0 0,1 1 0 0 0,-1-1 1 0 0,0 1-1 0 0,1 0 0 0 0,-1-1 1 0 0,1 1-1 0 0,0 0 0 0 0,0-1 1 0 0,0 1-1 0 0,0 0 0 0 0,1-1 1 0 0,-1 1-1 0 0,1 0 0 0 0,-1-1 1 0 0,1 1-1 0 0,0-1 0 0 0,0 1 1 0 0,0-1-1 0 0,0 1 0 0 0,1-1 1 0 0,-1 0-1 0 0,0 0 0 0 0,1 0 1 0 0,0 0-1 0 0,0 0 0 0 0,-1 0 1 0 0,3 2 2 0 0,15 12 45 0 0,0-1 1 0 0,1-1 0 0 0,0-1 0 0 0,1 0-1 0 0,1-2 1 0 0,0 0 0 0 0,0-1 0 0 0,1-2 0 0 0,0 0-1 0 0,1-1 1 0 0,-1-2 0 0 0,13 2-46 0 0,55 17 199 0 0,178 42 856 0 0,-50 0-330 0 0,-218-66-715 0 0,0 0 0 0 0,0 0 0 0 0,0 0 0 0 0,-1 0 0 0 0,1 0 1 0 0,0 1-1 0 0,-1-1 0 0 0,1 0 0 0 0,0 0 0 0 0,0 1 0 0 0,-1-1 0 0 0,1 0 0 0 0,0 1 0 0 0,-1-1 0 0 0,1 0 0 0 0,-1 1 0 0 0,1-1 0 0 0,0 1 1 0 0,-1 0-1 0 0,1-1 0 0 0,-1 1 0 0 0,1-1 0 0 0,-1 1 0 0 0,0 0 0 0 0,1-1 0 0 0,-1 1 0 0 0,0 0 0 0 0,1-1 0 0 0,-1 1 0 0 0,0 0 0 0 0,0 0 0 0 0,1-1 1 0 0,-1 1-1 0 0,0 0 0 0 0,0 0 0 0 0,0-1 0 0 0,0 1 0 0 0,0 0 0 0 0,0 0 0 0 0,0-1 0 0 0,-1 1 0 0 0,1 0 0 0 0,0 0 0 0 0,0-1 0 0 0,0 1 1 0 0,-1 0-1 0 0,1-1 0 0 0,0 1 0 0 0,-1 0 0 0 0,1-1 0 0 0,-1 1 0 0 0,1 0 0 0 0,-1-1 0 0 0,1 1 0 0 0,-1-1 0 0 0,0 1-10 0 0,-46-19 99 0 0,1 9-767 0 0,19 5-2925 0 0,1-3-8419 0 0,23 5 3737 0 0</inkml:trace>
  <inkml:trace contextRef="#ctx0" brushRef="#br0" timeOffset="2">2263 1779 3673 0 0,'1'10'7605'0'0,"58"-1"-1679"0"0,81 7-1676 0 0,52 83-2235 0 0,-82-67-993 0 0,141-10 156 0 0,-145-6-669 0 0,4-23 224 0 0,78-37-255 0 0,-85 26-401 0 0,7-2 303 0 0,-54 2-172 0 0,10-10-47 0 0,75 2-42 0 0,-87 10 10 0 0,58-33-122 0 0,-53 27 93 0 0,-8-9-29 0 0,-20 18-206 0 0,32-47 374 0 0,75-62-310 0 0,-51 6 112 0 0,-54 53 43 0 0,-8-69 102 0 0,-25 128-186 0 0,5-11 4 0 0,-2-1 1 0 0,0 0-1 0 0,-1 0 0 0 0,-1 0 1 0 0,0 0-1 0 0,-1 0 1 0 0,-1 0-1 0 0,0 0 0 0 0,-2 0 1 0 0,-1-9-5 0 0,-21-63 89 0 0,3-16-217 0 0,-13-70 150 0 0,27 156-15 0 0,0 1 0 0 0,-1 1 0 0 0,-1 0 0 0 0,0 0 0 0 0,-1 1 1 0 0,-1 0-1 0 0,0 1 0 0 0,-1 1 0 0 0,-1 0 0 0 0,0 0 1 0 0,-1 2-1 0 0,-5-4-7 0 0,-6-7-14 0 0,-105-81 20 0 0,46 71-98 0 0,-128-28 108 0 0,96 16 86 0 0,40 14-97 0 0,-78-37-21 0 0,6 41-43 0 0,-52-24-15 0 0,92 34 164 0 0,76 15-87 0 0,-1 1 0 0 0,1 1 1 0 0,0 2-1 0 0,0 1 0 0 0,0 2 0 0 0,-11 4-3 0 0,-49 15-128 0 0,-117 35 239 0 0,107-20-34 0 0,-54 63-330 0 0,65-20 390 0 0,-46 90-468 0 0,44-20 543 0 0,24 78-601 0 0,68-220 447 0 0,-2 7-15 0 0,0-1-1 0 0,1 1 1 0 0,1 0 0 0 0,1 1 0 0 0,1-1 0 0 0,0 0 0 0 0,1 0 0 0 0,1 0 0 0 0,4 14-43 0 0,62 98-77 0 0,5-2 113 0 0,-4-35-167 0 0,15 17 136 0 0,20-38 78 0 0,-92-66-78 0 0,-1 2 1 0 0,1 0-1 0 0,-1 0 0 0 0,-1 1 1 0 0,0 0-1 0 0,0 0 0 0 0,0 2 1 0 0,-1-1-1 0 0,-1 1 0 0 0,0 0 1 0 0,6 12-6 0 0,42-2 242 0 0,-28-8-247 0 0,7-22 26 0 0,-34 9-45 0 0,0 0 0 0 0,0-1 1 0 0,0 1-1 0 0,0 0 0 0 0,0 0 0 0 0,0 0 0 0 0,0-1 0 0 0,0 1 0 0 0,0-1 0 0 0,0 1 1 0 0,0 0-1 0 0,0-1 0 0 0,0 0 0 0 0,0 1 0 0 0,-1-1 0 0 0,1 1 0 0 0,0-1 0 0 0,0 0 0 0 0,-1 0 1 0 0,1 1-1 0 0,0-1 0 0 0,-1 0 0 0 0,1 0 0 0 0,-1 0 0 0 0,1 0 0 0 0,-1 0 0 0 0,0 0 1 0 0,1 0-1 0 0,-1 0 0 0 0,0 0 0 0 0,1 0 0 0 0,-1 0 0 0 0,0 0 0 0 0,0 0 0 0 0,0 0 0 0 0,0 0 1 0 0,0 0 23 0 0,3 6-3645 0 0,2 10 1408 0 0,10 4-4338 0 0,1-10-1532 0 0,-7-6 2584 0 0</inkml:trace>
  <inkml:trace contextRef="#ctx0" brushRef="#br0" timeOffset="3">2339 1760 3265 0 0,'0'-2'278'0'0,"0"1"-1"0"0,1 0 1 0 0,-1-1 0 0 0,1 1 0 0 0,-1 0 0 0 0,1 0-1 0 0,0-1 1 0 0,0 1 0 0 0,-1 0 0 0 0,1 0 0 0 0,0 0 0 0 0,0 0-1 0 0,0 0 1 0 0,0 0 0 0 0,0 0 0 0 0,0 0 0 0 0,0 0 0 0 0,1 1-1 0 0,-1-1 1 0 0,0 0 0 0 0,0 1 0 0 0,1-1 0 0 0,-1 1-1 0 0,0-1 1 0 0,1 1 0 0 0,-1 0 0 0 0,1-1 0 0 0,-1 1 0 0 0,0 0-1 0 0,1 0 1 0 0,1 0-278 0 0,-5 13 3494 0 0,-12 11-2595 0 0,11-19-375 0 0,-41 77 1649 0 0,4 2 0 0 0,-27 84-2173 0 0,-8 18 967 0 0,-106 132 76 0 0,-164 277 630 0 0,207-331-812 0 0,82-189-645 0 0,47-47-3011 0 0,9-25-1903 0 0,2-4-3674 0 0,2-4 1842 0 0</inkml:trace>
  <inkml:trace contextRef="#ctx0" brushRef="#br0" timeOffset="4">1395 3146 5825 0 0,'1'0'237'0'0,"-1"1"0"0"0,1-1 0 0 0,-1 0 0 0 0,1 0-1 0 0,-1 0 1 0 0,1 0 0 0 0,-1 0 0 0 0,0-1 0 0 0,1 1 0 0 0,-1 0 0 0 0,1 0-1 0 0,-1 0 1 0 0,1 0 0 0 0,-1 0 0 0 0,1-1 0 0 0,-1 1 0 0 0,0 0 0 0 0,1 0-1 0 0,-1-1 1 0 0,1 1 0 0 0,-1 0 0 0 0,0-1 0 0 0,1 1 0 0 0,-1 0 0 0 0,0-1-1 0 0,1 1 1 0 0,-1-1 0 0 0,0 1 0 0 0,0 0 0 0 0,0-1 0 0 0,1 1-1 0 0,-1-1 1 0 0,0 1 0 0 0,0-1 0 0 0,0 1-237 0 0,7 11 277 0 0,-2 1 0 0 0,1 0-1 0 0,-2 1 1 0 0,1-1 0 0 0,-2 1 0 0 0,0 0 0 0 0,0 0 0 0 0,-1 0-1 0 0,-1 1 1 0 0,0-1 0 0 0,-1 0 0 0 0,0 1 0 0 0,-1-1 0 0 0,-1 0-1 0 0,0 0 1 0 0,-1 0 0 0 0,-1 2-277 0 0,4-11 76 0 0,-22 147 2204 0 0,20-136-1960 0 0,11 1 889 0 0,-2-18-1179 0 0,0 0-1 0 0,-1-1 1 0 0,1 0 0 0 0,-1 0-1 0 0,1 0 1 0 0,-1-1-1 0 0,-1 0 1 0 0,1 0-1 0 0,0-1 1 0 0,-1 1 0 0 0,0-1-1 0 0,0-1 1 0 0,0 1-1 0 0,2-5-29 0 0,18-14-7 0 0,204-230 83 0 0,-179 191-43 0 0,-50 63-58 0 0,0 0 22 0 0,0 0-3 0 0,-22 12 116 0 0,13-5-84 0 0,0-1 0 0 0,-1-1 0 0 0,0 0 0 0 0,0 0 0 0 0,0-1-1 0 0,-1 0 1 0 0,0-1 0 0 0,1 0 0 0 0,-1-1 0 0 0,0 0 0 0 0,0 0 0 0 0,-1-1-1 0 0,1-1 1 0 0,0 0 0 0 0,0 0 0 0 0,0-1 0 0 0,0-1 0 0 0,0 0 0 0 0,0 0 0 0 0,0-1-1 0 0,0-1 1 0 0,1 1 0 0 0,-3-3-26 0 0,13 6 2 0 0,1 1-1 0 0,-1-1 1 0 0,1 1-1 0 0,-1-1 0 0 0,1 1 1 0 0,-1-1-1 0 0,0 1 1 0 0,1-1-1 0 0,-1 1 1 0 0,0 0-1 0 0,1-1 1 0 0,-1 1-1 0 0,0 0 1 0 0,0-1-1 0 0,1 1 1 0 0,-1-1-1 0 0,0 1 1 0 0,0 0-1 0 0,0 0 1 0 0,0-1-1 0 0,0 1 1 0 0,0 0-1 0 0,0-1 0 0 0,0 1 1 0 0,0 0-1 0 0,0-1 1 0 0,-1 1-1 0 0,1 0 1 0 0,0-1-1 0 0,0 1 1 0 0,-1 0-1 0 0,1-1 1 0 0,0 1-1 0 0,-1-1 1 0 0,1 1-1 0 0,0-1 1 0 0,-1 1-1 0 0,1-1 1 0 0,-1 1-1 0 0,1-1 0 0 0,-1 1 1 0 0,1-1-1 0 0,-1 1 1 0 0,0-1-1 0 0,1 0 1 0 0,-1 1-1 0 0,1-1 1 0 0,-1 0-1 0 0,0 0 1 0 0,1 1-1 0 0,-1-1 1 0 0,0 0-1 0 0,1 0 1 0 0,-1 0-1 0 0,0 0 1 0 0,0 0-2 0 0,14 28-39 0 0,13 94 325 0 0,-25-122-282 0 0,-1 0 1 0 0,1 0-1 0 0,0 0 1 0 0,-1 0-1 0 0,1 0 1 0 0,0 0-1 0 0,-1 0 1 0 0,1 0-1 0 0,0 0 1 0 0,-1 0-1 0 0,1 0 1 0 0,0 0 0 0 0,-1-1-1 0 0,1 1 1 0 0,0 0-1 0 0,-1 0 1 0 0,1-1-1 0 0,-1 1 1 0 0,1 0-1 0 0,0-1 1 0 0,-1 1-1 0 0,1-1 1 0 0,-1 1-1 0 0,1-1 1 0 0,-1 1 0 0 0,0-1-1 0 0,1 1 1 0 0,-1-1-1 0 0,1 1 1 0 0,-1-1-1 0 0,0 1 1 0 0,1-1-1 0 0,-1 0 1 0 0,0 1-1 0 0,0-1 1 0 0,0 0-1 0 0,1 1 1 0 0,-1-1 0 0 0,0 0-1 0 0,0 1 1 0 0,0-1-1 0 0,0 0 1 0 0,0 1-1 0 0,0-1 1 0 0,0 0-1 0 0,0 1 1 0 0,-1-1-1 0 0,1 0 1 0 0,0 1-1 0 0,0-1 1 0 0,0 0 0 0 0,-1 1-5 0 0,2-15 43 0 0,-1 0 0 0 0,-1 0 0 0 0,0 0 0 0 0,-1 0 0 0 0,0 0 1 0 0,-1 1-1 0 0,-1-1 0 0 0,-5-12-43 0 0,8 60-100 0 0,4-32 108 0 0,0-1-1 0 0,0 0 1 0 0,0 1 0 0 0,0-1-1 0 0,0 0 1 0 0,0-1 0 0 0,1 1-1 0 0,-1-1 1 0 0,0 1 0 0 0,0-1-1 0 0,0 0 1 0 0,0 0 0 0 0,-1 0-1 0 0,1-1 1 0 0,0 1 0 0 0,0-1-1 0 0,-1 1 1 0 0,1-1 0 0 0,-1 0-1 0 0,1 0 1 0 0,-1 0 0 0 0,0 0-1 0 0,0 0 1 0 0,0-1 0 0 0,0 1-1 0 0,0-1 1 0 0,0 1 0 0 0,-1-1-1 0 0,1 0 1 0 0,-1 0 0 0 0,1-1-8 0 0,8-7-27 0 0,-35 36 120 0 0,-34 60-313 0 0,65-59-3405 0 0,3-8-2277 0 0,-6 7-781 0 0,-3-16 1106 0 0</inkml:trace>
  <inkml:trace contextRef="#ctx0" brushRef="#br0" timeOffset="5">4100 1797 3961 0 0,'-16'10'4341'0'0,"4"40"-662"0"0,59 28 1577 0 0,-29-30-3296 0 0,-7 11-1342 0 0,-5-20-339 0 0,2 0 1 0 0,1 0-1 0 0,2-1 0 0 0,2 0 0 0 0,1-1 0 0 0,18 31-279 0 0,56 108 816 0 0,47 81 100 0 0,-38-57-130 0 0,-26-102-343 0 0,-35-57-141 0 0,-24-30-199 0 0,-11-11-97 0 0,-1 1-1 0 0,0-1 0 0 0,1 1 0 0 0,-1-1 0 0 0,0 0 1 0 0,1 1-1 0 0,-1-1 0 0 0,1 0 0 0 0,-1 1 0 0 0,0-1 1 0 0,1 0-1 0 0,-1 0 0 0 0,1 1 0 0 0,-1-1 0 0 0,1 0 0 0 0,-1 0 1 0 0,1 0-1 0 0,-1 0 0 0 0,1 0 0 0 0,-1 1 0 0 0,1-1 1 0 0,-1 0-1 0 0,1 0 0 0 0,-1 0 0 0 0,1 0 0 0 0,-1-1 0 0 0,1 1 1 0 0,-1 0-1 0 0,1 0 0 0 0,-1 0 0 0 0,1 0 0 0 0,-1 0 1 0 0,1-1-1 0 0,-1 1 0 0 0,1 0 0 0 0,-1 0 0 0 0,1-1 1 0 0,-1 1-1 0 0,0 0 0 0 0,1-1 0 0 0,-1 1 0 0 0,0-1 0 0 0,1 1 1 0 0,-1 0-1 0 0,0-1 0 0 0,1 1 0 0 0,-1-1 0 0 0,0 1 1 0 0,0-1-1 0 0,1 1 0 0 0,-1-1 0 0 0,0 1 0 0 0,0-1 1 0 0,0 1-1 0 0,0-1 0 0 0,0 1 0 0 0,0-1 0 0 0,0 1 0 0 0,0-1 1 0 0,0 1-1 0 0,0-1 0 0 0,0 1 0 0 0,0-1 0 0 0,0 1 1 0 0,0-1-1 0 0,0 1 0 0 0,-1-1-5 0 0,8-33-87 0 0,-7 33 19 0 0,4 26-4579 0 0,0-20 2990 0 0,-12-15-8075 0 0,5 6 3960 0 0</inkml:trace>
  <inkml:trace contextRef="#ctx0" brushRef="#br0" timeOffset="6">4341 3159 7434 0 0,'-34'22'6761'0'0,"350"-257"-1821"0"0,-228 185-4468 0 0,-46 24-345 0 0,14-5 89 0 0,-56 31-208 0 0,0-1 0 0 0,1 1 1 0 0,-1-1-1 0 0,0 1 1 0 0,1 0-1 0 0,-1-1 1 0 0,0 1-1 0 0,1 0 1 0 0,-1-1-1 0 0,0 1 0 0 0,1 0 1 0 0,-1 0-1 0 0,0-1 1 0 0,1 1-1 0 0,-1 0 1 0 0,1 0-1 0 0,-1 0 0 0 0,1 0 1 0 0,-1 0-1 0 0,1-1 1 0 0,-1 1-1 0 0,0 0 1 0 0,1 0-1 0 0,-1 0 1 0 0,1 0-1 0 0,-1 0 0 0 0,1 0 1 0 0,-1 1-1 0 0,1-1 1 0 0,-1 0-1 0 0,1 0 1 0 0,-1 0-1 0 0,0 0 0 0 0,1 0 1 0 0,-1 1-1 0 0,1-1 1 0 0,-1 0-1 0 0,0 0 1 0 0,1 1-1 0 0,-1-1 1 0 0,1 0-1 0 0,-1 1 0 0 0,0-1 1 0 0,0 0-1 0 0,1 1 1 0 0,-1-1-1 0 0,0 0 1 0 0,1 1-1 0 0,-1-1 0 0 0,0 1 1 0 0,0-1-1 0 0,0 0 1 0 0,0 1-1 0 0,1-1 1 0 0,-1 1-1 0 0,0-1 1 0 0,0 1-1 0 0,0-1 0 0 0,0 1 1 0 0,0-1-1 0 0,0 0 1 0 0,0 1-1 0 0,0-1 1 0 0,0 1-1 0 0,0-1 0 0 0,0 1 1 0 0,-1 0-9 0 0,-6 42 647 0 0,3-29-572 0 0,3-1-17 0 0,-4 18 41 0 0,1 0 0 0 0,2-1-1 0 0,1 1 1 0 0,2 0 0 0 0,1 0-1 0 0,3 10-98 0 0,16 69 636 0 0,-22-109-614 0 0,0 1 0 0 0,0 0 0 0 0,-1 0-1 0 0,1-1 1 0 0,-1 1 0 0 0,0-1-1 0 0,1 0 1 0 0,-1 1 0 0 0,0-1-1 0 0,0 0 1 0 0,0 0 0 0 0,0 0-1 0 0,0 0 1 0 0,0 0 0 0 0,0 0 0 0 0,0-1-1 0 0,0 1 1 0 0,0-1 0 0 0,0 0-1 0 0,0 1 1 0 0,0-1 0 0 0,-1 0-1 0 0,1 0 1 0 0,0 0 0 0 0,0-1-1 0 0,0 1 1 0 0,-1 0 0 0 0,1-1 0 0 0,0 1-1 0 0,0-1 1 0 0,0 0 0 0 0,0 0-1 0 0,0 0 1 0 0,0 0 0 0 0,0 0-1 0 0,1 0 1 0 0,-1 0 0 0 0,0-1-1 0 0,0 1 1 0 0,1-1 0 0 0,-1 1 0 0 0,1-1-1 0 0,0 0 1 0 0,-1 1 0 0 0,1-1-22 0 0,-56-39-11 0 0,-114-88 103 0 0,169 128-99 0 0,0-1 1 0 0,1 1-1 0 0,-1-1 1 0 0,0 1-1 0 0,0 0 0 0 0,0 0 1 0 0,0 0-1 0 0,0 0 0 0 0,0 0 1 0 0,0 1-1 0 0,0-1 1 0 0,0 0-1 0 0,0 1 0 0 0,0 0 1 0 0,-1-1-1 0 0,1 1 1 0 0,0 0-1 0 0,0 0 0 0 0,-1 0 1 0 0,1 0-1 0 0,0 1 0 0 0,0-1 1 0 0,0 1-1 0 0,0-1 1 0 0,0 1-1 0 0,-1 0 0 0 0,1 0 7 0 0,50 2-69 0 0,61-56 68 0 0,-30 0 74 0 0,-211 151-132 0 0,54-59 86 0 0,78-39-26 0 0,0 0 0 0 0,0 0 0 0 0,0-1 0 0 0,0 1 0 0 0,0 0 0 0 0,0 0 0 0 0,0-1 0 0 0,1 1 0 0 0,-1 0 0 0 0,0-1 0 0 0,0 1 0 0 0,0 0 0 0 0,0 0 0 0 0,0-1 0 0 0,0 1 0 0 0,-1 0 0 0 0,1 0 0 0 0,0-1 0 0 0,0 1 1 0 0,0 0-1 0 0,0 0 0 0 0,0-1 0 0 0,0 1 0 0 0,0 0 0 0 0,0 0 0 0 0,-1-1 0 0 0,1 1 0 0 0,0 0 0 0 0,0 0 0 0 0,0 0 0 0 0,0 0 0 0 0,-1-1 0 0 0,1 1 0 0 0,0 0 0 0 0,0 0 0 0 0,-1 0 0 0 0,1 0 0 0 0,0 0 0 0 0,0-1 0 0 0,-1 1 0 0 0,1 0 0 0 0,0 0 0 0 0,0 0 0 0 0,-1 0 0 0 0,1 0 0 0 0,0 0 0 0 0,0 0 0 0 0,-1 0 0 0 0,1 0 0 0 0,0 0 0 0 0,0 0 0 0 0,-1 0 0 0 0,1 0-1 0 0,22-21-25 0 0,-19 18 37 0 0,92-70-57 0 0,-43 38 80 0 0,-52 35-39 0 0,0 1 0 0 0,0-1 1 0 0,0 0-1 0 0,0 0 1 0 0,0 1-1 0 0,0-1 0 0 0,0 0 1 0 0,0 1-1 0 0,0-1 1 0 0,0 0-1 0 0,0 1 0 0 0,0-1 1 0 0,0 0-1 0 0,0 0 1 0 0,0 1-1 0 0,0-1 1 0 0,0 0-1 0 0,0 1 0 0 0,0-1 1 0 0,1 0-1 0 0,-1 0 1 0 0,0 1-1 0 0,0-1 0 0 0,0 0 1 0 0,0 0-1 0 0,1 1 1 0 0,-1-1-1 0 0,0 0 0 0 0,0 0 1 0 0,0 0-1 0 0,1 0 1 0 0,-1 1-1 0 0,0-1 0 0 0,0 0 1 0 0,1 0-1 0 0,-1 0 1 0 0,0 0-1 0 0,1 0 4 0 0,-12 14 70 0 0,-86 83-82 0 0,63-69 53 0 0,124-94-34 0 0,-73 57 34 0 0,67-57-70 0 0,-85 65 30 0 0,1 1 1 0 0,0-1-1 0 0,0 0 1 0 0,-1 1-1 0 0,1-1 1 0 0,0 0-1 0 0,-1 1 1 0 0,1-1-1 0 0,0 1 0 0 0,-1-1 1 0 0,1 1-1 0 0,-1-1 1 0 0,1 1-1 0 0,-1-1 1 0 0,1 1-1 0 0,-1-1 0 0 0,1 1 1 0 0,-1 0-1 0 0,0-1 1 0 0,1 1-1 0 0,-1 0 1 0 0,0-1-1 0 0,1 1 1 0 0,-1 0-1 0 0,0 0 0 0 0,1 0 1 0 0,-1 0-1 0 0,0-1 1 0 0,1 1-1 0 0,-1 0 1 0 0,0 0-1 0 0,1 0 1 0 0,-1 1-1 0 0,0-1 0 0 0,0 0 1 0 0,1 0-1 0 0,-1 0 1 0 0,0 0-1 0 0,1 1 1 0 0,-1-1-1 0 0,1 0 0 0 0,-1 1 1 0 0,0-1-1 0 0,1 0 1 0 0,-1 1-1 0 0,1-1 1 0 0,-1 1-1 0 0,1-1 1 0 0,-1 1-1 0 0,0 0-1 0 0,-117 127-4 0 0,110-122 22 0 0,-18 16-24 0 0,33-38 82 0 0,129-177-185 0 0,-132 177 95 0 0,-80 97-34 0 0,51-51 82 0 0,-1-2 0 0 0,-1-1 0 0 0,-2-1 0 0 0,-1-1 0 0 0,-27 17-34 0 0,7-28 113 0 0,50-15-113 0 0,-18-1 3 0 0,8 11 5 0 0,-31 41 12 0 0,76-56-115 0 0,37-26 190 0 0,-61 30-92 0 0,0 1 1 0 0,0 0 0 0 0,1 1 0 0 0,-1 0 0 0 0,1 1-1 0 0,-1 0 1 0 0,0 1 0 0 0,0 0 0 0 0,0 1-1 0 0,0 0 1 0 0,0 1 0 0 0,0 0 0 0 0,-1 0-1 0 0,0 1 1 0 0,0 1 0 0 0,0 0 0 0 0,5 4-4 0 0,-14-9 9 0 0,0 0 0 0 0,1 0 0 0 0,-1 0 0 0 0,1 0 0 0 0,-1-1 0 0 0,1 1 0 0 0,-1 0 1 0 0,1-1-1 0 0,-1 1 0 0 0,1-1 0 0 0,0 1 0 0 0,-1-1 0 0 0,1 0 0 0 0,0 0 0 0 0,-1 0 0 0 0,1 0 0 0 0,0 0 1 0 0,0 0-1 0 0,-1 0 0 0 0,1 0 0 0 0,0-1 0 0 0,-1 1 0 0 0,1-1 0 0 0,-1 1 0 0 0,1-1 0 0 0,-1 0 0 0 0,1 0 1 0 0,-1 1-1 0 0,1-1 0 0 0,-1 0 0 0 0,1 0 0 0 0,-1 0 0 0 0,0-1 0 0 0,0 1 0 0 0,0 0 0 0 0,1 0 0 0 0,-1-1 1 0 0,0 1-1 0 0,-1-1 0 0 0,1 1 0 0 0,0-1 0 0 0,0 1 0 0 0,-1-1 0 0 0,1 1 0 0 0,-1-1 0 0 0,1 0 0 0 0,-1 1 1 0 0,1-1-1 0 0,-1 0 0 0 0,0 1 0 0 0,0-1 0 0 0,0 0 0 0 0,0 1 0 0 0,0-1 0 0 0,-1 0 0 0 0,1 1 0 0 0,0-1 1 0 0,-1 0-1 0 0,1 1 0 0 0,-1-1 0 0 0,1 1 0 0 0,-1-1 0 0 0,0 1 0 0 0,0-1 0 0 0,0 1 0 0 0,0-1 0 0 0,0 1 0 0 0,0-1-8 0 0,16-139 165 0 0,4 82-234 0 0,-20 96 56 0 0,-51 179 338 0 0,77-250 250 0 0,12-79-342 0 0,-37 113-235 0 0,0 0 0 0 0,0 1 0 0 0,-1-1 0 0 0,1 0 0 0 0,0 1 0 0 0,0-1 0 0 0,-1 0 0 0 0,1 0 0 0 0,0 1 0 0 0,-1-1 0 0 0,1 0 0 0 0,0 0 0 0 0,-1 0 0 0 0,1 1 0 0 0,0-1 0 0 0,-1 0 0 0 0,1 0 0 0 0,-1 0 0 0 0,1 0 0 0 0,0 0 0 0 0,-1 0-1 0 0,1 0 1 0 0,0 0 0 0 0,-1 0 0 0 0,1 0 0 0 0,-1 0 0 0 0,1 0 0 0 0,0 0 0 0 0,-1 0 0 0 0,1 0 0 0 0,-1 0 0 0 0,1 0 0 0 0,0-1 0 0 0,-1 1 0 0 0,1 0 0 0 0,0 0 0 0 0,-1 0 1 0 0,-14 44-47 0 0,6 15 115 0 0,34-78-43 0 0,-24 18-18 0 0,3-5 4 0 0,0 1 0 0 0,-1 0 0 0 0,1-1 1 0 0,-1 0-1 0 0,-1 0 0 0 0,1 0 0 0 0,-1 0 0 0 0,0 0 0 0 0,0-1 1 0 0,-1 1-1 0 0,0 0 0 0 0,0-1 0 0 0,0 1 0 0 0,-1-1 1 0 0,0 0-1 0 0,0 1-11 0 0,0 6 1 0 0,0 0 0 0 0,-1 1 0 0 0,1-1 0 0 0,0 1 0 0 0,0-1 0 0 0,0 1 1 0 0,-1-1-1 0 0,1 1 0 0 0,0-1 0 0 0,0 0 0 0 0,-1 1 0 0 0,1-1 0 0 0,0 1 0 0 0,-1-1 0 0 0,1 0 1 0 0,0 0-1 0 0,-1 1 0 0 0,1-1 0 0 0,-1 0 0 0 0,1 1 0 0 0,0-1 0 0 0,-1 0 0 0 0,1 0 0 0 0,-1 0 1 0 0,1 0-1 0 0,-1 1 0 0 0,1-1 0 0 0,-1 0 0 0 0,1 0 0 0 0,-1 0 0 0 0,1 0 0 0 0,-1 0 0 0 0,1 0 1 0 0,-1 0-1 0 0,1 0 0 0 0,-1 0 0 0 0,1 0 0 0 0,-1-1 0 0 0,1 1 0 0 0,0 0 0 0 0,-1 0 0 0 0,1 0 1 0 0,-1-1-1 0 0,1 1 0 0 0,-1 0 0 0 0,1 0 0 0 0,0-1 0 0 0,-1 1 0 0 0,1 0 0 0 0,0-1 0 0 0,-1 1 1 0 0,1 0-1 0 0,0-1 0 0 0,-1 1 0 0 0,1-1 0 0 0,0 1 0 0 0,0 0 0 0 0,-1-1 0 0 0,1 1 0 0 0,0-1 1 0 0,0 1-1 0 0,0-1 0 0 0,0 1 0 0 0,0-1 0 0 0,0 1 0 0 0,0-1 0 0 0,-1 0-1 0 0,-13 38 61 0 0,8 56-104 0 0,25-108 151 0 0,-20-1 101 0 0,-10 15-3454 0 0,6 30-9747 0 0,9-25 6462 0 0</inkml:trace>
  <inkml:trace contextRef="#ctx0" brushRef="#br0" timeOffset="7">245 3896 4473 0 0,'-33'52'5738'0'0,"6"-20"-4192"0"0,-101 119 5784 0 0,71-56-5682 0 0,59-94-1630 0 0,-1 0 0 0 0,1 0 0 0 0,0 0 0 0 0,-1 0 0 0 0,1 0 0 0 0,0 0 0 0 0,-1 0 0 0 0,1 0 0 0 0,0-1 0 0 0,0 1 0 0 0,0 0 0 0 0,0-1 0 0 0,-1 0 0 0 0,1 0 0 0 0,0 1 0 0 0,0-1 0 0 0,0 0 0 0 0,0 0 0 0 0,0-1 0 0 0,0 1 0 0 0,0 0 0 0 0,0-1 0 0 0,0 1 0 0 0,-1-1 0 0 0,1 1 0 0 0,0-1 0 0 0,0 0 0 0 0,-1 0 0 0 0,1 0 0 0 0,0 0 0 0 0,-1 0 0 0 0,1 0 0 0 0,1-2-18 0 0,4 0 45 0 0,118-31 420 0 0,-123 35-436 0 0,0 0-1 0 0,0 1 0 0 0,-1-1 1 0 0,1 0-1 0 0,-1 1 0 0 0,1-1 1 0 0,-1 1-1 0 0,0 0 0 0 0,1-1 1 0 0,-1 1-1 0 0,0 0 0 0 0,0 0 1 0 0,0 0-1 0 0,0 0 0 0 0,-1 0 1 0 0,1 0-1 0 0,0 0 0 0 0,-1 0 1 0 0,1 0-1 0 0,-1 0 0 0 0,0 0 1 0 0,0 0-1 0 0,0 0 0 0 0,0 0 1 0 0,0 1-1 0 0,0-1 0 0 0,-1 0 1 0 0,1 0-1 0 0,-1 0 1 0 0,1 0-1 0 0,-1 0 0 0 0,0 0 1 0 0,0 0-1 0 0,0 0 0 0 0,0 0 1 0 0,0 0-29 0 0,-7 14 104 0 0,0-1 0 0 0,-1 0 1 0 0,0-1-1 0 0,-2 1 0 0 0,1-2 1 0 0,-2 0-1 0 0,0 0 0 0 0,-6 4-104 0 0,-68 33 247 0 0,67-49-1189 0 0,24-16-6800 0 0,14 2 817 0 0,-10 10 1450 0 0</inkml:trace>
  <inkml:trace contextRef="#ctx0" brushRef="#br0" timeOffset="8">471 4012 5097 0 0,'-24'9'4955'0'0,"-12"23"-2303"0"0,20-16-1118 0 0,7-6-1201 0 0,1 1 1 0 0,0 0 0 0 0,1 1-1 0 0,0-1 1 0 0,1 1 0 0 0,1 1-1 0 0,0-1 1 0 0,0 1-1 0 0,1 0 1 0 0,1 0 0 0 0,0 0-1 0 0,1 1 1 0 0,0-1 0 0 0,1 1-1 0 0,0-1 1 0 0,1 1 0 0 0,2 5-334 0 0,-2-16 46 0 0,0 0 1 0 0,0 0 0 0 0,0 0 0 0 0,0 0 0 0 0,1 0 0 0 0,0 0 0 0 0,-1 0-1 0 0,1 0 1 0 0,0-1 0 0 0,1 1 0 0 0,-1 0 0 0 0,0-1 0 0 0,1 1 0 0 0,-1 0-1 0 0,1-1 1 0 0,0 0 0 0 0,0 1 0 0 0,0-1 0 0 0,0 0 0 0 0,0 0 0 0 0,1 0-1 0 0,-1-1 1 0 0,0 1 0 0 0,1 0 0 0 0,0-1 0 0 0,-1 1 0 0 0,1-1 0 0 0,0 0-1 0 0,-1 0 1 0 0,1 0 0 0 0,0-1 0 0 0,0 1 0 0 0,0 0 0 0 0,0-1-1 0 0,0 0 1 0 0,0 0 0 0 0,0 0 0 0 0,0 0 0 0 0,0 0 0 0 0,0-1 0 0 0,0 1-1 0 0,0-1 1 0 0,-1 0 0 0 0,1 0 0 0 0,3-1-47 0 0,4-2 108 0 0,0 0 0 0 0,0-1 1 0 0,0-1-1 0 0,0 0 0 0 0,-1 0 0 0 0,0-1 1 0 0,-1 0-1 0 0,1 0 0 0 0,-1-1 0 0 0,-1 0 1 0 0,1 0-1 0 0,-1-1 0 0 0,-1 0 0 0 0,0 0 0 0 0,0-1 1 0 0,-1 0-1 0 0,0 0 0 0 0,0 0 0 0 0,-1-1 1 0 0,-1 1-1 0 0,0-1 0 0 0,0 0 0 0 0,-1 0 1 0 0,0 0-1 0 0,-1 0 0 0 0,-1-1-108 0 0,1 10 3 0 0,-1 0 1 0 0,-1 1-1 0 0,1-1 1 0 0,0 0-1 0 0,0 0 1 0 0,-1 0-1 0 0,1 1 1 0 0,-1-1-1 0 0,1 0 1 0 0,-1 1-1 0 0,0-1 1 0 0,1 0-1 0 0,-1 1 1 0 0,0-1-1 0 0,0 1 1 0 0,0-1-1 0 0,-1 1 1 0 0,1 0-1 0 0,0-1 1 0 0,0 1-1 0 0,-1 0 1 0 0,1 0-1 0 0,-1 0 1 0 0,1 0-1 0 0,-1 0 1 0 0,1 0-1 0 0,-1 0 1 0 0,0 0-1 0 0,1 1 1 0 0,-1-1-1 0 0,0 1 1 0 0,0-1-1 0 0,1 1 1 0 0,-1 0-1 0 0,0 0 1 0 0,0-1-1 0 0,0 1 1 0 0,0 1-1 0 0,1-1 1 0 0,-2 0-4 0 0,-37 5-1473 0 0,7 5-3483 0 0,25-19-4289 0 0,6 6 3228 0 0</inkml:trace>
  <inkml:trace contextRef="#ctx0" brushRef="#br0" timeOffset="9">790 3906 9018 0 0,'1'129'9303'0'0,"-3"-97"-8404"0"0,-1 0-1 0 0,-2 0 0 0 0,-1 0 1 0 0,-1-1-1 0 0,-11 28-898 0 0,-1-15 881 0 0,21-110 102 0 0,5 42-970 0 0,-3 5-1 0 0,1-1 0 0 0,1 1 0 0 0,0 0 0 0 0,1 0 0 0 0,1 1 0 0 0,1 0 0 0 0,1 1 0 0 0,0 0 0 0 0,1 0-1 0 0,1 1 1 0 0,1 0 0 0 0,0 1 0 0 0,12-10-12 0 0,-22 23 0 0 0,0 0 0 0 0,1 1 0 0 0,0-1 0 0 0,-1 1 1 0 0,1-1-1 0 0,0 1 0 0 0,0 0 0 0 0,-1 1 0 0 0,1-1 0 0 0,0 1 0 0 0,0 0 0 0 0,0-1 0 0 0,0 2 0 0 0,0-1 0 0 0,0 0 0 0 0,0 1 0 0 0,0 0 0 0 0,-1 0 0 0 0,1 0 0 0 0,0 0 0 0 0,0 1 0 0 0,-1-1 0 0 0,1 1 0 0 0,-1 0 0 0 0,0 0 0 0 0,1 0 1 0 0,-1 1-1 0 0,0-1 0 0 0,0 1 0 0 0,0 0 0 0 0,1 27-371 0 0,-4-17-3094 0 0,3 0-6020 0 0,-1-10 2144 0 0</inkml:trace>
  <inkml:trace contextRef="#ctx0" brushRef="#br0" timeOffset="10">1276 3830 7858 0 0,'-27'27'9988'0'0,"20"47"-7624"0"0,7-68-1939 0 0,37 298 2889 0 0,-51-268-3144 0 0,-3-31-3626 0 0,14-15-10559 0 0,6 7 9375 0 0</inkml:trace>
  <inkml:trace contextRef="#ctx0" brushRef="#br0" timeOffset="11">1050 4157 8962 0 0,'1'-1'182'0'0,"-1"1"1"0"0,1 0-1 0 0,-1 0 1 0 0,0 0-1 0 0,1-1 0 0 0,-1 1 1 0 0,0 0-1 0 0,1 0 1 0 0,-1-1-1 0 0,0 1 0 0 0,1 0 1 0 0,-1-1-1 0 0,0 1 1 0 0,0 0-1 0 0,0-1 1 0 0,1 1-1 0 0,-1 0 0 0 0,0-1 1 0 0,0 1-1 0 0,0 0 1 0 0,0-1-1 0 0,1 1 0 0 0,-1-1 1 0 0,0 1-1 0 0,0 0 1 0 0,0-1-1 0 0,0 1 1 0 0,0-1-1 0 0,0 1 0 0 0,0-1 1 0 0,0 1-1 0 0,0 0 1 0 0,0-1-1 0 0,-1 1 0 0 0,1-1 1 0 0,0 1-1 0 0,0 0 1 0 0,0-1-1 0 0,0 1 1 0 0,-1 0-1 0 0,1-1 0 0 0,0 1 1 0 0,0 0-1 0 0,-1-1 1 0 0,1 1-1 0 0,0-1-182 0 0,169-67 3350 0 0,-19 12-2326 0 0,-80 31-1392 0 0,-96 27-11965 0 0,20-2 6468 0 0</inkml:trace>
  <inkml:trace contextRef="#ctx0" brushRef="#br0" timeOffset="12">3962 3724 6457 0 0,'-6'9'6379'0'0,"19"217"-770"0"0,-26-48-2904 0 0,10-153-1737 0 0,8-44-350 0 0,59-337-161 0 0,-36 269-417 0 0,-9 107 96 0 0,-9 21-82 0 0,-2 0 0 0 0,-1 0 0 0 0,-2 0 0 0 0,-2 1-1 0 0,-3 41-53 0 0,5 27 198 0 0,19-146 2 0 0,43-257-270 0 0,-68 292 66 0 0,1-1-1 0 0,-1 1 1 0 0,1-1-1 0 0,0 1 1 0 0,0-1-1 0 0,0 1 0 0 0,0-1 1 0 0,0 0-1 0 0,0 1 1 0 0,0-1-1 0 0,0 1 0 0 0,0-1 1 0 0,1 1-1 0 0,-1-1 1 0 0,1 1-1 0 0,-1-1 1 0 0,1 1-1 0 0,-1 0 0 0 0,1-1 1 0 0,0 1-1 0 0,0 0 1 0 0,0-1-1 0 0,0 1 0 0 0,0 0 1 0 0,0 0-1 0 0,0 0 1 0 0,0 0-1 0 0,0 0 1 0 0,1 0-1 0 0,-1 0 0 0 0,0 0 1 0 0,0 1-1 0 0,1-1 1 0 0,-1 0-1 0 0,1 1 1 0 0,-1-1-1 0 0,1 1 0 0 0,-1-1 1 0 0,1 1 4 0 0,11 103 173 0 0,-1 9-78 0 0,-18-89-346 0 0,-3-20-2200 0 0,9-3 1392 0 0,6-13-9337 0 0,-6 7 4010 0 0</inkml:trace>
  <inkml:trace contextRef="#ctx0" brushRef="#br0" timeOffset="13">4294 3589 6713 0 0,'-28'24'13230'0'0,"28"-23"-12722"0"0,26-4 1103 0 0,83-26-3502 0 0,-91 48-9379 0 0,-20-12 5386 0 0</inkml:trace>
  <inkml:trace contextRef="#ctx0" brushRef="#br0" timeOffset="14">4360 3805 7194 0 0,'-13'33'5462'0'0,"15"32"-1976"0"0,0-34-2651 0 0,-1 15-1071 0 0,0-24-2558 0 0,0 1-5068 0 0,-1-20 3433 0 0</inkml:trace>
  <inkml:trace contextRef="#ctx0" brushRef="#br0" timeOffset="15">4539 3746 6129 0 0,'-14'79'7162'0'0,"6"1"-3612"0"0,-5 32-1134 0 0,8-49-1978 0 0,5-62-426 0 0,1-1-1 0 0,-1 0 1 0 0,1 0 0 0 0,0 0-1 0 0,-1 1 1 0 0,1-1 0 0 0,-1 0 0 0 0,1 0-1 0 0,0 0 1 0 0,-1 0 0 0 0,1 0-1 0 0,0 0 1 0 0,-1 0 0 0 0,1 0 0 0 0,0 0-1 0 0,-1 0 1 0 0,1-1 0 0 0,-1 1-1 0 0,1 0 1 0 0,0 0 0 0 0,-1-1-1 0 0,1 1 1 0 0,-1 0 0 0 0,1-1 0 0 0,-1 1-1 0 0,1 0 1 0 0,-1-1 0 0 0,1 1-1 0 0,-1-1 1 0 0,1 1 0 0 0,-1-1 0 0 0,1 1-1 0 0,-1-1 1 0 0,0 1 0 0 0,1-1-1 0 0,-1 1 1 0 0,0-1 0 0 0,0 1 0 0 0,1-1-1 0 0,-1 0 1 0 0,0 1 0 0 0,0-1-1 0 0,0 0 1 0 0,0 1 0 0 0,0-1-1 0 0,0 1 1 0 0,0-1 0 0 0,0 0 0 0 0,0 1-1 0 0,0-1-11 0 0,69-349-26 0 0,-68 349 41 0 0,0 0 0 0 0,-1 0 1 0 0,1 1-1 0 0,0-1 1 0 0,0 0-1 0 0,0 1 1 0 0,0-1-1 0 0,0 1 0 0 0,0-1 1 0 0,0 1-1 0 0,1-1 1 0 0,-1 1-1 0 0,0 0 0 0 0,0-1 1 0 0,0 1-1 0 0,0 0 1 0 0,0 0-1 0 0,1 0 0 0 0,-1 0 1 0 0,0 0-1 0 0,0 0 1 0 0,0 0-1 0 0,0 0 1 0 0,1 1-1 0 0,-1-1 0 0 0,0 0 1 0 0,0 1-1 0 0,0-1 1 0 0,0 1-1 0 0,0-1 0 0 0,0 1 1 0 0,0 0-1 0 0,0-1 1 0 0,0 1-1 0 0,0 0 0 0 0,0 0 1 0 0,-1-1-1 0 0,1 1 1 0 0,0 0-1 0 0,0 0 1 0 0,-1 0-1 0 0,1 0 0 0 0,-1 0 1 0 0,1 0-1 0 0,-1 0 1 0 0,1 0-1 0 0,-1 0 0 0 0,1 0 1 0 0,-1 1-1 0 0,0-1 1 0 0,0 0-1 0 0,0 0 0 0 0,0 0 1 0 0,1 0-1 0 0,-2 1 1 0 0,1-1-1 0 0,0 0 1 0 0,0 0-1 0 0,0 0 0 0 0,0 0 1 0 0,-1 0-1 0 0,1 0 1 0 0,-1 1-16 0 0,67 207 1637 0 0,-66-209-1637 0 0,0-1 0 0 0,0 1 0 0 0,1-1 0 0 0,-1 1 0 0 0,0 0 0 0 0,0-1 0 0 0,1 1 0 0 0,-1-1 0 0 0,0 1 0 0 0,1 0 0 0 0,-1 0 0 0 0,1-1 0 0 0,-1 1 0 0 0,0 0 0 0 0,1-1 0 0 0,-1 1 0 0 0,1 0 0 0 0,-1 0 0 0 0,1 0 0 0 0,-1 0 0 0 0,1-1 0 0 0,-1 1 0 0 0,0 0 0 0 0,1 0 0 0 0,-1 0 0 0 0,1 0 0 0 0,-1 0 0 0 0,1 0 0 0 0,-1 0 0 0 0,1 0 0 0 0,-1 0 0 0 0,1 0 0 0 0,-1 1 0 0 0,1-1 0 0 0,-1 0 1 0 0,1 0-1 0 0,-1 0 0 0 0,1 1 0 0 0,-1-1 0 0 0,0 0 0 0 0,1 0 0 0 0,-1 1 0 0 0,0-1 0 0 0,1 0 0 0 0,-1 1 0 0 0,0-1 0 0 0,1 0 0 0 0,-1 1 0 0 0,0-1 0 0 0,1 1 0 0 0,-1-1 0 0 0,0 0 0 0 0,0 1 0 0 0,4-10-4306 0 0,0 3-4420 0 0,-4 6 2352 0 0</inkml:trace>
  <inkml:trace contextRef="#ctx0" brushRef="#br0" timeOffset="16">5072 3557 10050 0 0,'-64'104'7639'0'0,"-67"162"-2547"0"0,-15 154-3530 0 0,111-265-1389 0 0,57-190-3930 0 0,15-65-8360 0 0,-31 81 6420 0 0</inkml:trace>
  <inkml:trace contextRef="#ctx0" brushRef="#br0" timeOffset="17">5116 3796 7602 0 0,'8'29'6053'0'0,"-9"43"-2581"0"0,0-38-2276 0 0,0-5-753 0 0,-1 0 1 0 0,-1-1 0 0 0,-2 0 0 0 0,0 1 0 0 0,-2-2 0 0 0,-2 1 0 0 0,-10 24-444 0 0,19-50-6 0 0,-13 22 516 0 0,8-40 89 0 0,45-170-261 0 0,-17 111-249 0 0,-22 66-89 0 0,1 0 0 0 0,1 0 0 0 0,-1 0 1 0 0,1 1-1 0 0,1-1 0 0 0,0 1 0 0 0,0-1 0 0 0,1 1 1 0 0,0 1-1 0 0,0-1 0 0 0,1 1 0 0 0,0 0 1 0 0,0 0-1 0 0,0 0 0 0 0,1 1 0 0 0,0 0 1 0 0,2 0-1 0 0,-6 7 17 0 0,0 0 0 0 0,0 1 1 0 0,1 0-1 0 0,-1 0 1 0 0,0 0-1 0 0,-1 0 0 0 0,1 0 1 0 0,0 0-1 0 0,-1 1 0 0 0,1-1 1 0 0,-1 1-1 0 0,0 0 1 0 0,0 0-1 0 0,0 0 0 0 0,0 0 1 0 0,0 0-1 0 0,-1 0 1 0 0,1 0-1 0 0,-1 1 0 0 0,0-1 1 0 0,0 1-1 0 0,0-1 1 0 0,0 1-1 0 0,-1 1-17 0 0,63 248 1390 0 0,-63-254-1380 0 0,0 1 1 0 0,0 0-1 0 0,1 0 1 0 0,-1-1 0 0 0,0 1-1 0 0,1 0 1 0 0,-1 0-1 0 0,0-1 1 0 0,1 1 0 0 0,-1 0-1 0 0,1 0 1 0 0,-1 0 0 0 0,0 0-1 0 0,1 0 1 0 0,-1 0-1 0 0,0 0 1 0 0,1 0 0 0 0,-1 0-1 0 0,1 0 1 0 0,-1 0-1 0 0,0 0 1 0 0,1 0 0 0 0,-1 0-1 0 0,1 0 1 0 0,-1 0-1 0 0,0 0 1 0 0,1 0 0 0 0,-1 0-1 0 0,0 0 1 0 0,1 1-1 0 0,-1-1 1 0 0,1 0 0 0 0,-1 0-1 0 0,0 1 1 0 0,0-1-1 0 0,1 0 1 0 0,-1 0 0 0 0,0 1-1 0 0,1-1 1 0 0,-1 0 0 0 0,0 1-1 0 0,0-1 1 0 0,0 0-1 0 0,1 1 1 0 0,-1-1 0 0 0,0 0-1 0 0,0 1 1 0 0,0-1-1 0 0,0 1 1 0 0,0-1 0 0 0,0 0-11 0 0,15-41 208 0 0,-14 37-197 0 0,15-70 89 0 0,28-64-87 0 0,-42 139-4 0 0,1 0-1 0 0,-1 0 1 0 0,0 1 0 0 0,1-1-1 0 0,-1 1 1 0 0,0-1 0 0 0,0 1-1 0 0,0 0 1 0 0,0 0 0 0 0,0 0-1 0 0,-1 0 1 0 0,1 0 0 0 0,-1 0-1 0 0,1 0 1 0 0,-1 1-1 0 0,0-1 1 0 0,0 0 0 0 0,0 1-1 0 0,0-1 1 0 0,0 1 0 0 0,0-1-1 0 0,-1 1 1 0 0,1 0 0 0 0,-1-1-1 0 0,0 1 1 0 0,0 0 0 0 0,0 1-9 0 0,1-2 8 0 0,60 145 376 0 0,-61-147-439 0 0,1 1 0 0 0,-1-1 1 0 0,1 1-1 0 0,-1 0 0 0 0,1-1 1 0 0,-1 1-1 0 0,1-1 1 0 0,-1 1-1 0 0,1-1 0 0 0,0 0 1 0 0,-1 1-1 0 0,1-1 0 0 0,0 0 1 0 0,-1 1-1 0 0,1-1 0 0 0,0 0 1 0 0,-1 0-1 0 0,1 0 1 0 0,0 1-1 0 0,0-1 0 0 0,-1 0 1 0 0,1 0-1 0 0,0 0 0 0 0,0 0 1 0 0,-1 0-1 0 0,1-1 1 0 0,0 1-1 0 0,0 0 0 0 0,-1 0 1 0 0,1 0-1 0 0,0-1 0 0 0,-1 1 1 0 0,1 0-1 0 0,0-1 0 0 0,-1 1 1 0 0,1 0-1 0 0,0-1 1 0 0,-1 1-1 0 0,1-1 0 0 0,-1 1 1 0 0,1-1-1 0 0,-1 1 0 0 0,1-1 1 0 0,-1 1-1 0 0,1-1 0 0 0,-1 0 1 0 0,0 1-1 0 0,1-1 1 0 0,-1 0-1 0 0,0 1 0 0 0,1-1 1 0 0,-1 0-1 0 0,0 0 0 0 0,0 1 1 0 0,0-1-1 0 0,0 0 55 0 0,16-40-8351 0 0,-13 31 4713 0 0,1-2-2734 0 0</inkml:trace>
  <inkml:trace contextRef="#ctx0" brushRef="#br0" timeOffset="18">5855 3893 5681 0 0,'28'-88'9224'0'0,"-27"86"-9055"0"0,0-1 0 0 0,-1 0 0 0 0,0 1 0 0 0,0-1 0 0 0,0 1 0 0 0,0-1 0 0 0,0 0 0 0 0,0 1 1 0 0,-1-1-1 0 0,1 1 0 0 0,-1-1 0 0 0,0 1 0 0 0,1-1 0 0 0,-1 1 0 0 0,0-1 0 0 0,-1 1 1 0 0,1 0-1 0 0,0-1 0 0 0,-1 1 0 0 0,1 0 0 0 0,-1 0 0 0 0,0 0 0 0 0,1 0 0 0 0,-1 1 1 0 0,0-1-1 0 0,0 0 0 0 0,-1 1 0 0 0,1-1 0 0 0,0 1 0 0 0,0 0 0 0 0,-1-1 0 0 0,1 1 0 0 0,0 1 1 0 0,-1-1-1 0 0,1 0 0 0 0,-1 0 0 0 0,0 1 0 0 0,1 0 0 0 0,-1-1 0 0 0,1 1 0 0 0,-1 0 1 0 0,0 0-1 0 0,1 0 0 0 0,-1 1 0 0 0,1-1 0 0 0,-1 1 0 0 0,0-1 0 0 0,-1 2-169 0 0,-6 4 53 0 0,0 0-1 0 0,0 2 1 0 0,0-1-1 0 0,1 1 1 0 0,0 0-1 0 0,1 1 1 0 0,0 0-1 0 0,0 1 1 0 0,1-1-1 0 0,0 1 0 0 0,0 1 1 0 0,1-1-1 0 0,1 1 1 0 0,0 0-1 0 0,1 0 1 0 0,0 1-1 0 0,0 0 1 0 0,1-1-1 0 0,1 1 1 0 0,0 0-1 0 0,0 0 1 0 0,1 0-1 0 0,1 2-52 0 0,0-12 8 0 0,0 1 0 0 0,1-1 0 0 0,-1 1 0 0 0,0-1 0 0 0,1 1 0 0 0,0-1 0 0 0,0 1 0 0 0,-1-1 0 0 0,1 0 0 0 0,1 1 0 0 0,-1-1 0 0 0,0 0 0 0 0,1 0 0 0 0,-1 0 0 0 0,1 0 0 0 0,-1 0 0 0 0,1 0 0 0 0,0 0 0 0 0,0 0 0 0 0,0-1 0 0 0,0 1 0 0 0,0-1 0 0 0,0 1 0 0 0,0-1 0 0 0,1 0 0 0 0,-1 0 0 0 0,0 0 0 0 0,1 0 0 0 0,-1-1 0 0 0,1 1 0 0 0,-1 0 0 0 0,1-1 0 0 0,-1 0 0 0 0,1 0 0 0 0,0 1 0 0 0,-1-1 0 0 0,1-1 0 0 0,-1 1 0 0 0,1 0 0 0 0,-1-1 0 0 0,1 1 0 0 0,-1-1 0 0 0,1 0 0 0 0,-1 0 0 0 0,0 0 0 0 0,1 0 0 0 0,-1 0 0 0 0,0-1 0 0 0,0 1 0 0 0,0 0 0 0 0,0-1 0 0 0,0 0 0 0 0,0 1 0 0 0,0-1 0 0 0,0-1-8 0 0,8-3 25 0 0,0-1 1 0 0,0 0-1 0 0,-1 0 0 0 0,0-1 0 0 0,-1 0 1 0 0,1-1-1 0 0,-2 0 0 0 0,1 0 0 0 0,-1-1 1 0 0,0 0-1 0 0,-1 0 0 0 0,4-9-25 0 0,33-37 292 0 0,-12 84 118 0 0,-27-22-314 0 0,71 110 325 0 0,-53-94-242 0 0,-16-48-2293 0 0,-9 9-2186 0 0,0-3-3900 0 0,3 14 757 0 0</inkml:trace>
  <inkml:trace contextRef="#ctx0" brushRef="#br0" timeOffset="19">6419 3504 9442 0 0,'-26'15'6246'0'0,"-7"29"-2164"0"0,30-40-3745 0 0,-128 222 2965 0 0,54-61-4477 0 0,97-205-14704 0 0,-14 28 11196 0 0</inkml:trace>
  <inkml:trace contextRef="#ctx0" brushRef="#br0" timeOffset="20">6137 3482 11618 0 0,'-11'12'4631'0'0,"25"26"-2581"0"0,-8-25-1281 0 0,3 8-459 0 0,1-1 0 0 0,1 0 0 0 0,1-1 0 0 0,0 0 0 0 0,2 0 0 0 0,0-1 0 0 0,1-1 0 0 0,0-1 0 0 0,2 0 0 0 0,0-1 0 0 0,0-1 0 0 0,2 0 0 0 0,0-2 0 0 0,0 0 0 0 0,1-1 0 0 0,16 7-310 0 0,-18-7 70 0 0,36 23 35 0 0,-48-14-3537 0 0,-24-6-7917 0 0,12-13 5136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1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34 5577 0 0,'-6'3'569'0'0,"0"0"0"0"0,0 0 0 0 0,0 0 0 0 0,0 1 0 0 0,0-1 0 0 0,1 1 0 0 0,-1 1 0 0 0,1-1 0 0 0,0 1 0 0 0,1 0 0 0 0,-1 0-1 0 0,1 1 1 0 0,-4 5-569 0 0,8-10 60 0 0,-1 0 0 0 0,0 0 0 0 0,0 0-1 0 0,1 1 1 0 0,-1-1 0 0 0,1 0-1 0 0,-1 0 1 0 0,1 1 0 0 0,-1-1 0 0 0,1 1-1 0 0,0-1 1 0 0,0 0 0 0 0,-1 1 0 0 0,1-1-1 0 0,0 1 1 0 0,0-1 0 0 0,1 0-1 0 0,-1 1 1 0 0,0-1 0 0 0,0 0 0 0 0,1 1-1 0 0,-1-1 1 0 0,1 1 0 0 0,-1-1-1 0 0,1 0 1 0 0,-1 0 0 0 0,1 1 0 0 0,0-1-1 0 0,0 0 1 0 0,0 0 0 0 0,-1 0 0 0 0,1 0-1 0 0,0 0 1 0 0,0 0 0 0 0,1 0-1 0 0,-1 0 1 0 0,0 0 0 0 0,0-1 0 0 0,0 1-1 0 0,1 0 1 0 0,-1-1 0 0 0,0 1-1 0 0,0-1 1 0 0,1 1 0 0 0,-1-1 0 0 0,1 0-1 0 0,-1 1 1 0 0,0-1 0 0 0,1 0-1 0 0,-1 0 1 0 0,1 0 0 0 0,-1 0 0 0 0,0 0-1 0 0,1 0 1 0 0,-1-1 0 0 0,1 1 0 0 0,-1 0-1 0 0,0-1 1 0 0,1 1 0 0 0,-1-1-1 0 0,0 1 1 0 0,0-1 0 0 0,1 0 0 0 0,-1 0-60 0 0,8-1 133 0 0,-1-1 1 0 0,0 0 0 0 0,0 0 0 0 0,0-1 0 0 0,-1 0 0 0 0,1 0-1 0 0,-1-1 1 0 0,0 0 0 0 0,0 0 0 0 0,-1-1 0 0 0,1 0 0 0 0,-1 0-1 0 0,-1-1 1 0 0,1 1 0 0 0,-1-1 0 0 0,0 0 0 0 0,0-1-134 0 0,-5 6 30 0 0,0-1 1 0 0,0 1 0 0 0,0 0 0 0 0,0 0-1 0 0,0 0 1 0 0,-1 0 0 0 0,1 0-1 0 0,-1 0 1 0 0,1 0 0 0 0,-1 0-1 0 0,0 1 1 0 0,0-1 0 0 0,0 0-1 0 0,0 0 1 0 0,0 0 0 0 0,0 1 0 0 0,0-1-1 0 0,0 0 1 0 0,-1 1 0 0 0,1-1-1 0 0,-1 1 1 0 0,1 0 0 0 0,-1 0-1 0 0,0-1 1 0 0,1 1 0 0 0,-1 0-1 0 0,0 0 1 0 0,0 0 0 0 0,0 1 0 0 0,0-1-1 0 0,0 0 1 0 0,0 1 0 0 0,0-1-1 0 0,0 1 1 0 0,0 0 0 0 0,0-1-1 0 0,0 1 1 0 0,0 0 0 0 0,0 0 0 0 0,0 1-1 0 0,0-1 1 0 0,0 0 0 0 0,0 1-1 0 0,0-1 1 0 0,0 1 0 0 0,0 0-1 0 0,0-1 1 0 0,0 1 0 0 0,1 0-1 0 0,-1 0 1 0 0,0 0 0 0 0,0 0 0 0 0,1 1-1 0 0,-1-1 1 0 0,1 0 0 0 0,-1 1-1 0 0,1-1 1 0 0,0 1 0 0 0,-1 0-1 0 0,1-1 1 0 0,0 1 0 0 0,0 0-1 0 0,0 0 1 0 0,0-1 0 0 0,0 2-31 0 0,-1 0 9 0 0,-1-1 1 0 0,1 1-1 0 0,0 0 0 0 0,0 0 1 0 0,0 0-1 0 0,1 0 0 0 0,-1 1 1 0 0,1-1-1 0 0,0 0 0 0 0,0 1 1 0 0,0-1-1 0 0,0 0 0 0 0,0 1 1 0 0,1-1-1 0 0,-1 1 0 0 0,1-1 1 0 0,0 1-1 0 0,0 0 0 0 0,1-1 1 0 0,-1 1-1 0 0,1-1 0 0 0,0 1 1 0 0,0 2-10 0 0,2-7 21 0 0,0 1 0 0 0,-1 0 0 0 0,1-1 0 0 0,-1 0 1 0 0,1 1-1 0 0,-1-1 0 0 0,1 0 0 0 0,-1 0 0 0 0,1-1 1 0 0,-1 1-1 0 0,0 0 0 0 0,0-1 0 0 0,0 0 0 0 0,0 1 1 0 0,0-1-1 0 0,0 0 0 0 0,0 0 0 0 0,0 0 0 0 0,-1 0 1 0 0,1 0-1 0 0,-1 0 0 0 0,1-1 0 0 0,-1 1 0 0 0,0 0 1 0 0,0-1-1 0 0,0 1 0 0 0,0-1 0 0 0,-1 1 0 0 0,1-2-21 0 0,0 3 7 0 0,-1-1-1 0 0,1 1 1 0 0,-1 0-1 0 0,1 0 1 0 0,-1 0-1 0 0,1 0 0 0 0,-1 0 1 0 0,0 0-1 0 0,0-1 1 0 0,1 1-1 0 0,-1 0 1 0 0,0 0-1 0 0,0 0 0 0 0,0-1 1 0 0,0 1-1 0 0,-1 0 1 0 0,1 0-1 0 0,0 0 1 0 0,0 0-1 0 0,-1-1 1 0 0,1 1-1 0 0,-1 0 0 0 0,1 0 1 0 0,-1 0-1 0 0,1 0 1 0 0,-1 0-1 0 0,0 0 1 0 0,1 0-1 0 0,-1 0 0 0 0,0 0 1 0 0,0 0-1 0 0,0 1 1 0 0,0-1-1 0 0,0 0 1 0 0,1 0-1 0 0,-1 1 1 0 0,-1-1-1 0 0,1 1 0 0 0,0-1 1 0 0,0 1-1 0 0,0-1 1 0 0,0 1-1 0 0,0 0 1 0 0,0-1-1 0 0,-1 1 0 0 0,1 0 1 0 0,0 0-1 0 0,0 0 1 0 0,0 0-1 0 0,-1 0 1 0 0,1 0-1 0 0,0 0 1 0 0,0 0-1 0 0,0 1 0 0 0,0-1 1 0 0,-1 0-1 0 0,1 1 1 0 0,0-1-7 0 0,-2 3 58 0 0,-1 0 1 0 0,1 0-1 0 0,0 1 1 0 0,0-1-1 0 0,0 0 1 0 0,0 1 0 0 0,1 0-1 0 0,0 0 1 0 0,-1 0-1 0 0,2 0 1 0 0,-1 0-1 0 0,0 0 1 0 0,1 0-1 0 0,-1 1 1 0 0,1-1-1 0 0,0 1 1 0 0,1-1-1 0 0,-1 1 1 0 0,1 2-59 0 0,0-6 5 0 0,0-1-1 0 0,0 1 1 0 0,0-1-1 0 0,0 1 1 0 0,0 0-1 0 0,0-1 1 0 0,0 1 0 0 0,1-1-1 0 0,-1 1 1 0 0,0-1-1 0 0,0 1 1 0 0,0-1 0 0 0,1 1-1 0 0,-1-1 1 0 0,0 1-1 0 0,1-1 1 0 0,-1 0-1 0 0,0 1 1 0 0,1-1 0 0 0,-1 1-1 0 0,1-1 1 0 0,-1 0-1 0 0,1 1 1 0 0,-1-1 0 0 0,0 0-1 0 0,1 0 1 0 0,-1 1-1 0 0,1-1 1 0 0,-1 0-1 0 0,1 0 1 0 0,0 0 0 0 0,-1 1-1 0 0,1-1 1 0 0,-1 0-1 0 0,1 0 1 0 0,-1 0 0 0 0,1 0-1 0 0,-1 0 1 0 0,1 0-1 0 0,-1 0 1 0 0,1 0-1 0 0,-1-1 1 0 0,1 1 0 0 0,0 0-1 0 0,-1 0 1 0 0,1 0-1 0 0,-1 0 1 0 0,1-1 0 0 0,-1 1-1 0 0,1 0 1 0 0,-1-1-1 0 0,0 1 1 0 0,1 0-1 0 0,-1-1 1 0 0,1 1 0 0 0,-1-1-5 0 0,-3 4-6530 0 0,3-2 2730 0 0,2 2 973 0 0,-2 0-4045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1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72 67 5489 0 0,'-20'22'5189'0'0,"-22"35"524"0"0,98-104-2740 0 0,-53 44-2940 0 0,1 1 1 0 0,-1 0-1 0 0,0-1 0 0 0,-1 1 1 0 0,1-1-1 0 0,0 0 0 0 0,-1 0 0 0 0,1 0 1 0 0,-1 0-1 0 0,0-1 0 0 0,0 1 1 0 0,0-1-1 0 0,-1 1 0 0 0,1-1 0 0 0,-1 1 1 0 0,0-1-1 0 0,0 0 0 0 0,0 0 1 0 0,0 1-1 0 0,-1-1 0 0 0,0 0 1 0 0,0 0-1 0 0,0 0 0 0 0,0 0 0 0 0,0 0 1 0 0,-1 0-1 0 0,0-3-33 0 0,-3 7 64 0 0,0 0 0 0 0,1 0 0 0 0,-1 0 0 0 0,0 0 0 0 0,0 1 0 0 0,1-1 0 0 0,-1 1 0 0 0,0 0 0 0 0,1 0 0 0 0,-1 0 0 0 0,0 1 0 0 0,1-1 0 0 0,0 1 0 0 0,-1 0 0 0 0,1 0 0 0 0,0 0 0 0 0,0 0 0 0 0,0 1 0 0 0,0-1 0 0 0,1 1 0 0 0,-1 0 0 0 0,1 0 0 0 0,-1 0 0 0 0,1 0 0 0 0,0 0 0 0 0,0 0 0 0 0,-1 3-64 0 0,3-6 8 0 0,-2 1 15 0 0,1 0 0 0 0,0-1 0 0 0,0 1 0 0 0,0 0 0 0 0,0-1 0 0 0,0 1 1 0 0,1 0-1 0 0,-1 0 0 0 0,0 0 0 0 0,0 0 0 0 0,0 0 0 0 0,1 0 0 0 0,-1 0 0 0 0,0 0 0 0 0,1 0 0 0 0,-1 0 0 0 0,1 0 0 0 0,0 0 0 0 0,-1 1 0 0 0,1-1 0 0 0,0 0 0 0 0,0 0 0 0 0,-1 0 0 0 0,1 1 0 0 0,0-1 0 0 0,0 0 0 0 0,0 0 0 0 0,1 0 0 0 0,-1 1 0 0 0,0-1 0 0 0,0 0 0 0 0,1 0 0 0 0,-1 0 0 0 0,0 0 0 0 0,1 1 0 0 0,-1-1 0 0 0,1 0 0 0 0,0 0 0 0 0,-1 0 0 0 0,1 0 0 0 0,0 0 0 0 0,0 0 0 0 0,-1 0 0 0 0,1-1 0 0 0,0 1 0 0 0,0 0 0 0 0,0 0 0 0 0,0-1 0 0 0,0 1 0 0 0,0 0 0 0 0,0-1 0 0 0,0 1 0 0 0,1-1 0 0 0,-1 0 1 0 0,0 1-1 0 0,0-1 0 0 0,0 0 0 0 0,0 1 0 0 0,1-1 0 0 0,-1 0 0 0 0,1 0-23 0 0,2-2 35 0 0,0 0 1 0 0,0 0-1 0 0,0 0 1 0 0,-1-1 0 0 0,1 1-1 0 0,-1-1 1 0 0,1 0-1 0 0,-1 0 1 0 0,0 0 0 0 0,0 0-1 0 0,0-1 1 0 0,-1 1-1 0 0,1-1 1 0 0,-1 0-1 0 0,0 0 1 0 0,0 0 0 0 0,0 0-1 0 0,0 0 1 0 0,0-3-36 0 0,-3 6-30 0 0,0 0 0 0 0,0 1 0 0 0,-1-1 1 0 0,1 1-1 0 0,0-1 0 0 0,-1 1 0 0 0,1-1 0 0 0,0 1 0 0 0,-1 0 1 0 0,1-1-1 0 0,0 1 0 0 0,-1 0 0 0 0,1 0 0 0 0,0 0 0 0 0,-1 0 1 0 0,1 0-1 0 0,-1 0 0 0 0,1 1 0 0 0,0-1 0 0 0,-1 0 0 0 0,1 1 1 0 0,0-1-1 0 0,-1 1 0 0 0,1-1 0 0 0,0 1 0 0 0,0 0 1 0 0,0 0-1 0 0,-1-1 0 0 0,1 1 0 0 0,0 0 0 0 0,0 0 0 0 0,0 0 1 0 0,0 0-1 0 0,1 0 0 0 0,-1 0 0 0 0,0 0 0 0 0,0 1 0 0 0,1-1 1 0 0,-1 0-1 0 0,0 0 0 0 0,1 1 0 0 0,-1-1 0 0 0,1 0 1 0 0,-1 1 29 0 0,-20 55-11350 0 0,20-42 4541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28:23.7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 0 10234 0 0,'-6'4'10048'0'0,"3"54"-6454"0"0,-7 31-2666 0 0,-21 214 202 0 0,36-234-494 0 0,-7-103 367 0 0,6-18-870 0 0,1-1 1 0 0,4 2-1 0 0,1-1 1 0 0,3 1 0 0 0,12-28-134 0 0,18 8 168 0 0,-41 71-168 0 0,0 1 0 0 0,0 0-1 0 0,1 0 1 0 0,-1 0 0 0 0,0 0 0 0 0,0 0 0 0 0,-1 1 0 0 0,1-1 0 0 0,0 1 0 0 0,0-1 0 0 0,-1 1 0 0 0,1 0-1 0 0,-1-1 1 0 0,1 1 0 0 0,-1 0 0 0 0,0 0 0 0 0,0 0 0 0 0,0 0 0 0 0,0 0 0 0 0,0 0 0 0 0,0 1 0 0 0,0-1-1 0 0,-1 0 1 0 0,1 0 0 0 0,-1 1 0 0 0,1 0 0 0 0,30 304 11 0 0,-12-276-58 0 0,-9-59 140 0 0,50-254 1 0 0,-39 245-102 0 0,-12 74 405 0 0,10 194-197 0 0,7-118-681 0 0,-17-146-9503 0 0,-3 13 1877 0 0,-3 8 1150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1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104 6 8994 0 0,'-15'23'6055'0'0,"-23"20"-1705"0"0,91-114-2030 0 0,-88 86-1526 0 0,-32 66-1065 0 0,65-64-2322 0 0,15 3-7402 0 0,-7-16 3782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1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 6 8194 0 0,'-22'23'8660'0'0,"18"-18"-8158"0"0,1-2-391 0 0,1 0 1 0 0,-1-1 0 0 0,1 1-1 0 0,0 0 1 0 0,0 0 0 0 0,0 0-1 0 0,0 0 1 0 0,0 0 0 0 0,0 1-1 0 0,1-1 1 0 0,0 1 0 0 0,0-1-1 0 0,0 1 1 0 0,0-1 0 0 0,0 1-1 0 0,1-1 1 0 0,-1 1 0 0 0,1 0-1 0 0,0-1 1 0 0,0 1 0 0 0,1 0-1 0 0,-1-1 1 0 0,1 1 0 0 0,0 0-1 0 0,-1-1 1 0 0,2 1 0 0 0,-1-1-1 0 0,0 1 1 0 0,1-1 0 0 0,-1 0-1 0 0,1 0 1 0 0,0 0 0 0 0,2 3-112 0 0,1-5 83 0 0,0-1 0 0 0,0 1 0 0 0,0-1 0 0 0,0 0 0 0 0,0 0 0 0 0,0-1 0 0 0,0 1 0 0 0,0-1 1 0 0,0-1-1 0 0,0 1 0 0 0,0 0 0 0 0,0-1 0 0 0,-1 0 0 0 0,1 0 0 0 0,-1-1 0 0 0,1 1 0 0 0,-1-1 1 0 0,0 0-1 0 0,0 0 0 0 0,0 0 0 0 0,-1-1 0 0 0,1 1 0 0 0,-1-1 0 0 0,1 0 0 0 0,-1 0 0 0 0,0 0 1 0 0,-1 0-1 0 0,1-1 0 0 0,-1 1 0 0 0,0-1 0 0 0,1-2-83 0 0,-5-43 521 0 0,2 50-516 0 0,0-1 0 0 0,-1 0 0 0 0,1 0 0 0 0,0 0 0 0 0,0 1 0 0 0,-1-1 0 0 0,1 0 0 0 0,0 0 0 0 0,-1 1 0 0 0,1-1 0 0 0,-1 0 1 0 0,1 1-1 0 0,-1-1 0 0 0,1 0 0 0 0,-1 1 0 0 0,1-1 0 0 0,-1 1 0 0 0,0-1 0 0 0,1 1 0 0 0,-1-1 0 0 0,0 1 0 0 0,1 0 0 0 0,-1-1 0 0 0,0 1 0 0 0,0 0 0 0 0,1-1 0 0 0,-1 1 0 0 0,0 0 0 0 0,0 0 0 0 0,0 0 0 0 0,1 0 0 0 0,-1 0 0 0 0,0 0 0 0 0,0 0 0 0 0,0 0 0 0 0,0 0 0 0 0,1 0 0 0 0,-1 0 0 0 0,0 0 0 0 0,0 1 0 0 0,0-1 0 0 0,1 0 0 0 0,-1 0 0 0 0,0 1 0 0 0,1-1 0 0 0,-1 1 0 0 0,0-1 0 0 0,1 1 0 0 0,-1-1 0 0 0,0 1 0 0 0,1-1 0 0 0,-1 1 0 0 0,1 0 0 0 0,-1-1 0 0 0,1 1 0 0 0,-1 0 0 0 0,1 0-5 0 0,-44 58 285 0 0,45-59-277 0 0,0 1-1 0 0,0-1 1 0 0,1 1-1 0 0,-1-1 1 0 0,0 1 0 0 0,1-1-1 0 0,-1 0 1 0 0,1 0-1 0 0,-1 0 1 0 0,0 0-1 0 0,1 0 1 0 0,-1 0-1 0 0,0 0 1 0 0,1 0-1 0 0,-1 0 1 0 0,1 0 0 0 0,-1-1-1 0 0,0 1 1 0 0,0-1-1 0 0,1 1 1 0 0,-1-1-1 0 0,0 0 1 0 0,0 1-1 0 0,1-1 1 0 0,-1 0-1 0 0,0 0 1 0 0,0 0-1 0 0,0 1 1 0 0,0-1 0 0 0,0 0-1 0 0,0-1 1 0 0,-1 1-8 0 0,3-2 16 0 0,-2 3-6 0 0,1-1 1 0 0,-1 0-1 0 0,0 1 1 0 0,1-1-1 0 0,-1 0 1 0 0,0 0-1 0 0,0 0 0 0 0,0 0 1 0 0,0-1-1 0 0,0 1 1 0 0,0 0-1 0 0,0 0 1 0 0,0-1-1 0 0,0 1 1 0 0,-1 0-1 0 0,1-1 1 0 0,0 1-1 0 0,-1 0 1 0 0,1-1-1 0 0,-1 1 1 0 0,1-1-1 0 0,-1 1 0 0 0,0-1 1 0 0,0 0-1 0 0,0 1 1 0 0,0-1-1 0 0,0 1 1 0 0,0-1-1 0 0,0 1 1 0 0,0-1-1 0 0,-1 1 1 0 0,1-1-1 0 0,0 1 1 0 0,-1-1-1 0 0,0 1 1 0 0,1-1-1 0 0,-1 1 1 0 0,0 0-1 0 0,0-1 0 0 0,1 1 1 0 0,-1 0-1 0 0,0 0 1 0 0,0-1-1 0 0,0 1 1 0 0,-1 0-1 0 0,1 0 1 0 0,-1-1-11 0 0,0 2-52 0 0,0-1 0 0 0,0 1 0 0 0,0-1 0 0 0,0 1-1 0 0,0 0 1 0 0,0 0 0 0 0,0 0 0 0 0,0 0 0 0 0,0 0 0 0 0,0 0 0 0 0,0 1 0 0 0,0-1 0 0 0,0 1 0 0 0,0-1 0 0 0,0 1 0 0 0,0 0 0 0 0,0-1 0 0 0,0 1 0 0 0,0 0 0 0 0,1 0 0 0 0,-1 1-1 0 0,0-1 1 0 0,1 0 0 0 0,-1 0 0 0 0,1 1 0 0 0,-1-1 0 0 0,1 1 0 0 0,0 0 0 0 0,0-1 0 0 0,-1 1 0 0 0,1 0 0 0 0,0 0 0 0 0,1-1 0 0 0,-1 1 0 0 0,0 0 0 0 0,0 0 0 0 0,1 0-1 0 0,-1 0 1 0 0,1 0 0 0 0,0 0 0 0 0,-1 2 52 0 0,6 24-4608 0 0,13-2-3712 0 0,-8-20 1461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1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 72 8474 0 0,'-50'91'10135'0'0,"78"-100"-7169"0"0,-21 4-2809 0 0,0 0 0 0 0,-1 0 0 0 0,1-1 1 0 0,-1 0-1 0 0,0 0 0 0 0,-1 0 0 0 0,0-1 0 0 0,0 1 0 0 0,0-1 0 0 0,-1-1 0 0 0,1 1 0 0 0,-2-1 0 0 0,1 1 0 0 0,-1-1 0 0 0,0 0 0 0 0,-1 0 0 0 0,0 0 1 0 0,1-6-158 0 0,-4 14 12 0 0,1 1 0 0 0,0-1 1 0 0,0 0-1 0 0,0 1 1 0 0,0-1-1 0 0,-1 0 0 0 0,1 0 1 0 0,0 1-1 0 0,0-1 1 0 0,0 0-1 0 0,-1 0 0 0 0,1 1 1 0 0,0-1-1 0 0,-1 0 1 0 0,1 0-1 0 0,0 0 0 0 0,0 1 1 0 0,-1-1-1 0 0,1 0 1 0 0,0 0-1 0 0,-1 0 0 0 0,1 0 1 0 0,0 0-1 0 0,-1 0 1 0 0,1 0-1 0 0,0 0 1 0 0,-1 0-1 0 0,1 0 0 0 0,0 0 1 0 0,-1 0-1 0 0,1 0 1 0 0,0 0-1 0 0,-1 0 0 0 0,1 0 1 0 0,0 0-1 0 0,-1 0 1 0 0,1 0-1 0 0,0-1 0 0 0,0 1 1 0 0,-1 0-1 0 0,1 0 1 0 0,0 0-1 0 0,-1 0 0 0 0,1-1 1 0 0,0 1-1 0 0,0 0 1 0 0,-1 0-1 0 0,1-1 0 0 0,0 1 1 0 0,0 0-1 0 0,0 0 1 0 0,0-1-1 0 0,-1 1 0 0 0,1 0 1 0 0,0-1-1 0 0,0 1 1 0 0,0 0-1 0 0,0-1 0 0 0,0 1 1 0 0,0 0-13 0 0,-17 26 126 0 0,8-5-95 0 0,6-16-20 0 0,1 0 1 0 0,0 0 0 0 0,0 0-1 0 0,0 0 1 0 0,0 0 0 0 0,1 0-1 0 0,0 0 1 0 0,0 1 0 0 0,0-1-1 0 0,1 1 1 0 0,0-1 0 0 0,0 0-1 0 0,0 1 1 0 0,1-1 0 0 0,0 2-12 0 0,29-37 236 0 0,-30-67 21 0 0,0 96-269 0 0,0 0 0 0 0,0 0 0 0 0,0 0-1 0 0,0 0 1 0 0,0 0 0 0 0,-1 0 0 0 0,1 1 0 0 0,0-1-1 0 0,-1 0 1 0 0,1 0 0 0 0,0 0 0 0 0,-1 0 0 0 0,1 1 0 0 0,-1-1-1 0 0,1 0 1 0 0,-1 0 0 0 0,1 1 0 0 0,-1-1 0 0 0,0 0-1 0 0,1 1 1 0 0,-1-1 0 0 0,0 1 0 0 0,0-1 0 0 0,1 1-1 0 0,-1-1 1 0 0,0 1 0 0 0,0-1 0 0 0,0 1 0 0 0,1 0-1 0 0,-1-1 1 0 0,0 1 0 0 0,0 0 0 0 0,0 0 0 0 0,0 0 0 0 0,0 0-1 0 0,0 0 1 0 0,0 0 0 0 0,0 0 0 0 0,1 0 0 0 0,-1 0-1 0 0,0 0 1 0 0,-1 0 12 0 0,-14 22-3294 0 0,16 24-8319 0 0,3-36 4621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60 12203 0 0,'-7'16'7540'0'0,"9"6"-3803"0"0,28 49-2395 0 0,-24-60-597 0 0,57 64 523 0 0,-75-134 14 0 0,-58-10-1198 0 0,73 91-36 0 0,3-23-39 0 0,0 0-1 0 0,-1 0 1 0 0,1-1 0 0 0,-1 1 0 0 0,1-1 0 0 0,-1 0 0 0 0,0-1-1 0 0,0 1 1 0 0,0-1 0 0 0,0 0 0 0 0,0-1 0 0 0,-1 1 0 0 0,1-1 0 0 0,-1 0-1 0 0,0 0 1 0 0,0 0 0 0 0,0 0 0 0 0,-1-1 0 0 0,3-3-9 0 0,24-47-32 0 0,-29 54 33 0 0,-1 0 0 0 0,0 0 0 0 0,1 0 0 0 0,-1 0-1 0 0,0 0 1 0 0,0 0 0 0 0,0 0 0 0 0,0 0 0 0 0,0 0-1 0 0,0 0 1 0 0,0 0 0 0 0,0 0 0 0 0,0 0 0 0 0,0 0 0 0 0,0 0-1 0 0,0 0 1 0 0,-1 1 0 0 0,1-1 0 0 0,-1 0 0 0 0,1 0-1 0 0,0 0 1 0 0,-1 0 0 0 0,1 0 0 0 0,-1 0 0 0 0,0 1-1 0 0,1-1 1 0 0,-1 0 0 0 0,0 0 0 0 0,1 1 0 0 0,-1-1 0 0 0,0 0-1 0 0,0 1 1 0 0,0-1 0 0 0,1 1 0 0 0,-1-1 0 0 0,0 1-1 0 0,0 0 1 0 0,0-1 0 0 0,0 1 0 0 0,0 0 0 0 0,0-1-1 0 0,0 1 1 0 0,0 0 0 0 0,0 0 0 0 0,0 0 0 0 0,0 0 0 0 0,0 0-1 0 0,0 0 1 0 0,0 0 0 0 0,0 0 0 0 0,0 1 0 0 0,0-1-1 0 0,0 0 1 0 0,0 1 0 0 0,0-1 0 0 0,0 0 0 0 0,1 1-1 0 0,-1-1 1 0 0,0 1 0 0 0,0-1-1 0 0,-4 2-8 0 0,1 0 0 0 0,-1 0 1 0 0,1 0-1 0 0,-1 0 0 0 0,1 1 0 0 0,0-1 0 0 0,0 1 0 0 0,0 0 0 0 0,0 1 0 0 0,1-1 1 0 0,-1 0-1 0 0,1 1 0 0 0,0 0 0 0 0,0 0 0 0 0,0 0 0 0 0,1 0 0 0 0,-1 1 1 0 0,1-1-1 0 0,0 0 0 0 0,0 1 0 0 0,1 0 0 0 0,-1-1 0 0 0,1 1 0 0 0,0 0 1 0 0,0 0-1 0 0,1 0 0 0 0,-1 0 0 0 0,1 1 8 0 0,2-4 4 0 0,-1 0 0 0 0,1-1 0 0 0,0 0 1 0 0,0 1-1 0 0,0-1 0 0 0,0 0 0 0 0,0 0 0 0 0,0 1 0 0 0,0-2 0 0 0,0 1 1 0 0,0 0-1 0 0,0 0 0 0 0,1-1 0 0 0,-1 1 0 0 0,0-1 0 0 0,0 0 0 0 0,1 0 1 0 0,-1 1-1 0 0,0-1 0 0 0,1-1 0 0 0,-1 1 0 0 0,0 0 0 0 0,0-1 0 0 0,1 1 1 0 0,-1-1-1 0 0,0 0 0 0 0,0 1 0 0 0,0-1 0 0 0,0 0 0 0 0,0 0 0 0 0,0-1 1 0 0,0 1-1 0 0,0 0 0 0 0,0-1 0 0 0,0 1 0 0 0,-1-1 0 0 0,1 1 0 0 0,1-2-4 0 0,-1 1 7 0 0,1 1-1 0 0,-1 0 0 0 0,0-1 0 0 0,1 0 0 0 0,-1 1 1 0 0,0-1-1 0 0,0 0 0 0 0,0 0 0 0 0,0 0 0 0 0,0 0 0 0 0,-1-1 1 0 0,1 1-1 0 0,-1 0 0 0 0,1-1 0 0 0,-1 1 0 0 0,0-1 1 0 0,0 1-1 0 0,0-1 0 0 0,0 0 0 0 0,-1 0 0 0 0,1 1 1 0 0,0-1-1 0 0,-1 0 0 0 0,0 0 0 0 0,0-1-6 0 0,-3 3 2 0 0,-1 0 1 0 0,1-1-1 0 0,-1 2 0 0 0,1-1 0 0 0,-1 0 1 0 0,0 1-1 0 0,1 0 0 0 0,-1 0 0 0 0,1 0 1 0 0,-1 0-1 0 0,0 0 0 0 0,1 1 0 0 0,-1 0 1 0 0,1-1-1 0 0,-1 1 0 0 0,1 1 0 0 0,-1-1 1 0 0,1 0-1 0 0,0 1 0 0 0,-1 0 0 0 0,1 0 1 0 0,0 0-1 0 0,0 0 0 0 0,0 0 0 0 0,1 0 0 0 0,-1 1 1 0 0,1 0-1 0 0,-1-1 0 0 0,1 1 0 0 0,0 0 1 0 0,0 0-1 0 0,0 0 0 0 0,0 0 0 0 0,0 1 1 0 0,1-1-1 0 0,0 0 0 0 0,-1 1 0 0 0,1-1-2 0 0,2-3 8 0 0,-1 0-1 0 0,1 0 1 0 0,-1 0 0 0 0,1 0-1 0 0,-1 0 1 0 0,1 0-1 0 0,-1 0 1 0 0,1 0-1 0 0,-1 0 1 0 0,1 1-1 0 0,-1-1 1 0 0,1 0-1 0 0,-1 0 1 0 0,1 0-1 0 0,-1 0 1 0 0,0 1-1 0 0,1-1 1 0 0,-1 0-1 0 0,1 1 1 0 0,-1-1-1 0 0,0 0 1 0 0,1 1-1 0 0,-1-1 1 0 0,0 0-1 0 0,1 1 1 0 0,-1-1 0 0 0,0 0-1 0 0,1 1 1 0 0,-1-1-1 0 0,0 1 1 0 0,0-1-1 0 0,0 1 1 0 0,1-1-1 0 0,-1 1 1 0 0,0-1-1 0 0,0 1 1 0 0,0-1-1 0 0,0 1 1 0 0,0-1-1 0 0,0 1 1 0 0,0-1-1 0 0,0 1 1 0 0,0-1-1 0 0,0 0 1 0 0,0 1-1 0 0,0-1 1 0 0,0 1-1 0 0,-1-1 1 0 0,1 1 0 0 0,0 0-8 0 0,19-35-1877 0 0,-13 65-13860 0 0,3-25 8140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163 78 10770 0 0,'-53'58'10262'0'0,"53"-57"-9901"0"0,19-14 653 0 0,-11 6-847 0 0,1-1 0 0 0,-1 0-1 0 0,-1 0 1 0 0,1-1-1 0 0,-2 0 1 0 0,1-1-1 0 0,-1 1 1 0 0,0-1 0 0 0,-1 0-1 0 0,3-8-166 0 0,-8 18 26 0 0,0-1-1 0 0,0 0 1 0 0,-1 1 0 0 0,1-1-1 0 0,0 0 1 0 0,0 0 0 0 0,0 1-1 0 0,0-1 1 0 0,-1 0 0 0 0,1 1-1 0 0,0-1 1 0 0,0 0 0 0 0,-1 1-1 0 0,1-1 1 0 0,-1 0 0 0 0,1 1-1 0 0,-1-1 1 0 0,1 1 0 0 0,-1-1-1 0 0,1 1 1 0 0,-1-1 0 0 0,1 1-1 0 0,-1-1 1 0 0,1 1 0 0 0,-1 0-1 0 0,0-1 1 0 0,1 1-1 0 0,-1 0 1 0 0,0 0 0 0 0,1-1-1 0 0,-1 1 1 0 0,0 0 0 0 0,0 0-1 0 0,1 0 1 0 0,-1 0 0 0 0,0 0-1 0 0,1 0 1 0 0,-1 0 0 0 0,0 0-1 0 0,0 0 1 0 0,1 0 0 0 0,-1 0-1 0 0,0 0 1 0 0,1 1 0 0 0,-1-1-1 0 0,0 0 1 0 0,1 0 0 0 0,-1 1-1 0 0,0-1 1 0 0,1 0 0 0 0,-1 1-1 0 0,0-1 1 0 0,1 1 0 0 0,-1-1-1 0 0,1 1 1 0 0,-1-1 0 0 0,1 1-1 0 0,-1-1 1 0 0,1 2-26 0 0,-7 5 103 0 0,0 1 1 0 0,1 0-1 0 0,0 0 0 0 0,0 1 1 0 0,1 0-1 0 0,1 0 1 0 0,-1 0-1 0 0,1 0 0 0 0,1 1 1 0 0,0 0-1 0 0,0-1 1 0 0,1 1-1 0 0,0 0 0 0 0,0 0 1 0 0,1 1-1 0 0,1-1 1 0 0,0 2-104 0 0,1-11 5 0 0,-1-1 0 0 0,1 1 1 0 0,0-1-1 0 0,0 1 1 0 0,-1 0-1 0 0,1-1 0 0 0,0 0 1 0 0,0 1-1 0 0,0-1 1 0 0,0 1-1 0 0,0-1 1 0 0,0 0-1 0 0,0 0 0 0 0,0 1 1 0 0,0-1-1 0 0,0 0 1 0 0,0 0-1 0 0,-1 0 0 0 0,1 0 1 0 0,0 0-1 0 0,0 0 1 0 0,0-1-1 0 0,0 1 0 0 0,0 0 1 0 0,0 0-1 0 0,0-1 1 0 0,0 1-1 0 0,0 0 1 0 0,0-1-1 0 0,0 1 0 0 0,-1-1 1 0 0,1 1-1 0 0,0-1 1 0 0,0 0-1 0 0,-1 1 0 0 0,1-1 1 0 0,0 0-1 0 0,-1 1 1 0 0,1-1-1 0 0,0 0 1 0 0,-1 0-1 0 0,1 0 0 0 0,-1 0 1 0 0,0 1-1 0 0,1-1 1 0 0,-1 0-1 0 0,0 0 0 0 0,1 0 1 0 0,-1-1-6 0 0,2 1 13 0 0,0 0 1 0 0,0-1 0 0 0,0 1-1 0 0,-1-1 1 0 0,1 0-1 0 0,0 0 1 0 0,-1 1 0 0 0,1-1-1 0 0,-1 0 1 0 0,0 0-1 0 0,1 0 1 0 0,-1-1 0 0 0,0 1-1 0 0,-1 0 1 0 0,1 0-1 0 0,0-1 1 0 0,0 1 0 0 0,-1 0-1 0 0,0-1 1 0 0,1 1-1 0 0,-1-1 1 0 0,0 1 0 0 0,0 0-1 0 0,0-1 1 0 0,0 1-1 0 0,-1 0 1 0 0,1-1 0 0 0,-1 1-1 0 0,1-1 1 0 0,-1 1-1 0 0,0 0 1 0 0,0 0-1 0 0,0 0 1 0 0,0-1 0 0 0,0 1-1 0 0,-1 0 1 0 0,1 0-1 0 0,-1 1 1 0 0,1-1 0 0 0,-1 0-1 0 0,0 0 1 0 0,1 1-1 0 0,-1-1 1 0 0,0 1 0 0 0,0-1-1 0 0,0 1 1 0 0,0 0-1 0 0,0 0 1 0 0,-1 0 0 0 0,1 0-1 0 0,0 0 1 0 0,-2 0-14 0 0,-2 0-42 0 0,0 1 1 0 0,1 0 0 0 0,-1 0-1 0 0,0 0 1 0 0,0 1 0 0 0,1 0-1 0 0,-1 0 1 0 0,0 0 0 0 0,1 1-1 0 0,-1-1 1 0 0,1 2 0 0 0,0-1-1 0 0,-1 0 1 0 0,1 1 0 0 0,0 0-1 0 0,1 0 1 0 0,-1 1 0 0 0,0-1-1 0 0,1 1 1 0 0,0 0 0 0 0,0 0-1 0 0,0 0 1 0 0,0 1-1 0 0,1 0 1 0 0,-2 2 41 0 0,5 34-5465 0 0,34-22-6628 0 0,-19-19 5521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68 10250 0 0,'-47'108'11833'0'0,"47"-108"-11776"0"0,0 0 0 0 0,1 0 0 0 0,-1-1 0 0 0,0 1 0 0 0,0 0-1 0 0,0-1 1 0 0,1 1 0 0 0,-1 0 0 0 0,0 0 0 0 0,1-1 0 0 0,-1 1-1 0 0,0 0 1 0 0,0 0 0 0 0,1 0 0 0 0,-1-1 0 0 0,0 1 0 0 0,1 0 0 0 0,-1 0-1 0 0,0 0 1 0 0,1 0 0 0 0,-1 0 0 0 0,1 0 0 0 0,-1 0 0 0 0,0 0-1 0 0,1 0 1 0 0,-1 0 0 0 0,0 0 0 0 0,1 0 0 0 0,-1 0 0 0 0,0 0-1 0 0,1 0 1 0 0,-1 0 0 0 0,0 0 0 0 0,1 0 0 0 0,-1 1 0 0 0,0-1 0 0 0,1 0-1 0 0,-1 0 1 0 0,0 0 0 0 0,1 1 0 0 0,-1-1 0 0 0,0 0 0 0 0,0 0-1 0 0,1 0 1 0 0,-1 1 0 0 0,0-1 0 0 0,0 0 0 0 0,1 1 0 0 0,-1-1-1 0 0,0 0-56 0 0,25-30 595 0 0,-19 23-452 0 0,-1 0 1 0 0,0 0-1 0 0,-1-1 0 0 0,0 0 1 0 0,0 1-1 0 0,0-1 0 0 0,-1-1 1 0 0,0 1-1 0 0,-1 0 0 0 0,0-1 1 0 0,0 1-1 0 0,-1-1 0 0 0,1-7-143 0 0,-2 15 26 0 0,0 0 1 0 0,-1 0-1 0 0,1 0 0 0 0,0-1 0 0 0,0 1 1 0 0,-1 0-1 0 0,1 0 0 0 0,-1 0 0 0 0,1 0 1 0 0,-1-1-1 0 0,0 1 0 0 0,1 0 0 0 0,-1 0 1 0 0,0 0-1 0 0,1 0 0 0 0,-1 1 0 0 0,0-1 1 0 0,0 0-1 0 0,0 0 0 0 0,0 0 0 0 0,0 1 1 0 0,0-1-1 0 0,0 0 0 0 0,0 1 0 0 0,0-1 1 0 0,-1 1-1 0 0,1-1 0 0 0,0 1 0 0 0,0 0 1 0 0,0 0-1 0 0,-1-1 0 0 0,1 1 0 0 0,0 0 1 0 0,0 0-1 0 0,-1 0 0 0 0,1 0 0 0 0,0 0 1 0 0,0 0-1 0 0,0 1 0 0 0,-1-1 0 0 0,1 0 1 0 0,0 1-1 0 0,0-1 0 0 0,0 1 0 0 0,0-1 1 0 0,-1 1-1 0 0,1-1 0 0 0,0 1 0 0 0,0 0-25 0 0,-46 39 427 0 0,44-37-417 0 0,0 0 0 0 0,1 0 0 0 0,0 0 0 0 0,0 1 0 0 0,0-1 0 0 0,0 1 0 0 0,0-1 0 0 0,0 1-1 0 0,1 0 1 0 0,0 0 0 0 0,0 0 0 0 0,0-1 0 0 0,0 1 0 0 0,1 0 0 0 0,-1 0 0 0 0,1 0 0 0 0,0 0 0 0 0,0 0 0 0 0,1 0 0 0 0,-1 0-1 0 0,1 0 1 0 0,0 0 0 0 0,0 0 0 0 0,0 0 0 0 0,0 0 0 0 0,1 0 0 0 0,0 0-11 0 0,48-34 104 0 0,-48 27-98 0 0,1 0 6 0 0,1-1-1 0 0,0 1 0 0 0,-1-1 1 0 0,0 0-1 0 0,0 0 1 0 0,0-1-1 0 0,0 1 0 0 0,-1 0 1 0 0,0-1-1 0 0,0 0 1 0 0,0 0-1 0 0,0 1 0 0 0,-1-1 1 0 0,0 0-1 0 0,0 0 1 0 0,0 0-1 0 0,0 0 0 0 0,-1-1 1 0 0,0 1-12 0 0,-1 4 5 0 0,-1 0 0 0 0,0 0 0 0 0,1 0 0 0 0,-1 0 0 0 0,0 0 0 0 0,1 0 0 0 0,-1 1 0 0 0,0-1 0 0 0,0 1 0 0 0,0-1 0 0 0,0 1 1 0 0,1 0-1 0 0,-1 0 0 0 0,0 0 0 0 0,0 0 0 0 0,0 0 0 0 0,0 0 0 0 0,0 0 0 0 0,0 0 0 0 0,1 1 0 0 0,-1-1 0 0 0,0 1 0 0 0,0 0 0 0 0,0-1 0 0 0,1 1 0 0 0,-1 0 1 0 0,0 0-1 0 0,1 0 0 0 0,-1 0 0 0 0,1 0 0 0 0,-1 1 0 0 0,1-1 0 0 0,0 0 0 0 0,-1 1 0 0 0,0 0-5 0 0,-38 57-1292 0 0,33-14-4063 0 0,14-35 1165 0 0,2-8-2234 0 0,0-2-1771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470 194 5929 0 0,'0'0'640'0'0,"-13"13"2602"0"0,-4 173 2376 0 0,14-47-2548 0 0,8-110-1819 0 0,0-48 47 0 0,2-76-449 0 0,-4-119 158 0 0,-8 188-774 0 0,-7 37-85 0 0,6 16-135 0 0,2 1 0 0 0,0-1 0 0 0,2 1 1 0 0,1-1-1 0 0,1 1 0 0 0,2 0 0 0 0,0-1 0 0 0,2 1-13 0 0,-4-29 7 0 0,0 0-1 0 0,0 0 1 0 0,1 0-1 0 0,-1 0 0 0 0,0 0 1 0 0,0 0-1 0 0,1 0 1 0 0,-1 1-1 0 0,1-1 1 0 0,-1 0-1 0 0,1 0 0 0 0,-1 0 1 0 0,1 0-1 0 0,-1 1 1 0 0,1-1-1 0 0,0 0 0 0 0,-1 0 1 0 0,1 1-1 0 0,0-1 1 0 0,0 0-1 0 0,0 1 1 0 0,-1-1-1 0 0,1 1 0 0 0,0-1 1 0 0,0 1-1 0 0,0 0 1 0 0,0-1-1 0 0,0 1 1 0 0,0 0-1 0 0,0 0 0 0 0,0 0 1 0 0,0-1-1 0 0,0 1 1 0 0,0 0-1 0 0,0 0 0 0 0,0 0 1 0 0,0 0-1 0 0,0 1 1 0 0,0-1-1 0 0,0 0 1 0 0,0 0-1 0 0,0 1 0 0 0,-1-1 1 0 0,1 0-1 0 0,0 1 1 0 0,0-1-1 0 0,0 1 0 0 0,0-1 1 0 0,0 1-1 0 0,-1 0 1 0 0,1-1-1 0 0,0 1 1 0 0,0 0-1 0 0,-1-1 0 0 0,1 1 1 0 0,-1 0-1 0 0,1 0 1 0 0,0 0-1 0 0,-1-1 1 0 0,0 1-1 0 0,1 0 0 0 0,-1 0 1 0 0,1 0-1 0 0,-1 0 1 0 0,0 0-1 0 0,0 0 0 0 0,0 0 1 0 0,1 0-1 0 0,-1 0 1 0 0,0 0-7 0 0,5-13 64 0 0,-1 0 1 0 0,0 0 0 0 0,-1-1-1 0 0,0 1 1 0 0,-1-1 0 0 0,0 0 0 0 0,-1 0-1 0 0,-1 0 1 0 0,0 0 0 0 0,0 1-1 0 0,-1-1 1 0 0,-1 0 0 0 0,-1 0-1 0 0,1 1 1 0 0,-2-1 0 0 0,-2-7-65 0 0,5 21 0 0 0,1-1 1 0 0,0 0-1 0 0,0 1 1 0 0,0-1-1 0 0,0 0 1 0 0,-1 1 0 0 0,1-1-1 0 0,0 0 1 0 0,0 1-1 0 0,-1-1 1 0 0,1 0-1 0 0,0 0 1 0 0,-1 1-1 0 0,1-1 1 0 0,0 0 0 0 0,-1 0-1 0 0,1 0 1 0 0,0 1-1 0 0,-1-1 1 0 0,1 0-1 0 0,0 0 1 0 0,-1 0-1 0 0,1 0 1 0 0,-1 0 0 0 0,1 0-1 0 0,0 0 1 0 0,-1 0-1 0 0,1 0 1 0 0,-1 0-1 0 0,1 0 1 0 0,0 0-1 0 0,-1 0 1 0 0,1 0 0 0 0,0 0-1 0 0,-1 0 1 0 0,1 0-1 0 0,-1 0 0 0 0,0 10-18 0 0,-2 10 7 0 0,1-1-1 0 0,1 0 0 0 0,0 0 1 0 0,2 0-1 0 0,0 1 0 0 0,1-1 1 0 0,1 0-1 0 0,4 13 12 0 0,-2-10-284 0 0,-4-17-4192 0 0,0-21-4395 0 0,-1 9 2279 0 0</inkml:trace>
  <inkml:trace contextRef="#ctx0" brushRef="#br0" timeOffset="1">763 542 4545 0 0,'-32'33'8608'0'0,"2"3"-5089"0"0,-26 84 1138 0 0,8-70-3152 0 0,-21-11-830 0 0,-149-28 57 0 0,110-33-312 0 0,98 17-401 0 0,0-1 0 0 0,0 0 0 0 0,1 0-1 0 0,0-1 1 0 0,0-1 0 0 0,0 1-1 0 0,1-1 1 0 0,0-1 0 0 0,1 1 0 0 0,0-2-1 0 0,0 1 1 0 0,1-1 0 0 0,0 1 0 0 0,1-2-1 0 0,0 1 1 0 0,1-1 0 0 0,0 1 0 0 0,0-1-1 0 0,1-3-18 0 0,-22-42 75 0 0,18 41-70 0 0,1-1 1 0 0,0 1-1 0 0,2-1 0 0 0,0-1 1 0 0,0 1-1 0 0,2 0 0 0 0,0-1 1 0 0,1 0-1 0 0,0 1 0 0 0,2-6-5 0 0,18-72-97 0 0,-8 75 99 0 0,-1 1 0 0 0,2 1 0 0 0,1 0 0 0 0,0 0 0 0 0,0 2 0 0 0,2 0-1 0 0,0 0 1 0 0,1 1 0 0 0,9-6-2 0 0,60-25 6 0 0,17 16-61 0 0,40-10 20 0 0,-126 34 33 0 0,-11 2 4 0 0,0 1-1 0 0,0 0 1 0 0,1 0-1 0 0,-1 0 1 0 0,1 1-1 0 0,-1 0 1 0 0,1 0-1 0 0,-1 0 1 0 0,1 1-1 0 0,-1 0 1 0 0,1 0-1 0 0,0 0 1 0 0,-1 1-1 0 0,1-1 1 0 0,-1 1-1 0 0,1 1 1 0 0,-1-1 0 0 0,0 1-1 0 0,3 1-1 0 0,35 24 87 0 0,5 11-118 0 0,-38-26 43 0 0,-2 1 0 0 0,0 0 0 0 0,0 0 0 0 0,-1 0 0 0 0,-1 1 0 0 0,0 0 0 0 0,-1 0 0 0 0,-1 0 0 0 0,0 1 0 0 0,-1 0 0 0 0,0-1 0 0 0,-1 1 1 0 0,-1 0-1 0 0,0 1 0 0 0,-2-1 0 0 0,1 0 0 0 0,-3 10-12 0 0,3-17 15 0 0,-39 156 314 0 0,-13-83-20 0 0,13-5-215 0 0,-3 5-279 0 0,28-60-423 0 0,-10 11-1878 0 0,0-23-9351 0 0,24-9 4738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 0 7090 0 0,'-5'5'479'0'0,"1"0"1"0"0,0 0-1 0 0,0 1 0 0 0,0-1 1 0 0,1 1-1 0 0,0 0 1 0 0,0 0-1 0 0,0 0 1 0 0,1 0-1 0 0,0 0 1 0 0,0 0-1 0 0,0 1 1 0 0,1-1-1 0 0,0 1 1 0 0,1-1-1 0 0,-1 1 1 0 0,1 5-480 0 0,-2 2 265 0 0,-2 43 751 0 0,2-1 1 0 0,3 1-1 0 0,2 0 1 0 0,5 20-1018 0 0,-3-29 761 0 0,4 69 2065 0 0,-36-74-4022 0 0,-5-30-7485 0 0,26-16 3536 0 0,6-1-320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176 252 6153 0 0,'-65'45'7213'0'0,"61"-14"-3545"0"0,9-28-3530 0 0,1 0 0 0 0,-1 0-1 0 0,0-1 1 0 0,1 0-1 0 0,-1 0 1 0 0,1 0 0 0 0,0-1-1 0 0,0 1 1 0 0,0-1-1 0 0,-1-1 1 0 0,1 1 0 0 0,0-1-1 0 0,0 0 1 0 0,0 0-1 0 0,0-1 1 0 0,0 0 0 0 0,0 0-1 0 0,0 0 1 0 0,-1-1-1 0 0,1 0 1 0 0,0 0 0 0 0,-1 0-1 0 0,0-1 1 0 0,1 0-1 0 0,-1 0 1 0 0,0 0 0 0 0,0 0-1 0 0,0-2-137 0 0,10-4 103 0 0,0-1 1 0 0,-1 0-1 0 0,0-2 0 0 0,-1 1 0 0 0,-1-1 0 0 0,1-1 0 0 0,-2 0 1 0 0,3-5-104 0 0,-9 12 21 0 0,0 0 1 0 0,0-1-1 0 0,-1 0 1 0 0,0 1-1 0 0,0-1 1 0 0,0-1-1 0 0,-1 1 1 0 0,0 0 0 0 0,-1-1-1 0 0,0 0 1 0 0,0 1-1 0 0,0-1 1 0 0,-1 0-1 0 0,0 0 1 0 0,-1 0-1 0 0,0 0 1 0 0,0 0 0 0 0,0 0-1 0 0,-2-5-21 0 0,-2 8 6 0 0,-1 0-1 0 0,1 1 1 0 0,-1-1 0 0 0,0 1 0 0 0,0 0-1 0 0,-1 0 1 0 0,1 1 0 0 0,-1-1-1 0 0,0 1 1 0 0,1 1 0 0 0,-2-1-1 0 0,1 1 1 0 0,0 0 0 0 0,0 0-1 0 0,-1 1 1 0 0,1-1 0 0 0,-1 1-1 0 0,1 1 1 0 0,-1 0 0 0 0,1-1 0 0 0,-1 2-1 0 0,1-1 1 0 0,-1 1 0 0 0,1 0-1 0 0,-1 1 1 0 0,1-1 0 0 0,0 1-1 0 0,0 0 1 0 0,-1 1 0 0 0,-3 2-6 0 0,-6 1-1 0 0,0 1 0 0 0,1 1 0 0 0,0 0 0 0 0,0 1 0 0 0,1 1 0 0 0,0 0 0 0 0,0 1 0 0 0,1 0 0 0 0,1 1 0 0 0,0 1 0 0 0,0 0 0 0 0,2 0 0 0 0,-1 1 0 0 0,2 1 1 0 0,3-6 5 0 0,0-1-1 0 0,0 2 1 0 0,1-1-1 0 0,1 1 0 0 0,0-1 1 0 0,0 1-1 0 0,1 0 0 0 0,0 0 1 0 0,1 1-1 0 0,0-1 1 0 0,0 1-1 0 0,1-1 0 0 0,1 1 1 0 0,0-1-1 0 0,0 1 1 0 0,1 0-1 0 0,0-1 0 0 0,1 1 1 0 0,0-1-1 0 0,1 0 0 0 0,0 2-4 0 0,0-8 13 0 0,0 0-1 0 0,1-1 0 0 0,-1 1 0 0 0,0-1 0 0 0,1 0 0 0 0,0 0 0 0 0,0 0 0 0 0,0 0 1 0 0,0-1-1 0 0,0 0 0 0 0,1 0 0 0 0,-1 0 0 0 0,1 0 0 0 0,-1 0 0 0 0,1-1 0 0 0,-1 0 1 0 0,1 0-1 0 0,0 0 0 0 0,0-1 0 0 0,0 0 0 0 0,-1 0 0 0 0,1 0 0 0 0,0 0 0 0 0,0-1 1 0 0,0 1-1 0 0,-1-1 0 0 0,1-1 0 0 0,0 1 0 0 0,2-1-12 0 0,127-62 218 0 0,-119 54-173 0 0,-1 0-1 0 0,0-1 1 0 0,0 0 0 0 0,-1-1 0 0 0,-1 0-1 0 0,0-1 1 0 0,-1-1 0 0 0,0 0 0 0 0,7-12-45 0 0,-12-36 134 0 0,-32 92 44 0 0,15 0-93 0 0,1 0 0 0 0,1 0 0 0 0,2 1 1 0 0,1 0-1 0 0,1 0 0 0 0,2 0 0 0 0,1 1 0 0 0,1-1 1 0 0,2 1-1 0 0,3 18-85 0 0,14 64 516 0 0,-18-113-566 0 0,1-1 0 0 0,-1 1-1 0 0,1-1 1 0 0,-1 1 0 0 0,1-1 0 0 0,-1 0 0 0 0,1 0-1 0 0,0 1 1 0 0,-1-1 0 0 0,1 0 0 0 0,0 0 0 0 0,-1 0 0 0 0,1 1-1 0 0,0-1 1 0 0,-1 0 0 0 0,1 0 0 0 0,0 0 0 0 0,-1 0-1 0 0,1 0 1 0 0,-1 0 0 0 0,1-1 0 0 0,0 1 0 0 0,-1 0-1 0 0,1 0 1 0 0,0 0 0 0 0,-1 0 0 0 0,1-1 0 0 0,0 1-1 0 0,-1 0 1 0 0,1-1 0 0 0,-1 1 0 0 0,1-1 0 0 0,-1 1-1 0 0,1 0 1 0 0,-1-1 0 0 0,1 1 0 0 0,-1-1 0 0 0,0 1 0 0 0,1-1-1 0 0,-1 1 1 0 0,1-1 0 0 0,-1 0 0 0 0,0 1 0 0 0,0-1-1 0 0,1 1 1 0 0,-1-1 0 0 0,0 0 0 0 0,0 1 0 0 0,0-1-1 0 0,0 0 1 0 0,0 1 0 0 0,0-1 0 0 0,0 0 0 0 0,0 1-1 0 0,0-1 1 0 0,0 0 50 0 0,16-17-6079 0 0,7 1-3472 0 0,-16 11 4808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1 118 6817 0 0,'0'0'78'0'0,"1"0"-1"0"0,-1 0 0 0 0,1 0 0 0 0,-1 0 0 0 0,1 0 0 0 0,-1 0 1 0 0,0 0-1 0 0,1 0 0 0 0,-1-1 0 0 0,1 1 0 0 0,-1 0 0 0 0,1 0 1 0 0,-1 0-1 0 0,0 0 0 0 0,1-1 0 0 0,-1 1 0 0 0,1 0 0 0 0,-1 0 1 0 0,0-1-1 0 0,1 1 0 0 0,-1 0 0 0 0,0-1 0 0 0,0 1 0 0 0,1 0 1 0 0,-1-1-1 0 0,0 1 0 0 0,0 0 0 0 0,1-1 0 0 0,-1 1 0 0 0,0-1 1 0 0,0 1-1 0 0,0 0 0 0 0,0-1 0 0 0,0 1 0 0 0,1-1 0 0 0,-1 1 1 0 0,0-1-1 0 0,0 1 0 0 0,0-1 0 0 0,0 1 0 0 0,0 0 0 0 0,0-1 1 0 0,-1 1-1 0 0,1-1 0 0 0,0 1 0 0 0,0-1 0 0 0,0 1 0 0 0,0 0 1 0 0,0-1-1 0 0,-1 1 0 0 0,1-1 0 0 0,0 1 0 0 0,0 0 0 0 0,-1-1 1 0 0,1 1-1 0 0,0 0 0 0 0,0-1 0 0 0,-1 1 0 0 0,1 0 0 0 0,-1 0 0 0 0,1-1 1 0 0,0 1-1 0 0,-1 0 0 0 0,1-1-77 0 0,1 1 56 0 0,44-30 3396 0 0,-38 23-3191 0 0,1 0 0 0 0,-1 1 1 0 0,1 0-1 0 0,0 1 1 0 0,1 0-1 0 0,-1 0 0 0 0,1 0 1 0 0,0 1-1 0 0,0 1 0 0 0,1 0 1 0 0,-1 0-1 0 0,1 0 0 0 0,-1 1 1 0 0,1 1-1 0 0,0 0 1 0 0,0 0-1 0 0,-1 1 0 0 0,1 0 1 0 0,0 0-1 0 0,0 1 0 0 0,0 1 1 0 0,5 1-262 0 0,-10-2 50 0 0,-1 0 0 0 0,0 0 0 0 0,0 1 0 0 0,0-1 1 0 0,0 1-1 0 0,0 0 0 0 0,0 0 0 0 0,-1 0 0 0 0,1 1 0 0 0,0-1 0 0 0,-1 1 1 0 0,0 0-1 0 0,0 0 0 0 0,0 0 0 0 0,0 0 0 0 0,0 1 0 0 0,-1-1 1 0 0,1 1-1 0 0,-1 0 0 0 0,0-1 0 0 0,0 1 0 0 0,0 0 0 0 0,-1 0 0 0 0,1 0 1 0 0,-1 1-1 0 0,0-1 0 0 0,0 0 0 0 0,-1 0 0 0 0,1 1 0 0 0,-1-1 1 0 0,0 0-1 0 0,0 1 0 0 0,0 0-50 0 0,-3 8 68 0 0,0 0 1 0 0,-1 0-1 0 0,0-1 0 0 0,-1 1 1 0 0,0-1-1 0 0,-1 0 0 0 0,0-1 1 0 0,-1 1-1 0 0,-1-1 0 0 0,-3 4-68 0 0,-11 20 66 0 0,-59 99 220 0 0,81-133-281 0 0,-1 1-1 0 0,1-1 1 0 0,-1 1 0 0 0,1-1 0 0 0,-1 1-1 0 0,1-1 1 0 0,0 1 0 0 0,0 0 0 0 0,0-1-1 0 0,0 1 1 0 0,0-1 0 0 0,0 1 0 0 0,0 0 0 0 0,0-1-1 0 0,1 1 1 0 0,-1-1 0 0 0,1 1 0 0 0,-1-1-1 0 0,1 1 1 0 0,0-1 0 0 0,-1 1 0 0 0,1-1-1 0 0,0 0 1 0 0,0 1 0 0 0,0-1 0 0 0,0 0 0 0 0,0 0-1 0 0,0 0 1 0 0,0 0 0 0 0,1 0 0 0 0,-1 0-1 0 0,0 0 1 0 0,1 0 0 0 0,-1 0 0 0 0,0 0-1 0 0,1-1 1 0 0,-1 1 0 0 0,1-1 0 0 0,-1 1 0 0 0,1-1-1 0 0,-1 1 1 0 0,1-1 0 0 0,0 0 0 0 0,-1 0-1 0 0,1 0 1 0 0,-1 0 0 0 0,1 0 0 0 0,0 0-1 0 0,-1 0 1 0 0,1-1 0 0 0,-1 1 0 0 0,1 0 0 0 0,-1-1-1 0 0,1 1 1 0 0,-1-1 0 0 0,1 0 0 0 0,-1 0-1 0 0,1 1 1 0 0,0-2-5 0 0,108-27 188 0 0,60-43 134 0 0,-79 30-1 0 0,-86 33-496 0 0,-17 6-669 0 0,-9 12-3274 0 0,3 7-4036 0 0,16-14 6984 0 0,-1 1-231 0 0,1-1-3045 0 0,-1 1 762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28:24.1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219 321 6121 0 0,'19'-63'8426'0'0,"-7"-34"-832"0"0,-11 94-7486 0 0,0-1 0 0 0,-1 1 1 0 0,0 0-1 0 0,1 0 0 0 0,-1-1 1 0 0,-1 1-1 0 0,1 0 0 0 0,0-1 0 0 0,-1 1 1 0 0,0 0-1 0 0,0 0 0 0 0,0 0 1 0 0,0 0-1 0 0,0-1 0 0 0,0 1 1 0 0,-1 1-1 0 0,0-1 0 0 0,1 0 0 0 0,-1 0 1 0 0,0 1-1 0 0,0-1 0 0 0,-1 1 1 0 0,1-1-1 0 0,0 1 0 0 0,-1 0 1 0 0,0 0-1 0 0,1 0 0 0 0,-1 0 0 0 0,0 1 1 0 0,0-1-1 0 0,0 1 0 0 0,0 0 1 0 0,0-1-1 0 0,0 1 0 0 0,0 1 1 0 0,-1-1-1 0 0,1 0 0 0 0,0 1 0 0 0,0 0 1 0 0,-1 0-1 0 0,1 0 0 0 0,0 0 1 0 0,-1 0-1 0 0,1 0 0 0 0,0 1 1 0 0,0 0-1 0 0,-1 0 0 0 0,-1 1-108 0 0,-9 8 12 0 0,2 2 1 0 0,0 0-1 0 0,0 0 0 0 0,1 1 1 0 0,0 1-1 0 0,1 0 0 0 0,1 0 0 0 0,0 1 1 0 0,1 0-1 0 0,1 0 0 0 0,0 1 1 0 0,1 0-1 0 0,1 0 0 0 0,1 1 0 0 0,0 0 1 0 0,1-1-1 0 0,0 1 0 0 0,2 0 1 0 0,0 2-13 0 0,0-17-2 0 0,1 1 1 0 0,0-1 0 0 0,0 0 0 0 0,0 0-1 0 0,0 1 1 0 0,1-1 0 0 0,-1 0 0 0 0,0 0-1 0 0,1 1 1 0 0,0-1 0 0 0,-1 0 0 0 0,1 0-1 0 0,0 0 1 0 0,0 0 0 0 0,0 0 0 0 0,1 0-1 0 0,-1 0 1 0 0,0 0 0 0 0,1 0 0 0 0,-1-1 0 0 0,1 1-1 0 0,-1 0 1 0 0,1-1 0 0 0,0 1 0 0 0,0-1-1 0 0,0 0 1 0 0,0 0 0 0 0,0 0 0 0 0,0 0-1 0 0,0 0 1 0 0,0 0 0 0 0,0 0 0 0 0,0-1-1 0 0,1 1 1 0 0,-1-1 0 0 0,0 1 0 0 0,0-1-1 0 0,1 0 1 0 0,-1 0 0 0 0,0 0 0 0 0,1 0-1 0 0,-1-1 1 0 0,0 1 0 0 0,0 0 0 0 0,1-1 0 0 0,-1 0-1 0 0,0 1 1 0 0,0-1 0 0 0,0 0 0 0 0,0 0-1 0 0,0 0 1 0 0,0-1 0 0 0,0 1 0 0 0,0 0-1 0 0,0-1 1 0 0,-1 1 0 0 0,2-1 1 0 0,1-2 1 0 0,-1 1 0 0 0,1 0 0 0 0,0-1 0 0 0,-1 0 0 0 0,0 1 0 0 0,0-1 1 0 0,0-1-1 0 0,0 1 0 0 0,0 0 0 0 0,-1-1 0 0 0,0 1 0 0 0,0-1 0 0 0,0 0 0 0 0,-1 1 0 0 0,1-1 0 0 0,-1-3-1 0 0,13-30 267 0 0,-11 38-229 0 0,-1 0 0 0 0,1 1-1 0 0,-1-1 1 0 0,1 0 0 0 0,-1 1 0 0 0,0 0 0 0 0,1-1 0 0 0,-1 1 0 0 0,0 0-1 0 0,1 0 1 0 0,-1 1 0 0 0,0-1 0 0 0,0 0 0 0 0,0 1 0 0 0,0-1-1 0 0,0 1 1 0 0,0 0 0 0 0,-1-1 0 0 0,1 1 0 0 0,0 0 0 0 0,-1 0-1 0 0,1 0 1 0 0,-1 0 0 0 0,0 1 0 0 0,0-1 0 0 0,0 0 0 0 0,1 2-38 0 0,13 13 17 0 0,67 36-927 0 0,-79-53 577 0 0,-1 1 1 0 0,1-1-1 0 0,-1 0 0 0 0,1 0 0 0 0,-1 0 1 0 0,1 0-1 0 0,-1 0 0 0 0,1-1 1 0 0,-1 1-1 0 0,1-1 0 0 0,-1 0 1 0 0,1 1-1 0 0,-1-1 0 0 0,0 0 0 0 0,0 0 1 0 0,1-1-1 0 0,-1 1 0 0 0,0 0 1 0 0,0-1-1 0 0,0 0 0 0 0,0 1 1 0 0,-1-1-1 0 0,1 0 0 0 0,0 0 1 0 0,0 0 332 0 0,25-30-12228 0 0,-17 17 6458 0 0</inkml:trace>
  <inkml:trace contextRef="#ctx0" brushRef="#br0" timeOffset="222.963">774 1 13155 0 0,'-26'17'5727'0'0,"-9"24"-2539"0"0,13-14-1598 0 0,-14 13-566 0 0,-195 233-673 0 0,224-262-951 0 0,-6 7-1090 0 0,4-10-2207 0 0,9-11-3390 0 0,3-2-249 0 0</inkml:trace>
  <inkml:trace contextRef="#ctx0" brushRef="#br0" timeOffset="417.979">398 1 11747 0 0,'-11'79'6984'0'0,"54"42"-3584"0"0,106 59-999 0 0,-140-169-2449 0 0,10 17 179 0 0,-24-17-3145 0 0,-17-5-7385 0 0,15-6 3174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127 300 6825 0 0,'-13'7'935'0'0,"-16"5"4116"0"0,28-12-4354 0 0,1 0-106 0 0,0 0-64 0 0,0 0-55 0 0,40 3 3173 0 0,-23-6-3407 0 0,0-2-1 0 0,-1 0 1 0 0,1-1 0 0 0,-1 0 0 0 0,-1-2 0 0 0,1 0 0 0 0,-1 0 0 0 0,0-2-1 0 0,-1 1 1 0 0,0-2 0 0 0,-1 0 0 0 0,0-1 0 0 0,-1 0 0 0 0,8-10-238 0 0,-16 19 27 0 0,-1-1-1 0 0,0 1 1 0 0,1-1 0 0 0,-1 1 0 0 0,-1-1 0 0 0,1 0-1 0 0,0 0 1 0 0,-1 0 0 0 0,0-1 0 0 0,0 1 0 0 0,0-1 0 0 0,-1 1-1 0 0,1-1 1 0 0,-1 1 0 0 0,0-1 0 0 0,0 0 0 0 0,-1 0 0 0 0,1 1-1 0 0,-1-1 1 0 0,0 0 0 0 0,-1 0 0 0 0,1 0 0 0 0,-1 1-1 0 0,0-1 1 0 0,0 0 0 0 0,0 1 0 0 0,-1-1 0 0 0,1 1 0 0 0,-1-1-1 0 0,0 1 1 0 0,-1 0 0 0 0,1 0 0 0 0,-1 0 0 0 0,0 0 0 0 0,0 0-1 0 0,0 0 1 0 0,0 1 0 0 0,0-1 0 0 0,-1 1 0 0 0,0 0-1 0 0,0 0 1 0 0,0 1 0 0 0,0-1 0 0 0,-1 0-27 0 0,-6 2 14 0 0,-1 0-1 0 0,0 1 1 0 0,1 0-1 0 0,-1 0 1 0 0,0 2-1 0 0,0-1 1 0 0,1 1-1 0 0,-1 1 1 0 0,1 0-1 0 0,0 1 1 0 0,0 0 0 0 0,0 1-1 0 0,0 0 1 0 0,1 0-1 0 0,0 1 1 0 0,0 1-1 0 0,0-1 1 0 0,1 2-1 0 0,0-1 1 0 0,1 1-1 0 0,-1 1 1 0 0,2-1 0 0 0,-1 2-1 0 0,1-1 1 0 0,-5 9-14 0 0,5-10 0 0 0,0 1 0 0 0,1 0 1 0 0,-1 1-1 0 0,2 0 0 0 0,0 0 1 0 0,0 0-1 0 0,0 0 1 0 0,1 1-1 0 0,1 0 0 0 0,0 0 1 0 0,0 0-1 0 0,1 0 0 0 0,1 0 1 0 0,0 0-1 0 0,0 5 0 0 0,4-13 5 0 0,-1 0 0 0 0,1-1 0 0 0,0 0-1 0 0,0 1 1 0 0,0-1 0 0 0,0 0 0 0 0,0-1 0 0 0,0 1-1 0 0,0-1 1 0 0,1 1 0 0 0,-1-1 0 0 0,1 0 0 0 0,-1 0 0 0 0,1 0-1 0 0,-1-1 1 0 0,1 1 0 0 0,-1-1 0 0 0,1 0 0 0 0,-1 0-1 0 0,1 0 1 0 0,0 0 0 0 0,-1-1 0 0 0,1 0 0 0 0,-1 1 0 0 0,1-1-1 0 0,-1 0 1 0 0,1-1 0 0 0,-1 1 0 0 0,0-1 0 0 0,0 1-1 0 0,0-1 1 0 0,1 0 0 0 0,-2 0 0 0 0,2-1-5 0 0,5 0-1 0 0,20-8 10 0 0,0-1 1 0 0,-1-2 0 0 0,0 0-1 0 0,-1-2 1 0 0,-1-1 0 0 0,0-1-1 0 0,-2-1 1 0 0,8-9-10 0 0,27-34 52 0 0,-58 62-15 0 0,-1 0-15 0 0,-17 26 338 0 0,7-7-266 0 0,1 2 0 0 0,0-1 0 0 0,2 1 1 0 0,0 0-1 0 0,1 0 0 0 0,1 1 0 0 0,1 7-94 0 0,-4 5 61 0 0,-5 168 383 0 0,13-193-418 0 0,-1-3-2 0 0,1 1 0 0 0,0 0 1 0 0,0 0-1 0 0,0 0 0 0 0,1 0 0 0 0,0 0 1 0 0,0 0-1 0 0,1 0 0 0 0,0-1 0 0 0,0 1 1 0 0,1-1-1 0 0,-1 1 0 0 0,1-1 1 0 0,3 5-25 0 0,15-43-2105 0 0,-10-9-2149 0 0,-8 24 798 0 0,2-1-3534 0 0,-2 9 966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0 153 7482 0 0,'0'-6'453'0'0,"1"0"0"0"0,-1 1 1 0 0,1-1-1 0 0,0 0 0 0 0,1 0 1 0 0,-1 1-1 0 0,1-1 1 0 0,0 1-1 0 0,1-1 0 0 0,-1 1 1 0 0,1 0-1 0 0,0 0 0 0 0,0 0 1 0 0,1 0-1 0 0,-1 1 1 0 0,1-1-1 0 0,0 1 0 0 0,0 0 1 0 0,1 0-1 0 0,-1 1 0 0 0,1-1 1 0 0,0 1-1 0 0,2-1-453 0 0,0-1 191 0 0,0 1 0 0 0,0-1-1 0 0,1 2 1 0 0,-1-1 0 0 0,1 1-1 0 0,0 0 1 0 0,0 1 0 0 0,0 0 0 0 0,1 0-1 0 0,-1 1 1 0 0,0 0 0 0 0,1 0-1 0 0,-1 1 1 0 0,1 0 0 0 0,-1 1-1 0 0,0-1 1 0 0,1 2 0 0 0,-1-1 0 0 0,0 1-1 0 0,0 1 1 0 0,0-1 0 0 0,0 1-1 0 0,6 4-190 0 0,-11-2 42 0 0,0 0 0 0 0,0 1-1 0 0,0-1 1 0 0,-1 1-1 0 0,0 0 1 0 0,0 0-1 0 0,-1 0 1 0 0,0 0 0 0 0,0 0-1 0 0,0 0 1 0 0,0 0-1 0 0,-1 0 1 0 0,0 0 0 0 0,-1 1-1 0 0,1-1 1 0 0,-1 0-1 0 0,0 0 1 0 0,-1 0-1 0 0,1 0 1 0 0,-1 0 0 0 0,-1-1-1 0 0,1 1 1 0 0,-1 0-1 0 0,0-1 1 0 0,-3 5-42 0 0,4-5 1 0 0,-97 147 176 0 0,73-120 11 0 0,23-29-160 0 0,0 0 1 0 0,0 0-1 0 0,0 1 0 0 0,0-1 1 0 0,1 1-1 0 0,-1 0 0 0 0,1 0 1 0 0,0 0-1 0 0,0 0 0 0 0,1 0 1 0 0,-1 0-1 0 0,1 0 0 0 0,0 1 1 0 0,0-1-1 0 0,0 0 0 0 0,0 1 1 0 0,1-1-1 0 0,0 1 0 0 0,0-1 1 0 0,0 1-1 0 0,1 1-28 0 0,1-5 25 0 0,1 1 1 0 0,0-1-1 0 0,-1 0 1 0 0,1 0-1 0 0,0 0 1 0 0,0 0-1 0 0,0-1 1 0 0,0 1 0 0 0,-1-1-1 0 0,1 0 1 0 0,0 0-1 0 0,0 0 1 0 0,0 0-1 0 0,0 0 1 0 0,0-1-1 0 0,0 1 1 0 0,0-1-1 0 0,-1 1 1 0 0,1-1-1 0 0,0 0 1 0 0,0-1-1 0 0,-1 1 1 0 0,1 0-1 0 0,-1-1 1 0 0,2 0-26 0 0,4-1 10 0 0,135-53 438 0 0,-13 7-775 0 0,-77 40-3347 0 0,2 11-9183 0 0,-46-1 7228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100 1 10170 0 0,'-27'45'4967'0'0,"5"39"-1912"0"0,15-50-1862 0 0,-5 10-621 0 0,2 0 0 0 0,2 0 0 0 0,2 1-1 0 0,1 0 1 0 0,3 0 0 0 0,2 0-1 0 0,2 0 1 0 0,1 0 0 0 0,3 2-572 0 0,26-2 32 0 0,-29-70-5804 0 0,-12-5-5423 0 0,3 21 5735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62 183 5929 0 0,'-61'9'10396'0'0,"60"-8"-9723"0"0,21-5 1951 0 0,182-12 438 0 0,278-37-1650 0 0,-470 51-1376 0 0,-10 3-57 0 0,0-1 0 0 0,0 0 0 0 0,0 0 0 0 0,0 1 0 0 0,0-1 0 0 0,0 0 0 0 0,0 0 0 0 0,0 0 0 0 0,0 1 0 0 0,1-1 0 0 0,-1 0 0 0 0,0 0 0 0 0,0 0 0 0 0,0 1 0 0 0,0-1 0 0 0,1 0 0 0 0,-1 0 0 0 0,0 0 0 0 0,0 0 0 0 0,0 1 0 0 0,1-1 0 0 0,-1 0 0 0 0,0 0 0 0 0,0 0 0 0 0,0 0 0 0 0,1 0 21 0 0,-47 22-5376 0 0,15-11-3048 0 0,28-11 5781 0 0,2-2-2276 0 0</inkml:trace>
  <inkml:trace contextRef="#ctx0" brushRef="#br0" timeOffset="1">515 0 7466 0 0,'0'0'705'0'0,"13"13"3305"0"0,48 33 2737 0 0,-34-28-5858 0 0,-22-15-760 0 0,1 0 0 0 0,0 0 0 0 0,-1 0 0 0 0,0 0 1 0 0,0 1-1 0 0,0 0 0 0 0,0 0 0 0 0,-1 1 0 0 0,1-1 0 0 0,-1 1 0 0 0,0 0 0 0 0,-1 0 1 0 0,1 0-1 0 0,-1 1 0 0 0,0-1 0 0 0,0 1 0 0 0,-1 0 0 0 0,1 0 0 0 0,-1 0 0 0 0,0 2-129 0 0,-3-4 27 0 0,-1 0-1 0 0,1-1 1 0 0,-1 1-1 0 0,0-1 1 0 0,0 1-1 0 0,-1-1 1 0 0,1 0-1 0 0,-1 0 1 0 0,1 0-1 0 0,-1 0 1 0 0,0 0-1 0 0,0-1 1 0 0,0 1-1 0 0,0-1 1 0 0,-1 0-1 0 0,1 0 1 0 0,-1 0-1 0 0,1-1 1 0 0,-1 1-1 0 0,0-1 0 0 0,1 1 1 0 0,-1-1-1 0 0,0-1 1 0 0,-3 2-27 0 0,-19 8-253 0 0,-11 5-671 0 0,-1 0-4896 0 0,45-10-3574 0 0,-1-7 4550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52 261 9498 0 0,'-3'7'432'0'0,"1"0"0"0"0,1 0 0 0 0,-1 0 1 0 0,1 0-1 0 0,0 0 0 0 0,1 1 0 0 0,-1-1 0 0 0,2 0 0 0 0,-1 0 1 0 0,1 0-1 0 0,0 0 0 0 0,0 1 0 0 0,1-1 0 0 0,0-1 0 0 0,0 1 1 0 0,1 0-1 0 0,0 0 0 0 0,0-1 0 0 0,0 0 0 0 0,1 1 0 0 0,3 4-432 0 0,0-10 161 0 0,-1 0 0 0 0,0-1-1 0 0,0 0 1 0 0,0 0-1 0 0,0 0 1 0 0,0 0 0 0 0,1-1-1 0 0,-1 0 1 0 0,0 0 0 0 0,0-1-1 0 0,0 0 1 0 0,-1 0 0 0 0,1 0-1 0 0,0-1 1 0 0,-1 0-1 0 0,0 0 1 0 0,1 0 0 0 0,-1-1-1 0 0,0 1 1 0 0,0-1-161 0 0,1 0 105 0 0,14-7 60 0 0,-1-1 1 0 0,-1-1-1 0 0,0-1 0 0 0,0 0 0 0 0,-2-1 0 0 0,1-1 0 0 0,-2-1 0 0 0,0 0 0 0 0,-2-1 1 0 0,1 0-1 0 0,4-12-165 0 0,-14 27 52 0 0,-1-1 0 0 0,1 0 1 0 0,-1-1-1 0 0,0 1 0 0 0,-1 0 0 0 0,1-1 1 0 0,-1 0-1 0 0,0 1 0 0 0,0-1 1 0 0,0 0-1 0 0,-1 0 0 0 0,1 0 0 0 0,-1 0 1 0 0,-1-1-1 0 0,1 1 0 0 0,-1 0 0 0 0,0 0 1 0 0,0 0-1 0 0,0-1 0 0 0,-1 1 1 0 0,1 0-1 0 0,-1 0 0 0 0,-1 0 0 0 0,1 0 1 0 0,-1 0-1 0 0,0 0 0 0 0,0 0 1 0 0,0 1-1 0 0,-1-1 0 0 0,1 0 0 0 0,-1 1 1 0 0,0 0-1 0 0,0 0 0 0 0,-1 0 0 0 0,0 0 1 0 0,1 0-1 0 0,-1 1 0 0 0,0 0 1 0 0,-1 0-1 0 0,1 0-52 0 0,-3 2 32 0 0,0 1 1 0 0,1 0-1 0 0,-1 0 0 0 0,0 1 1 0 0,0 0-1 0 0,0 0 0 0 0,1 1 1 0 0,-1 0-1 0 0,1 0 0 0 0,-1 0 1 0 0,1 1-1 0 0,0 0 0 0 0,0 0 1 0 0,0 1-1 0 0,0-1 0 0 0,1 1 1 0 0,-1 0-1 0 0,1 1 0 0 0,0 0 1 0 0,-3 3-33 0 0,-13 14 14 0 0,2 0 1 0 0,1 0-1 0 0,1 2 1 0 0,0 0-1 0 0,2 2 1 0 0,1-1-1 0 0,1 1 0 0 0,2 1 1 0 0,0 1-1 0 0,2-1 1 0 0,0 1-1 0 0,3 1 1 0 0,0 0-1 0 0,1 0 1 0 0,2 0-1 0 0,1 0 1 0 0,2 0-1 0 0,1 0 1 0 0,1 1-1 0 0,1-1 1 0 0,5 21-15 0 0,-7-42 3 0 0,1-1 0 0 0,-1 1 0 0 0,1-1 0 0 0,0 1 0 0 0,1-1 0 0 0,-1 0 0 0 0,2 0 0 0 0,-1-1 0 0 0,1 1 0 0 0,0 0 0 0 0,0-1 0 0 0,0 0 0 0 0,1 0 0 0 0,0 0 0 0 0,1-1 0 0 0,-1 0 1 0 0,1 0-1 0 0,0 0 0 0 0,0-1 0 0 0,0 0 0 0 0,1 0 0 0 0,-1 0 0 0 0,1-1 0 0 0,0 0 0 0 0,0 0 0 0 0,1-1 0 0 0,-1 0 0 0 0,0 0 0 0 0,1 0 0 0 0,-1-1 0 0 0,1 0 0 0 0,-1-1 0 0 0,1 0 0 0 0,0 0 0 0 0,4-1-3 0 0,3-3 17 0 0,-1 0 0 0 0,0 0 0 0 0,-1-1-1 0 0,1-1 1 0 0,-1-1 0 0 0,0 0 0 0 0,-1 0-1 0 0,1-1 1 0 0,-1-1 0 0 0,-1 0 0 0 0,0 0-1 0 0,0-1 1 0 0,-1-1 0 0 0,0 0 0 0 0,-1 0-1 0 0,0-1 1 0 0,-1 0 0 0 0,4-7-17 0 0,-9 13 19 0 0,0 1 0 0 0,0 0 0 0 0,-1-1 0 0 0,0 0 1 0 0,1 1-1 0 0,-2-1 0 0 0,1 0 0 0 0,-1 0 0 0 0,0 0 0 0 0,0-1 0 0 0,-1 1 1 0 0,0 0-1 0 0,0 0 0 0 0,0 0 0 0 0,-1 0 0 0 0,0 0 0 0 0,0 0 1 0 0,0 0-1 0 0,-1 0 0 0 0,0 0 0 0 0,0 0 0 0 0,0 1 0 0 0,-1-1 0 0 0,0 1 1 0 0,0-1-1 0 0,-1 1 0 0 0,1 0 0 0 0,-1 0 0 0 0,0 1 0 0 0,0-1 1 0 0,-1 1-1 0 0,1 0 0 0 0,-1 0 0 0 0,0 0 0 0 0,0 1 0 0 0,-2-1-19 0 0,0 0 8 0 0,0 0-1 0 0,-1 0 0 0 0,0 1 0 0 0,0 0 1 0 0,0 0-1 0 0,0 1 0 0 0,-1 0 1 0 0,1 0-1 0 0,0 1 0 0 0,-1 0 1 0 0,1 1-1 0 0,-1 0 0 0 0,1 0 0 0 0,-1 1 1 0 0,1 0-1 0 0,-1 0 0 0 0,1 1 1 0 0,0 0-1 0 0,-9 4-7 0 0,-1 0-212 0 0,-1 1-1 0 0,1 0 1 0 0,0 2 0 0 0,1 0 0 0 0,0 1-1 0 0,0 1 1 0 0,1 0 0 0 0,0 1-1 0 0,1 1 1 0 0,1 0 0 0 0,-12 14 212 0 0,-29 65-6870 0 0,69-72-2084 0 0,-2-20 2416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115 182 10234 0 0,'-114'42'10843'0'0,"114"-41"-10386"0"0,23-7 1045 0 0,247-2 754 0 0,-20-1-1477 0 0,-26-11-538 0 0,-198 8-1350 0 0,-16-1-4958 0 0,-7 11 3054 0 0,-2 1 1265 0 0,-1 0-3740 0 0,0-2-422 0 0</inkml:trace>
  <inkml:trace contextRef="#ctx0" brushRef="#br0" timeOffset="1">642 0 9298 0 0,'4'10'9188'0'0,"30"17"-7156"0"0,-32-25-1740 0 0,37 24 733 0 0,47 46 657 0 0,-85-67-1657 0 0,0-1-1 0 0,-1 0 1 0 0,0 0-1 0 0,0 1 1 0 0,0-1-1 0 0,-1 0 1 0 0,1 0 0 0 0,-1 0-1 0 0,0 0 1 0 0,0 1-1 0 0,0-1 1 0 0,-1 0-1 0 0,1 0 1 0 0,-1-1 0 0 0,0 1-1 0 0,0 0 1 0 0,-1-1-1 0 0,1 1 1 0 0,-1-1-1 0 0,0 0 1 0 0,1 1 0 0 0,-1-2-1 0 0,-1 1 1 0 0,1 0-1 0 0,0 0 1 0 0,-1-1-1 0 0,1 0 1 0 0,-2 1-25 0 0,-9 10 16 0 0,4-3-225 0 0,-35 40-580 0 0,31-13-3703 0 0,31-12-6185 0 0,-11-24 5288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37 245 6473 0 0,'7'-18'8061'0'0,"26"-6"-4730"0"0,65-2 54 0 0,-96 25-3335 0 0,1 0 0 0 0,0 1 0 0 0,-1 0 1 0 0,1-1-1 0 0,0 1 0 0 0,-1 0 0 0 0,1 0 1 0 0,0 1-1 0 0,-1-1 0 0 0,1 1 0 0 0,0-1 0 0 0,-1 1 1 0 0,1 0-1 0 0,-1 0 0 0 0,1 0 0 0 0,-1 0 1 0 0,1 0-1 0 0,-1 0 0 0 0,0 1 0 0 0,1-1 1 0 0,-1 1-1 0 0,0 0 0 0 0,0 0 0 0 0,0 0 1 0 0,0 0-1 0 0,-1 0 0 0 0,1 0 0 0 0,-1 0 1 0 0,1 0-1 0 0,-1 1 0 0 0,0-1 0 0 0,1 1 1 0 0,-1 1-51 0 0,-1 4 45 0 0,0-1 0 0 0,-1 1 0 0 0,0 0 0 0 0,0 0 0 0 0,-1-1 0 0 0,0 1 0 0 0,0-1 1 0 0,-1 0-1 0 0,0 1 0 0 0,0-1 0 0 0,-1-1 0 0 0,0 1 0 0 0,0 0 0 0 0,-1-1 0 0 0,1 0 0 0 0,-1 0 1 0 0,-1 0-1 0 0,-4 4-45 0 0,-175 185 289 0 0,185-196-289 0 0,0 1 0 0 0,1 0 0 0 0,-1-1 1 0 0,1 1-1 0 0,-1 0 0 0 0,0-1 0 0 0,1 1 0 0 0,-1 0 0 0 0,0-1 0 0 0,1 1 0 0 0,-1-1 1 0 0,0 1-1 0 0,0-1 0 0 0,1 1 0 0 0,-1-1 0 0 0,0 1 0 0 0,0-1 0 0 0,0 1 0 0 0,0-1 1 0 0,1 1-1 0 0,-1-1 0 0 0,0 1 0 0 0,0-1 0 0 0,0 1 0 0 0,0-1 0 0 0,0 1 0 0 0,0-1 1 0 0,-1 1-1 0 0,1-1 0 0 0,0 1 0 0 0,0-1 0 0 0,0 1 0 0 0,0-1 0 0 0,-1 1 0 0 0,1-1 0 0 0,0 1 1 0 0,0-1-1 0 0,-1 1 0 0 0,1 0 0 0 0,0-1 0 0 0,-1 1 0 0 0,1-1 0 0 0,0 1 0 0 0,-1 0 1 0 0,1-1-1 0 0,-1 1 0 0 0,1 0 0 0 0,-1 0 0 0 0,1-1 0 0 0,0 1 0 0 0,-1 0 0 0 0,1 0 1 0 0,-1 0-1 0 0,1-1 0 0 0,-1 1 0 0 0,9-8-21 0 0,0-1 0 0 0,1 1 0 0 0,0 1 0 0 0,0 0 0 0 0,1 0 0 0 0,0 1 0 0 0,0 0 0 0 0,1 0 1 0 0,-1 1-1 0 0,1 1 0 0 0,0 0 0 0 0,1 0 0 0 0,-1 1 0 0 0,0 1 0 0 0,1 0 0 0 0,0 0 0 0 0,-1 1 0 0 0,1 1 0 0 0,2 0 21 0 0,-10 0 4 0 0,0 0 0 0 0,0 0 0 0 0,0 0 0 0 0,0 0 0 0 0,0 1-1 0 0,0 0 1 0 0,0 0 0 0 0,0 0 0 0 0,0 0 0 0 0,-1 0 0 0 0,1 1 0 0 0,0 0-1 0 0,-1 0 1 0 0,0 0 0 0 0,1 0 0 0 0,-1 0 0 0 0,0 1 0 0 0,0-1 0 0 0,0 1-1 0 0,0 0 1 0 0,0 0 0 0 0,-1 0 0 0 0,0 0 0 0 0,1 0 0 0 0,-1 1-1 0 0,0-1 1 0 0,-1 1 0 0 0,1-1 0 0 0,0 1 0 0 0,-1 0 0 0 0,0 0 0 0 0,0 0-1 0 0,0 0 1 0 0,-1-1 0 0 0,1 1 0 0 0,-1 0 0 0 0,0 0 0 0 0,0 0 0 0 0,0 0-1 0 0,0 0 1 0 0,-1 0 0 0 0,0 0 0 0 0,0 0 0 0 0,-1 3-4 0 0,-5 6 20 0 0,-2 0 1 0 0,1-1 0 0 0,-2 0 0 0 0,1-1-1 0 0,-2 0 1 0 0,1 0 0 0 0,-2-1-1 0 0,1 0 1 0 0,-1-1 0 0 0,-1-1 0 0 0,1 0-1 0 0,-2 0 1 0 0,1-1 0 0 0,-1-1-1 0 0,0-1 1 0 0,0 0 0 0 0,-7 2-21 0 0,-1-3-700 0 0,28-25-7301 0 0,16-1 2369 0 0,-6 9 98 0 0</inkml:trace>
  <inkml:trace contextRef="#ctx0" brushRef="#br0" timeOffset="1">633 1 9682 0 0,'-73'172'6118'0'0,"45"-89"-4529"0"0,10-37-1126 0 0,2 1 0 0 0,2 1-1 0 0,2 0 1 0 0,2 1 0 0 0,2 0 0 0 0,3 1-1 0 0,0 47-462 0 0,5-93 29 0 0,0 0-1 0 0,-1-1 1 0 0,1 1-1 0 0,1 0 1 0 0,-1 0-1 0 0,0-1 1 0 0,1 1-1 0 0,0 0 1 0 0,0-1-1 0 0,0 1 1 0 0,0-1-1 0 0,0 1 1 0 0,1-1-1 0 0,0 1 1 0 0,-1-1-1 0 0,1 0 1 0 0,1 0-1 0 0,-1 0 1 0 0,0 0-1 0 0,1 0 1 0 0,-1-1-1 0 0,1 1 1 0 0,0-1-1 0 0,0 1 1 0 0,0-1-1 0 0,0 0 1 0 0,0 0-1 0 0,1-1 1 0 0,-1 1-1 0 0,0-1 1 0 0,1 1-1 0 0,-1-1 0 0 0,1 0 1 0 0,0 0-1 0 0,-1-1 1 0 0,4 1-29 0 0,4-2 51 0 0,-1 0-1 0 0,1-1 1 0 0,-1-1-1 0 0,0 0 1 0 0,1 0-1 0 0,-1-1 1 0 0,-1 0-1 0 0,1-1 1 0 0,-1 0 0 0 0,1-1-1 0 0,-1 1 1 0 0,-1-2-1 0 0,1 1 1 0 0,-1-1-1 0 0,-1-1 1 0 0,1 1-1 0 0,-1-1 1 0 0,0-1 0 0 0,-1 1-1 0 0,0-1 1 0 0,0 0-1 0 0,-1-1 1 0 0,3-6-51 0 0,-7 12 11 0 0,0 0-1 0 0,0 1 1 0 0,0-1 0 0 0,-1 0 0 0 0,1 1-1 0 0,-1-1 1 0 0,0 0 0 0 0,0 1 0 0 0,0-1-1 0 0,-1 0 1 0 0,1 0 0 0 0,-1 1-1 0 0,0-1 1 0 0,0 1 0 0 0,0-1 0 0 0,-1 1-1 0 0,1-1 1 0 0,-1 1 0 0 0,0 0 0 0 0,0-1-1 0 0,0 1 1 0 0,0 0 0 0 0,0 0 0 0 0,-1 1-1 0 0,1-1 1 0 0,-1 0 0 0 0,0 1-1 0 0,0 0 1 0 0,0-1 0 0 0,0 1 0 0 0,0 0-1 0 0,0 1 1 0 0,-1-1 0 0 0,1 0 0 0 0,-1 1-1 0 0,1 0 1 0 0,-1 0 0 0 0,1 0 0 0 0,-1 0-1 0 0,-2 1-10 0 0,-13 3-170 0 0,1 1 0 0 0,0 2 0 0 0,0-1-1 0 0,0 2 1 0 0,0 1 0 0 0,1 0-1 0 0,1 1 1 0 0,-1 0 0 0 0,1 2 0 0 0,1 0-1 0 0,0 1 1 0 0,1 0 0 0 0,0 1 0 0 0,1 1-1 0 0,-4 4 171 0 0,18-18-133 0 0,-1 0 0 0 0,0 0 0 0 0,1 0 0 0 0,-1-1 0 0 0,0 1 0 0 0,0 0 0 0 0,1 0 0 0 0,-1 0 0 0 0,0 0 0 0 0,1 0 0 0 0,-1 0 0 0 0,0 0 0 0 0,1 0 0 0 0,-1 0 0 0 0,0 0 0 0 0,0 1 0 0 0,1-1 0 0 0,-1 0 1 0 0,0 0-1 0 0,1 0 0 0 0,-1 0 0 0 0,0 0 0 0 0,0 0 0 0 0,1 1 0 0 0,-1-1 0 0 0,0 0 0 0 0,0 0 0 0 0,1 0 0 0 0,-1 1 0 0 0,0-1 0 0 0,0 0 0 0 0,0 0 0 0 0,0 1 0 0 0,1-1 0 0 0,-1 0 0 0 0,0 0 0 0 0,0 1 0 0 0,0-1 0 0 0,0 0 0 0 0,0 1 0 0 0,0-1 0 0 0,0 0 0 0 0,0 1 0 0 0,0-1 0 0 0,0 0 0 0 0,0 0 0 0 0,0 1 0 0 0,0-1 0 0 0,0 0 0 0 0,0 1 0 0 0,0-1 133 0 0,39-29-6242 0 0,-23 17 1111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265 0 7666 0 0,'-62'32'6467'0'0,"49"-21"-5015"0"0,2-2-1031 0 0,1 0 1 0 0,0 0-1 0 0,1 1 1 0 0,0 0-1 0 0,0 0 1 0 0,1 1-1 0 0,1 0 1 0 0,-1 1-1 0 0,-2 8-421 0 0,-64 191 1520 0 0,70-198-1404 0 0,-2 8-27 0 0,1 1 1 0 0,2-1 0 0 0,0 1-1 0 0,1-1 1 0 0,1 1 0 0 0,0 0-1 0 0,3 5-89 0 0,-2-20 38 0 0,1-1 0 0 0,-1 0-1 0 0,1 1 1 0 0,1-1 0 0 0,-1 0-1 0 0,1 0 1 0 0,1 0 0 0 0,-1 0-1 0 0,1 0 1 0 0,0-1 0 0 0,0 1-1 0 0,0-1 1 0 0,1 0 0 0 0,0 0-1 0 0,0 0 1 0 0,0 0 0 0 0,0-1-1 0 0,1 1 1 0 0,0-1 0 0 0,0 0 0 0 0,0-1-1 0 0,1 1 1 0 0,-1-1 0 0 0,1 0-1 0 0,-1 0 1 0 0,6 1-38 0 0,-5-4 65 0 0,1 0 1 0 0,0 0-1 0 0,0 0 1 0 0,0 0-1 0 0,0-1 1 0 0,-1 0-1 0 0,1-1 1 0 0,0 0-1 0 0,-1 0 1 0 0,1 0-1 0 0,-1-1 1 0 0,0 0-1 0 0,0 0 1 0 0,0 0-1 0 0,0-1 1 0 0,0 0-1 0 0,-1 0 1 0 0,1 0-1 0 0,-1-1 1 0 0,0 0-1 0 0,-1 0 1 0 0,1 0-1 0 0,-1-1 1 0 0,0 1-1 0 0,-1-1 1 0 0,1 0-1 0 0,-1 0 1 0 0,1-4-66 0 0,-2 8 15 0 0,-1-1 1 0 0,0 1 0 0 0,0-1 0 0 0,0 1 0 0 0,0-1 0 0 0,0 0-1 0 0,-1 0 1 0 0,1 1 0 0 0,-1-1 0 0 0,1 0 0 0 0,-1 0 0 0 0,0 0 0 0 0,-1 0-1 0 0,1 1 1 0 0,0-1 0 0 0,-1 0 0 0 0,1 0 0 0 0,-1 0 0 0 0,0 1-1 0 0,0-1 1 0 0,0 0 0 0 0,0 1 0 0 0,-1-1 0 0 0,1 1 0 0 0,0 0-1 0 0,-1-1 1 0 0,0 1 0 0 0,0 0 0 0 0,0 0 0 0 0,0 0 0 0 0,0 0 0 0 0,0 0-1 0 0,0 0 1 0 0,-1 1 0 0 0,1-1 0 0 0,0 1 0 0 0,-3-2-16 0 0,-1 0 6 0 0,0 0-1 0 0,0 1 1 0 0,0 0 0 0 0,0 0-1 0 0,-1 0 1 0 0,1 0 0 0 0,-1 1 0 0 0,1 0-1 0 0,-1 1 1 0 0,1-1 0 0 0,-1 1 0 0 0,0 1-1 0 0,1-1 1 0 0,-1 1 0 0 0,-3 1-6 0 0,-52 28-1327 0 0,52-5-3529 0 0,29-16-5898 0 0,-12-11 5325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137 18 10330 0 0,'109'-18'7407'0'0,"-104"18"-7218"0"0,-1 0 1 0 0,1 1-1 0 0,0-1 0 0 0,0 1 1 0 0,0 0-1 0 0,-1 0 0 0 0,1 0 1 0 0,-1 1-1 0 0,1-1 0 0 0,-1 1 1 0 0,1 0-1 0 0,-1 1 0 0 0,0-1 1 0 0,0 1-1 0 0,0 0 0 0 0,0 0 1 0 0,0 0-1 0 0,-1 0 0 0 0,0 1 1 0 0,1-1-1 0 0,-1 1 0 0 0,0 0 1 0 0,-1 0-1 0 0,1 0 0 0 0,-1 0 1 0 0,0 0-1 0 0,0 1 0 0 0,0-1 1 0 0,0 1-1 0 0,-1 0 0 0 0,0-1 1 0 0,1 4-190 0 0,-4 6 102 0 0,1-1 1 0 0,-2 1 0 0 0,0-1 0 0 0,-1 0-1 0 0,0 1 1 0 0,-1-2 0 0 0,0 1-1 0 0,-1-1 1 0 0,-1 1 0 0 0,0-2-1 0 0,0 1 1 0 0,-1-1 0 0 0,-1 0-1 0 0,0-1 1 0 0,0 1 0 0 0,-1-2-1 0 0,0 0 1 0 0,-1 0 0 0 0,0-1 0 0 0,-10 7-103 0 0,15-10 20 0 0,-1 0 0 0 0,1 0 0 0 0,-1 0 0 0 0,0 0 0 0 0,0-1 1 0 0,0-1-1 0 0,-1 1 0 0 0,0-1 0 0 0,1 0 0 0 0,-1-1 1 0 0,0 0-1 0 0,0 0 0 0 0,0 0 0 0 0,-1-1 0 0 0,-4 0-20 0 0,12-1-1 0 0,0 0 1 0 0,0 0-1 0 0,0 0 0 0 0,0-1 0 0 0,0 1 0 0 0,0 0 0 0 0,0 0 1 0 0,0 0-1 0 0,1-1 0 0 0,-1 1 0 0 0,0-1 0 0 0,0 1 0 0 0,0-1 1 0 0,0 1-1 0 0,0-1 0 0 0,1 1 0 0 0,-1-1 0 0 0,0 0 0 0 0,0 1 0 0 0,1-1 1 0 0,-1 0-1 0 0,0 1 0 0 0,1-1 0 0 0,-1 0 0 0 0,1 0 0 0 0,-1 0 1 0 0,1 0-1 0 0,0 0 0 0 0,-1 0 0 0 0,1 1 0 0 0,0-1 0 0 0,0 0 1 0 0,-1 0-1 0 0,1 0 0 0 0,0 0 0 0 0,0 0 0 0 0,0 0 0 0 0,0 0 1 0 0,0 0-1 0 0,0 0 0 0 0,0 0 0 0 0,1 0 0 0 0,-1 0 0 0 0,0 0 1 0 0,1 0-1 0 0,-1 0 0 0 0,0 0 0 0 0,1 0 0 0 0,-1 0 0 0 0,1 1 1 0 0,-1-1-1 0 0,1 0 0 0 0,0 0 0 0 0,-1 1 0 0 0,1-1 0 0 0,0 0 0 0 0,-1 1 1 0 0,1-1-1 0 0,0 0 0 0 0,0 1 0 0 0,0-1 0 0 0,0 1 0 0 0,-1-1 1 0 0,1 1-1 0 0,0 0 0 0 0,0-1 0 0 0,0 1 0 0 0,0 0 0 0 0,0 0 1 0 0,1 0 0 0 0,4-4 6 0 0,0 2 0 0 0,0-1 0 0 0,0 1 0 0 0,0 0 0 0 0,0 0 0 0 0,1 0 0 0 0,-1 1 0 0 0,1 0 0 0 0,-1 0 0 0 0,1 1 0 0 0,-1 0 0 0 0,1 0 0 0 0,0 1 0 0 0,-1-1 0 0 0,1 2 0 0 0,-1-1 0 0 0,0 0 0 0 0,1 1 0 0 0,-1 1 0 0 0,0-1 0 0 0,0 1 0 0 0,0 0 0 0 0,0 0 0 0 0,-1 0 0 0 0,1 1 0 0 0,-1 0 0 0 0,0 0 0 0 0,0 0 0 0 0,0 1 0 0 0,-1 0 0 0 0,0 0 0 0 0,0 0 0 0 0,0 0 0 0 0,0 1 0 0 0,-1-1 0 0 0,3 6-6 0 0,-7-3 31 0 0,1-1 0 0 0,-2 0 0 0 0,1 0 1 0 0,-1 0-1 0 0,0 0 0 0 0,-1 0 1 0 0,1 0-1 0 0,-1 0 0 0 0,-1-1 0 0 0,1 1 1 0 0,-1-1-1 0 0,0 0 0 0 0,-1 0 1 0 0,1-1-1 0 0,-1 1 0 0 0,0-1 0 0 0,0 0 1 0 0,-1 0-1 0 0,0-1 0 0 0,0 0 1 0 0,0 0-1 0 0,0 0 0 0 0,-1-1 0 0 0,-1 1-31 0 0,-120 35 267 0 0,76-36-1714 0 0,39-3-1072 0 0,24 7-9973 0 0,-5-7 5448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2:34:56.2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0 9858 0 0,'-2'3'8496'0'0,"0"9"-4075"0"0,3 74-2986 0 0,9-44-944 0 0,-10-42-441 0 0,0 0 15 0 0,-17-22 427 0 0,-25-30 63 0 0,39 51-392 0 0,35 40-150 0 0,1 1-3905 0 0,-7-27-7698 0 0,-19-10 4826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F87DA-B1EC-4E7C-834B-A74C2E59B9A0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2E8DA-5273-47C2-BB6A-C7311D4F6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992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2E8DA-5273-47C2-BB6A-C7311D4F6D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2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68B20-1A60-4333-A370-0622B673E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E5644D-D944-42F5-A861-182EBD093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4EA78-4507-418C-8E60-ADCAD0B4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647C-EC97-40EF-9311-BF7F5FB6FB8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86407-716E-4EB2-8F80-23BC203F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38EFC-0AB7-4AEB-ACE3-4091BFBC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E121-D412-4511-9F27-FBEDB2E04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0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1C7B0-44D8-496C-979B-91B5161D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00F997-CA8F-4D4D-A579-27807C933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C5A12-B33E-45BC-A21D-E19F33CC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647C-EC97-40EF-9311-BF7F5FB6FB8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A8CAA-0034-49AD-9B88-4EA1DD07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73B515-8A4D-4FFB-AAE9-52C305CD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E121-D412-4511-9F27-FBEDB2E04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43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3E0BE6-0D69-4118-A99E-F5BF5A882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3CD95F-A4DB-4A2E-A991-BA2B72ED2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47CAA-ACB4-4F33-8202-84209DC9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647C-EC97-40EF-9311-BF7F5FB6FB8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E7BC4-D68B-4F5D-B801-2575E4E4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BECFCF-AFD4-44E3-9DFE-E223A67F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E121-D412-4511-9F27-FBEDB2E04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37AA1-6297-4ABA-9A3C-79BEA2F2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3727E-9BC1-4FDE-BA76-E22D7FC84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6B83C-8D79-448C-BB92-646871FD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647C-EC97-40EF-9311-BF7F5FB6FB8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93CEE-1DE9-40A2-9E6F-8A9DAC8A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A46F5-0761-4593-92EB-5AD00E30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E121-D412-4511-9F27-FBEDB2E04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02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44C66-9ADE-4247-827F-EF6431A5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2CDFE1-D574-4D1E-9EC3-86D9BB252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5A362-03BA-4910-947D-BB004119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647C-EC97-40EF-9311-BF7F5FB6FB8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56A7C-B698-477A-BFBC-FE2F379B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8B538-0425-44E7-85A3-1E17804E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E121-D412-4511-9F27-FBEDB2E04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14003-66D9-49FE-A5C2-594696829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97963-49B6-49F4-BF14-155961A29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C07FA0-0B62-47C4-B10A-4A9E4A431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98098E-7F79-409B-AFBA-741C2406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647C-EC97-40EF-9311-BF7F5FB6FB8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027F40-364B-4ACB-8A49-E9252A21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66B5E-2E48-4123-BF52-4FCD7C64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E121-D412-4511-9F27-FBEDB2E04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11640-805D-426B-9844-6E88BEA6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2B536F-0976-49B0-BE76-F60838754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08F44B-B836-47BD-B0DD-FF8017068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39EF3B-7FAB-4B75-A522-E3671F3F6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2D1814-A32D-4795-AE20-DBD70B612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FE8C8C-42F0-4A63-B725-B7773D0C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647C-EC97-40EF-9311-BF7F5FB6FB8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2C5C57-A6E8-4E8E-B671-C212F73F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56EDC-31F5-43FB-A6E6-D5D63AD5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E121-D412-4511-9F27-FBEDB2E04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6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4EF26-CA5C-4A5C-8346-BB6900B0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0A03A1-6A1B-4D95-8EE2-0588EE11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647C-EC97-40EF-9311-BF7F5FB6FB8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42F5DF-6CF1-471C-98F1-8BA29E88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B63807-D80E-4C8F-B27F-C5DD0932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E121-D412-4511-9F27-FBEDB2E04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09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A96808-0849-4794-A908-1FCC977B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647C-EC97-40EF-9311-BF7F5FB6FB8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FFB929-8391-4023-BC23-EF837AA6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930EE-2DA2-437D-9011-508A5FC7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E121-D412-4511-9F27-FBEDB2E04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82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DB24D-228E-48ED-ABFC-EDC974B4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2D4F8-430E-495D-B6E0-7A39018FB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2D3A6A-8AC3-495E-AE2D-B150AD055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BBC355-6BA7-4915-A71D-E0FF99BC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647C-EC97-40EF-9311-BF7F5FB6FB8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B817D0-B1DF-49BF-B432-1DBFFBA3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81CBA-A0ED-4DF3-9B20-317FD77D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E121-D412-4511-9F27-FBEDB2E04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49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C41C0-F45D-473C-B08F-61594D00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155F99-07F8-4DD8-8213-0EC821D5C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CC190-4AB6-41AD-B45C-51E65B366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F42B30-34D5-4180-B815-2C0AD9A8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647C-EC97-40EF-9311-BF7F5FB6FB8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2E6FF-DF25-47BD-BF63-D84F7538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FD7FF-90CA-422C-B462-D5C09092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E121-D412-4511-9F27-FBEDB2E04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76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ADCA10-6ABE-4DD8-B817-011C0252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FFF4D8-1F0C-46A6-B0AB-005A70B0F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323F2-C377-4D3F-9D24-720F4ABEC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7647C-EC97-40EF-9311-BF7F5FB6FB8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FBBD2-6486-413E-8A85-408A33369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76F87-5C16-49DB-B15E-CE277D9E9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DE121-D412-4511-9F27-FBEDB2E04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52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6.png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37" Type="http://schemas.openxmlformats.org/officeDocument/2006/relationships/customXml" Target="../ink/ink18.xml"/><Relationship Id="rId40" Type="http://schemas.openxmlformats.org/officeDocument/2006/relationships/image" Target="../media/image19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30" Type="http://schemas.openxmlformats.org/officeDocument/2006/relationships/image" Target="../media/image14.png"/><Relationship Id="rId35" Type="http://schemas.openxmlformats.org/officeDocument/2006/relationships/customXml" Target="../ink/ink17.xml"/><Relationship Id="rId8" Type="http://schemas.openxmlformats.org/officeDocument/2006/relationships/image" Target="../media/image3.png"/><Relationship Id="rId3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2.xml"/><Relationship Id="rId21" Type="http://schemas.openxmlformats.org/officeDocument/2006/relationships/image" Target="../media/image10.png"/><Relationship Id="rId42" Type="http://schemas.openxmlformats.org/officeDocument/2006/relationships/customXml" Target="../ink/ink40.xml"/><Relationship Id="rId47" Type="http://schemas.openxmlformats.org/officeDocument/2006/relationships/image" Target="../media/image28.png"/><Relationship Id="rId63" Type="http://schemas.openxmlformats.org/officeDocument/2006/relationships/image" Target="../media/image36.png"/><Relationship Id="rId68" Type="http://schemas.openxmlformats.org/officeDocument/2006/relationships/customXml" Target="../ink/ink53.xml"/><Relationship Id="rId84" Type="http://schemas.openxmlformats.org/officeDocument/2006/relationships/customXml" Target="../ink/ink61.xml"/><Relationship Id="rId89" Type="http://schemas.openxmlformats.org/officeDocument/2006/relationships/image" Target="../media/image49.png"/><Relationship Id="rId112" Type="http://schemas.openxmlformats.org/officeDocument/2006/relationships/customXml" Target="../ink/ink75.xml"/><Relationship Id="rId16" Type="http://schemas.openxmlformats.org/officeDocument/2006/relationships/customXml" Target="../ink/ink27.xml"/><Relationship Id="rId107" Type="http://schemas.openxmlformats.org/officeDocument/2006/relationships/image" Target="../media/image58.png"/><Relationship Id="rId11" Type="http://schemas.openxmlformats.org/officeDocument/2006/relationships/image" Target="../media/image5.png"/><Relationship Id="rId32" Type="http://schemas.openxmlformats.org/officeDocument/2006/relationships/customXml" Target="../ink/ink35.xml"/><Relationship Id="rId37" Type="http://schemas.openxmlformats.org/officeDocument/2006/relationships/image" Target="../media/image23.png"/><Relationship Id="rId53" Type="http://schemas.openxmlformats.org/officeDocument/2006/relationships/image" Target="../media/image31.png"/><Relationship Id="rId58" Type="http://schemas.openxmlformats.org/officeDocument/2006/relationships/customXml" Target="../ink/ink48.xml"/><Relationship Id="rId74" Type="http://schemas.openxmlformats.org/officeDocument/2006/relationships/customXml" Target="../ink/ink56.xml"/><Relationship Id="rId79" Type="http://schemas.openxmlformats.org/officeDocument/2006/relationships/image" Target="../media/image44.png"/><Relationship Id="rId102" Type="http://schemas.openxmlformats.org/officeDocument/2006/relationships/customXml" Target="../ink/ink70.xml"/><Relationship Id="rId5" Type="http://schemas.openxmlformats.org/officeDocument/2006/relationships/image" Target="../media/image2.png"/><Relationship Id="rId90" Type="http://schemas.openxmlformats.org/officeDocument/2006/relationships/customXml" Target="../ink/ink64.xml"/><Relationship Id="rId95" Type="http://schemas.openxmlformats.org/officeDocument/2006/relationships/image" Target="../media/image52.png"/><Relationship Id="rId22" Type="http://schemas.openxmlformats.org/officeDocument/2006/relationships/customXml" Target="../ink/ink30.xml"/><Relationship Id="rId27" Type="http://schemas.openxmlformats.org/officeDocument/2006/relationships/image" Target="../media/image13.png"/><Relationship Id="rId43" Type="http://schemas.openxmlformats.org/officeDocument/2006/relationships/image" Target="../media/image26.png"/><Relationship Id="rId48" Type="http://schemas.openxmlformats.org/officeDocument/2006/relationships/customXml" Target="../ink/ink43.xml"/><Relationship Id="rId64" Type="http://schemas.openxmlformats.org/officeDocument/2006/relationships/customXml" Target="../ink/ink51.xml"/><Relationship Id="rId69" Type="http://schemas.openxmlformats.org/officeDocument/2006/relationships/image" Target="../media/image39.png"/><Relationship Id="rId113" Type="http://schemas.openxmlformats.org/officeDocument/2006/relationships/image" Target="../media/image61.png"/><Relationship Id="rId80" Type="http://schemas.openxmlformats.org/officeDocument/2006/relationships/customXml" Target="../ink/ink59.xml"/><Relationship Id="rId85" Type="http://schemas.openxmlformats.org/officeDocument/2006/relationships/image" Target="../media/image47.png"/><Relationship Id="rId12" Type="http://schemas.openxmlformats.org/officeDocument/2006/relationships/customXml" Target="../ink/ink25.xml"/><Relationship Id="rId17" Type="http://schemas.openxmlformats.org/officeDocument/2006/relationships/image" Target="../media/image8.png"/><Relationship Id="rId33" Type="http://schemas.openxmlformats.org/officeDocument/2006/relationships/image" Target="../media/image21.png"/><Relationship Id="rId38" Type="http://schemas.openxmlformats.org/officeDocument/2006/relationships/customXml" Target="../ink/ink38.xml"/><Relationship Id="rId59" Type="http://schemas.openxmlformats.org/officeDocument/2006/relationships/image" Target="../media/image34.png"/><Relationship Id="rId103" Type="http://schemas.openxmlformats.org/officeDocument/2006/relationships/image" Target="../media/image56.png"/><Relationship Id="rId108" Type="http://schemas.openxmlformats.org/officeDocument/2006/relationships/customXml" Target="../ink/ink73.xml"/><Relationship Id="rId54" Type="http://schemas.openxmlformats.org/officeDocument/2006/relationships/customXml" Target="../ink/ink46.xml"/><Relationship Id="rId70" Type="http://schemas.openxmlformats.org/officeDocument/2006/relationships/customXml" Target="../ink/ink54.xml"/><Relationship Id="rId75" Type="http://schemas.openxmlformats.org/officeDocument/2006/relationships/image" Target="../media/image42.png"/><Relationship Id="rId91" Type="http://schemas.openxmlformats.org/officeDocument/2006/relationships/image" Target="../media/image50.png"/><Relationship Id="rId96" Type="http://schemas.openxmlformats.org/officeDocument/2006/relationships/customXml" Target="../ink/ink6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33.xml"/><Relationship Id="rId36" Type="http://schemas.openxmlformats.org/officeDocument/2006/relationships/customXml" Target="../ink/ink37.xml"/><Relationship Id="rId49" Type="http://schemas.openxmlformats.org/officeDocument/2006/relationships/image" Target="../media/image29.png"/><Relationship Id="rId57" Type="http://schemas.openxmlformats.org/officeDocument/2006/relationships/image" Target="../media/image33.png"/><Relationship Id="rId106" Type="http://schemas.openxmlformats.org/officeDocument/2006/relationships/customXml" Target="../ink/ink72.xml"/><Relationship Id="rId114" Type="http://schemas.openxmlformats.org/officeDocument/2006/relationships/customXml" Target="../ink/ink76.xml"/><Relationship Id="rId10" Type="http://schemas.openxmlformats.org/officeDocument/2006/relationships/customXml" Target="../ink/ink24.xml"/><Relationship Id="rId31" Type="http://schemas.openxmlformats.org/officeDocument/2006/relationships/image" Target="../media/image20.png"/><Relationship Id="rId44" Type="http://schemas.openxmlformats.org/officeDocument/2006/relationships/customXml" Target="../ink/ink41.xml"/><Relationship Id="rId52" Type="http://schemas.openxmlformats.org/officeDocument/2006/relationships/customXml" Target="../ink/ink45.xml"/><Relationship Id="rId60" Type="http://schemas.openxmlformats.org/officeDocument/2006/relationships/customXml" Target="../ink/ink49.xml"/><Relationship Id="rId65" Type="http://schemas.openxmlformats.org/officeDocument/2006/relationships/image" Target="../media/image37.png"/><Relationship Id="rId73" Type="http://schemas.openxmlformats.org/officeDocument/2006/relationships/image" Target="../media/image41.png"/><Relationship Id="rId78" Type="http://schemas.openxmlformats.org/officeDocument/2006/relationships/customXml" Target="../ink/ink58.xml"/><Relationship Id="rId81" Type="http://schemas.openxmlformats.org/officeDocument/2006/relationships/image" Target="../media/image45.png"/><Relationship Id="rId86" Type="http://schemas.openxmlformats.org/officeDocument/2006/relationships/customXml" Target="../ink/ink62.xml"/><Relationship Id="rId94" Type="http://schemas.openxmlformats.org/officeDocument/2006/relationships/customXml" Target="../ink/ink66.xml"/><Relationship Id="rId99" Type="http://schemas.openxmlformats.org/officeDocument/2006/relationships/image" Target="../media/image54.png"/><Relationship Id="rId101" Type="http://schemas.openxmlformats.org/officeDocument/2006/relationships/image" Target="../media/image55.png"/><Relationship Id="rId4" Type="http://schemas.openxmlformats.org/officeDocument/2006/relationships/customXml" Target="../ink/ink21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28.xml"/><Relationship Id="rId39" Type="http://schemas.openxmlformats.org/officeDocument/2006/relationships/image" Target="../media/image24.png"/><Relationship Id="rId109" Type="http://schemas.openxmlformats.org/officeDocument/2006/relationships/image" Target="../media/image59.png"/><Relationship Id="rId34" Type="http://schemas.openxmlformats.org/officeDocument/2006/relationships/customXml" Target="../ink/ink36.xml"/><Relationship Id="rId50" Type="http://schemas.openxmlformats.org/officeDocument/2006/relationships/customXml" Target="../ink/ink44.xml"/><Relationship Id="rId55" Type="http://schemas.openxmlformats.org/officeDocument/2006/relationships/image" Target="../media/image32.png"/><Relationship Id="rId76" Type="http://schemas.openxmlformats.org/officeDocument/2006/relationships/customXml" Target="../ink/ink57.xml"/><Relationship Id="rId97" Type="http://schemas.openxmlformats.org/officeDocument/2006/relationships/image" Target="../media/image53.png"/><Relationship Id="rId104" Type="http://schemas.openxmlformats.org/officeDocument/2006/relationships/customXml" Target="../ink/ink71.xml"/><Relationship Id="rId7" Type="http://schemas.openxmlformats.org/officeDocument/2006/relationships/image" Target="../media/image3.png"/><Relationship Id="rId71" Type="http://schemas.openxmlformats.org/officeDocument/2006/relationships/image" Target="../media/image40.png"/><Relationship Id="rId92" Type="http://schemas.openxmlformats.org/officeDocument/2006/relationships/customXml" Target="../ink/ink65.xml"/><Relationship Id="rId2" Type="http://schemas.openxmlformats.org/officeDocument/2006/relationships/customXml" Target="../ink/ink20.xml"/><Relationship Id="rId29" Type="http://schemas.openxmlformats.org/officeDocument/2006/relationships/image" Target="../media/image14.png"/><Relationship Id="rId24" Type="http://schemas.openxmlformats.org/officeDocument/2006/relationships/customXml" Target="../ink/ink31.xml"/><Relationship Id="rId40" Type="http://schemas.openxmlformats.org/officeDocument/2006/relationships/customXml" Target="../ink/ink39.xml"/><Relationship Id="rId45" Type="http://schemas.openxmlformats.org/officeDocument/2006/relationships/image" Target="../media/image27.png"/><Relationship Id="rId66" Type="http://schemas.openxmlformats.org/officeDocument/2006/relationships/customXml" Target="../ink/ink52.xml"/><Relationship Id="rId87" Type="http://schemas.openxmlformats.org/officeDocument/2006/relationships/image" Target="../media/image48.png"/><Relationship Id="rId110" Type="http://schemas.openxmlformats.org/officeDocument/2006/relationships/customXml" Target="../ink/ink74.xml"/><Relationship Id="rId115" Type="http://schemas.openxmlformats.org/officeDocument/2006/relationships/image" Target="../media/image62.png"/><Relationship Id="rId61" Type="http://schemas.openxmlformats.org/officeDocument/2006/relationships/image" Target="../media/image35.png"/><Relationship Id="rId82" Type="http://schemas.openxmlformats.org/officeDocument/2006/relationships/customXml" Target="../ink/ink60.xml"/><Relationship Id="rId19" Type="http://schemas.openxmlformats.org/officeDocument/2006/relationships/image" Target="../media/image9.png"/><Relationship Id="rId14" Type="http://schemas.openxmlformats.org/officeDocument/2006/relationships/customXml" Target="../ink/ink26.xml"/><Relationship Id="rId30" Type="http://schemas.openxmlformats.org/officeDocument/2006/relationships/customXml" Target="../ink/ink34.xml"/><Relationship Id="rId35" Type="http://schemas.openxmlformats.org/officeDocument/2006/relationships/image" Target="../media/image22.png"/><Relationship Id="rId56" Type="http://schemas.openxmlformats.org/officeDocument/2006/relationships/customXml" Target="../ink/ink47.xml"/><Relationship Id="rId77" Type="http://schemas.openxmlformats.org/officeDocument/2006/relationships/image" Target="../media/image43.png"/><Relationship Id="rId100" Type="http://schemas.openxmlformats.org/officeDocument/2006/relationships/customXml" Target="../ink/ink69.xml"/><Relationship Id="rId105" Type="http://schemas.openxmlformats.org/officeDocument/2006/relationships/image" Target="../media/image57.png"/><Relationship Id="rId8" Type="http://schemas.openxmlformats.org/officeDocument/2006/relationships/customXml" Target="../ink/ink23.xml"/><Relationship Id="rId51" Type="http://schemas.openxmlformats.org/officeDocument/2006/relationships/image" Target="../media/image30.png"/><Relationship Id="rId72" Type="http://schemas.openxmlformats.org/officeDocument/2006/relationships/customXml" Target="../ink/ink55.xml"/><Relationship Id="rId93" Type="http://schemas.openxmlformats.org/officeDocument/2006/relationships/image" Target="../media/image51.png"/><Relationship Id="rId98" Type="http://schemas.openxmlformats.org/officeDocument/2006/relationships/customXml" Target="../ink/ink68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42.xml"/><Relationship Id="rId67" Type="http://schemas.openxmlformats.org/officeDocument/2006/relationships/image" Target="../media/image38.png"/><Relationship Id="rId20" Type="http://schemas.openxmlformats.org/officeDocument/2006/relationships/customXml" Target="../ink/ink29.xml"/><Relationship Id="rId41" Type="http://schemas.openxmlformats.org/officeDocument/2006/relationships/image" Target="../media/image25.png"/><Relationship Id="rId62" Type="http://schemas.openxmlformats.org/officeDocument/2006/relationships/customXml" Target="../ink/ink50.xml"/><Relationship Id="rId83" Type="http://schemas.openxmlformats.org/officeDocument/2006/relationships/image" Target="../media/image46.png"/><Relationship Id="rId88" Type="http://schemas.openxmlformats.org/officeDocument/2006/relationships/customXml" Target="../ink/ink63.xml"/><Relationship Id="rId111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.png"/><Relationship Id="rId21" Type="http://schemas.openxmlformats.org/officeDocument/2006/relationships/image" Target="../media/image20.png"/><Relationship Id="rId42" Type="http://schemas.openxmlformats.org/officeDocument/2006/relationships/customXml" Target="../ink/ink97.xml"/><Relationship Id="rId63" Type="http://schemas.openxmlformats.org/officeDocument/2006/relationships/image" Target="../media/image41.png"/><Relationship Id="rId84" Type="http://schemas.openxmlformats.org/officeDocument/2006/relationships/customXml" Target="../ink/ink118.xml"/><Relationship Id="rId138" Type="http://schemas.openxmlformats.org/officeDocument/2006/relationships/customXml" Target="../ink/ink145.xml"/><Relationship Id="rId107" Type="http://schemas.openxmlformats.org/officeDocument/2006/relationships/image" Target="../media/image63.png"/><Relationship Id="rId11" Type="http://schemas.openxmlformats.org/officeDocument/2006/relationships/image" Target="../media/image5.png"/><Relationship Id="rId32" Type="http://schemas.openxmlformats.org/officeDocument/2006/relationships/customXml" Target="../ink/ink92.xml"/><Relationship Id="rId53" Type="http://schemas.openxmlformats.org/officeDocument/2006/relationships/image" Target="../media/image36.png"/><Relationship Id="rId74" Type="http://schemas.openxmlformats.org/officeDocument/2006/relationships/customXml" Target="../ink/ink113.xml"/><Relationship Id="rId128" Type="http://schemas.openxmlformats.org/officeDocument/2006/relationships/customXml" Target="../ink/ink140.xml"/><Relationship Id="rId5" Type="http://schemas.openxmlformats.org/officeDocument/2006/relationships/image" Target="../media/image2.png"/><Relationship Id="rId90" Type="http://schemas.openxmlformats.org/officeDocument/2006/relationships/customXml" Target="../ink/ink121.xml"/><Relationship Id="rId95" Type="http://schemas.openxmlformats.org/officeDocument/2006/relationships/image" Target="../media/image57.png"/><Relationship Id="rId22" Type="http://schemas.openxmlformats.org/officeDocument/2006/relationships/customXml" Target="../ink/ink87.xml"/><Relationship Id="rId27" Type="http://schemas.openxmlformats.org/officeDocument/2006/relationships/image" Target="../media/image23.png"/><Relationship Id="rId43" Type="http://schemas.openxmlformats.org/officeDocument/2006/relationships/image" Target="../media/image31.png"/><Relationship Id="rId48" Type="http://schemas.openxmlformats.org/officeDocument/2006/relationships/customXml" Target="../ink/ink100.xml"/><Relationship Id="rId64" Type="http://schemas.openxmlformats.org/officeDocument/2006/relationships/customXml" Target="../ink/ink108.xml"/><Relationship Id="rId69" Type="http://schemas.openxmlformats.org/officeDocument/2006/relationships/image" Target="../media/image44.png"/><Relationship Id="rId113" Type="http://schemas.openxmlformats.org/officeDocument/2006/relationships/image" Target="../media/image66.png"/><Relationship Id="rId118" Type="http://schemas.openxmlformats.org/officeDocument/2006/relationships/customXml" Target="../ink/ink135.xml"/><Relationship Id="rId134" Type="http://schemas.openxmlformats.org/officeDocument/2006/relationships/customXml" Target="../ink/ink143.xml"/><Relationship Id="rId139" Type="http://schemas.openxmlformats.org/officeDocument/2006/relationships/image" Target="../media/image79.png"/><Relationship Id="rId80" Type="http://schemas.openxmlformats.org/officeDocument/2006/relationships/customXml" Target="../ink/ink116.xml"/><Relationship Id="rId85" Type="http://schemas.openxmlformats.org/officeDocument/2006/relationships/image" Target="../media/image52.png"/><Relationship Id="rId12" Type="http://schemas.openxmlformats.org/officeDocument/2006/relationships/customXml" Target="../ink/ink82.xml"/><Relationship Id="rId17" Type="http://schemas.openxmlformats.org/officeDocument/2006/relationships/image" Target="../media/image13.png"/><Relationship Id="rId33" Type="http://schemas.openxmlformats.org/officeDocument/2006/relationships/image" Target="../media/image26.png"/><Relationship Id="rId38" Type="http://schemas.openxmlformats.org/officeDocument/2006/relationships/customXml" Target="../ink/ink95.xml"/><Relationship Id="rId59" Type="http://schemas.openxmlformats.org/officeDocument/2006/relationships/image" Target="../media/image39.png"/><Relationship Id="rId103" Type="http://schemas.openxmlformats.org/officeDocument/2006/relationships/image" Target="../media/image61.png"/><Relationship Id="rId108" Type="http://schemas.openxmlformats.org/officeDocument/2006/relationships/customXml" Target="../ink/ink130.xml"/><Relationship Id="rId124" Type="http://schemas.openxmlformats.org/officeDocument/2006/relationships/customXml" Target="../ink/ink138.xml"/><Relationship Id="rId129" Type="http://schemas.openxmlformats.org/officeDocument/2006/relationships/image" Target="../media/image74.png"/><Relationship Id="rId54" Type="http://schemas.openxmlformats.org/officeDocument/2006/relationships/customXml" Target="../ink/ink103.xml"/><Relationship Id="rId70" Type="http://schemas.openxmlformats.org/officeDocument/2006/relationships/customXml" Target="../ink/ink111.xml"/><Relationship Id="rId75" Type="http://schemas.openxmlformats.org/officeDocument/2006/relationships/image" Target="../media/image47.png"/><Relationship Id="rId91" Type="http://schemas.openxmlformats.org/officeDocument/2006/relationships/image" Target="../media/image55.png"/><Relationship Id="rId96" Type="http://schemas.openxmlformats.org/officeDocument/2006/relationships/customXml" Target="../ink/ink124.xml"/><Relationship Id="rId140" Type="http://schemas.openxmlformats.org/officeDocument/2006/relationships/customXml" Target="../ink/ink146.xml"/><Relationship Id="rId145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9.xml"/><Relationship Id="rId23" Type="http://schemas.openxmlformats.org/officeDocument/2006/relationships/image" Target="../media/image21.png"/><Relationship Id="rId28" Type="http://schemas.openxmlformats.org/officeDocument/2006/relationships/customXml" Target="../ink/ink90.xml"/><Relationship Id="rId49" Type="http://schemas.openxmlformats.org/officeDocument/2006/relationships/image" Target="../media/image34.png"/><Relationship Id="rId114" Type="http://schemas.openxmlformats.org/officeDocument/2006/relationships/customXml" Target="../ink/ink133.xml"/><Relationship Id="rId119" Type="http://schemas.openxmlformats.org/officeDocument/2006/relationships/image" Target="../media/image69.png"/><Relationship Id="rId44" Type="http://schemas.openxmlformats.org/officeDocument/2006/relationships/customXml" Target="../ink/ink98.xml"/><Relationship Id="rId60" Type="http://schemas.openxmlformats.org/officeDocument/2006/relationships/customXml" Target="../ink/ink106.xml"/><Relationship Id="rId65" Type="http://schemas.openxmlformats.org/officeDocument/2006/relationships/image" Target="../media/image42.png"/><Relationship Id="rId81" Type="http://schemas.openxmlformats.org/officeDocument/2006/relationships/image" Target="../media/image50.png"/><Relationship Id="rId86" Type="http://schemas.openxmlformats.org/officeDocument/2006/relationships/customXml" Target="../ink/ink119.xml"/><Relationship Id="rId130" Type="http://schemas.openxmlformats.org/officeDocument/2006/relationships/customXml" Target="../ink/ink141.xml"/><Relationship Id="rId135" Type="http://schemas.openxmlformats.org/officeDocument/2006/relationships/image" Target="../media/image77.png"/><Relationship Id="rId13" Type="http://schemas.openxmlformats.org/officeDocument/2006/relationships/image" Target="../media/image6.png"/><Relationship Id="rId18" Type="http://schemas.openxmlformats.org/officeDocument/2006/relationships/customXml" Target="../ink/ink85.xml"/><Relationship Id="rId39" Type="http://schemas.openxmlformats.org/officeDocument/2006/relationships/image" Target="../media/image29.png"/><Relationship Id="rId109" Type="http://schemas.openxmlformats.org/officeDocument/2006/relationships/image" Target="../media/image64.png"/><Relationship Id="rId34" Type="http://schemas.openxmlformats.org/officeDocument/2006/relationships/customXml" Target="../ink/ink93.xml"/><Relationship Id="rId50" Type="http://schemas.openxmlformats.org/officeDocument/2006/relationships/customXml" Target="../ink/ink101.xml"/><Relationship Id="rId55" Type="http://schemas.openxmlformats.org/officeDocument/2006/relationships/image" Target="../media/image37.png"/><Relationship Id="rId76" Type="http://schemas.openxmlformats.org/officeDocument/2006/relationships/customXml" Target="../ink/ink114.xml"/><Relationship Id="rId97" Type="http://schemas.openxmlformats.org/officeDocument/2006/relationships/image" Target="../media/image58.png"/><Relationship Id="rId104" Type="http://schemas.openxmlformats.org/officeDocument/2006/relationships/customXml" Target="../ink/ink128.xml"/><Relationship Id="rId120" Type="http://schemas.openxmlformats.org/officeDocument/2006/relationships/customXml" Target="../ink/ink136.xml"/><Relationship Id="rId125" Type="http://schemas.openxmlformats.org/officeDocument/2006/relationships/image" Target="../media/image72.png"/><Relationship Id="rId141" Type="http://schemas.openxmlformats.org/officeDocument/2006/relationships/image" Target="../media/image80.png"/><Relationship Id="rId146" Type="http://schemas.openxmlformats.org/officeDocument/2006/relationships/customXml" Target="../ink/ink149.xml"/><Relationship Id="rId7" Type="http://schemas.openxmlformats.org/officeDocument/2006/relationships/image" Target="../media/image3.png"/><Relationship Id="rId71" Type="http://schemas.openxmlformats.org/officeDocument/2006/relationships/image" Target="../media/image45.png"/><Relationship Id="rId92" Type="http://schemas.openxmlformats.org/officeDocument/2006/relationships/customXml" Target="../ink/ink122.xml"/><Relationship Id="rId2" Type="http://schemas.openxmlformats.org/officeDocument/2006/relationships/customXml" Target="../ink/ink77.xml"/><Relationship Id="rId29" Type="http://schemas.openxmlformats.org/officeDocument/2006/relationships/image" Target="../media/image24.png"/><Relationship Id="rId24" Type="http://schemas.openxmlformats.org/officeDocument/2006/relationships/customXml" Target="../ink/ink88.xml"/><Relationship Id="rId40" Type="http://schemas.openxmlformats.org/officeDocument/2006/relationships/customXml" Target="../ink/ink96.xml"/><Relationship Id="rId45" Type="http://schemas.openxmlformats.org/officeDocument/2006/relationships/image" Target="../media/image32.png"/><Relationship Id="rId66" Type="http://schemas.openxmlformats.org/officeDocument/2006/relationships/customXml" Target="../ink/ink109.xml"/><Relationship Id="rId87" Type="http://schemas.openxmlformats.org/officeDocument/2006/relationships/image" Target="../media/image53.png"/><Relationship Id="rId110" Type="http://schemas.openxmlformats.org/officeDocument/2006/relationships/customXml" Target="../ink/ink131.xml"/><Relationship Id="rId115" Type="http://schemas.openxmlformats.org/officeDocument/2006/relationships/image" Target="../media/image67.png"/><Relationship Id="rId131" Type="http://schemas.openxmlformats.org/officeDocument/2006/relationships/image" Target="../media/image75.png"/><Relationship Id="rId136" Type="http://schemas.openxmlformats.org/officeDocument/2006/relationships/customXml" Target="../ink/ink144.xml"/><Relationship Id="rId61" Type="http://schemas.openxmlformats.org/officeDocument/2006/relationships/image" Target="../media/image40.png"/><Relationship Id="rId82" Type="http://schemas.openxmlformats.org/officeDocument/2006/relationships/customXml" Target="../ink/ink117.xml"/><Relationship Id="rId19" Type="http://schemas.openxmlformats.org/officeDocument/2006/relationships/image" Target="../media/image14.png"/><Relationship Id="rId14" Type="http://schemas.openxmlformats.org/officeDocument/2006/relationships/customXml" Target="../ink/ink83.xml"/><Relationship Id="rId30" Type="http://schemas.openxmlformats.org/officeDocument/2006/relationships/customXml" Target="../ink/ink91.xml"/><Relationship Id="rId35" Type="http://schemas.openxmlformats.org/officeDocument/2006/relationships/image" Target="../media/image27.png"/><Relationship Id="rId56" Type="http://schemas.openxmlformats.org/officeDocument/2006/relationships/customXml" Target="../ink/ink104.xml"/><Relationship Id="rId77" Type="http://schemas.openxmlformats.org/officeDocument/2006/relationships/image" Target="../media/image48.png"/><Relationship Id="rId100" Type="http://schemas.openxmlformats.org/officeDocument/2006/relationships/customXml" Target="../ink/ink126.xml"/><Relationship Id="rId105" Type="http://schemas.openxmlformats.org/officeDocument/2006/relationships/image" Target="../media/image62.png"/><Relationship Id="rId126" Type="http://schemas.openxmlformats.org/officeDocument/2006/relationships/customXml" Target="../ink/ink139.xml"/><Relationship Id="rId147" Type="http://schemas.openxmlformats.org/officeDocument/2006/relationships/image" Target="../media/image83.png"/><Relationship Id="rId8" Type="http://schemas.openxmlformats.org/officeDocument/2006/relationships/customXml" Target="../ink/ink80.xml"/><Relationship Id="rId51" Type="http://schemas.openxmlformats.org/officeDocument/2006/relationships/image" Target="../media/image35.png"/><Relationship Id="rId72" Type="http://schemas.openxmlformats.org/officeDocument/2006/relationships/customXml" Target="../ink/ink112.xml"/><Relationship Id="rId93" Type="http://schemas.openxmlformats.org/officeDocument/2006/relationships/image" Target="../media/image56.png"/><Relationship Id="rId98" Type="http://schemas.openxmlformats.org/officeDocument/2006/relationships/customXml" Target="../ink/ink125.xml"/><Relationship Id="rId121" Type="http://schemas.openxmlformats.org/officeDocument/2006/relationships/image" Target="../media/image70.png"/><Relationship Id="rId142" Type="http://schemas.openxmlformats.org/officeDocument/2006/relationships/customXml" Target="../ink/ink147.xml"/><Relationship Id="rId3" Type="http://schemas.openxmlformats.org/officeDocument/2006/relationships/image" Target="../media/image1.png"/><Relationship Id="rId25" Type="http://schemas.openxmlformats.org/officeDocument/2006/relationships/image" Target="../media/image22.png"/><Relationship Id="rId46" Type="http://schemas.openxmlformats.org/officeDocument/2006/relationships/customXml" Target="../ink/ink99.xml"/><Relationship Id="rId67" Type="http://schemas.openxmlformats.org/officeDocument/2006/relationships/image" Target="../media/image43.png"/><Relationship Id="rId116" Type="http://schemas.openxmlformats.org/officeDocument/2006/relationships/customXml" Target="../ink/ink134.xml"/><Relationship Id="rId137" Type="http://schemas.openxmlformats.org/officeDocument/2006/relationships/image" Target="../media/image78.png"/><Relationship Id="rId20" Type="http://schemas.openxmlformats.org/officeDocument/2006/relationships/customXml" Target="../ink/ink86.xml"/><Relationship Id="rId41" Type="http://schemas.openxmlformats.org/officeDocument/2006/relationships/image" Target="../media/image30.png"/><Relationship Id="rId62" Type="http://schemas.openxmlformats.org/officeDocument/2006/relationships/customXml" Target="../ink/ink107.xml"/><Relationship Id="rId83" Type="http://schemas.openxmlformats.org/officeDocument/2006/relationships/image" Target="../media/image51.png"/><Relationship Id="rId88" Type="http://schemas.openxmlformats.org/officeDocument/2006/relationships/customXml" Target="../ink/ink120.xml"/><Relationship Id="rId111" Type="http://schemas.openxmlformats.org/officeDocument/2006/relationships/image" Target="../media/image65.png"/><Relationship Id="rId132" Type="http://schemas.openxmlformats.org/officeDocument/2006/relationships/customXml" Target="../ink/ink142.xml"/><Relationship Id="rId15" Type="http://schemas.openxmlformats.org/officeDocument/2006/relationships/image" Target="../media/image12.png"/><Relationship Id="rId36" Type="http://schemas.openxmlformats.org/officeDocument/2006/relationships/customXml" Target="../ink/ink94.xml"/><Relationship Id="rId57" Type="http://schemas.openxmlformats.org/officeDocument/2006/relationships/image" Target="../media/image38.png"/><Relationship Id="rId106" Type="http://schemas.openxmlformats.org/officeDocument/2006/relationships/customXml" Target="../ink/ink129.xml"/><Relationship Id="rId127" Type="http://schemas.openxmlformats.org/officeDocument/2006/relationships/image" Target="../media/image73.png"/><Relationship Id="rId10" Type="http://schemas.openxmlformats.org/officeDocument/2006/relationships/customXml" Target="../ink/ink81.xml"/><Relationship Id="rId31" Type="http://schemas.openxmlformats.org/officeDocument/2006/relationships/image" Target="../media/image25.png"/><Relationship Id="rId52" Type="http://schemas.openxmlformats.org/officeDocument/2006/relationships/customXml" Target="../ink/ink102.xml"/><Relationship Id="rId73" Type="http://schemas.openxmlformats.org/officeDocument/2006/relationships/image" Target="../media/image46.png"/><Relationship Id="rId78" Type="http://schemas.openxmlformats.org/officeDocument/2006/relationships/customXml" Target="../ink/ink115.xml"/><Relationship Id="rId94" Type="http://schemas.openxmlformats.org/officeDocument/2006/relationships/customXml" Target="../ink/ink123.xml"/><Relationship Id="rId99" Type="http://schemas.openxmlformats.org/officeDocument/2006/relationships/image" Target="../media/image59.png"/><Relationship Id="rId101" Type="http://schemas.openxmlformats.org/officeDocument/2006/relationships/image" Target="../media/image60.png"/><Relationship Id="rId122" Type="http://schemas.openxmlformats.org/officeDocument/2006/relationships/customXml" Target="../ink/ink137.xml"/><Relationship Id="rId143" Type="http://schemas.openxmlformats.org/officeDocument/2006/relationships/image" Target="../media/image81.png"/><Relationship Id="rId4" Type="http://schemas.openxmlformats.org/officeDocument/2006/relationships/customXml" Target="../ink/ink78.xml"/><Relationship Id="rId9" Type="http://schemas.openxmlformats.org/officeDocument/2006/relationships/image" Target="../media/image4.png"/><Relationship Id="rId26" Type="http://schemas.openxmlformats.org/officeDocument/2006/relationships/customXml" Target="../ink/ink89.xml"/><Relationship Id="rId47" Type="http://schemas.openxmlformats.org/officeDocument/2006/relationships/image" Target="../media/image33.png"/><Relationship Id="rId68" Type="http://schemas.openxmlformats.org/officeDocument/2006/relationships/customXml" Target="../ink/ink110.xml"/><Relationship Id="rId89" Type="http://schemas.openxmlformats.org/officeDocument/2006/relationships/image" Target="../media/image54.png"/><Relationship Id="rId112" Type="http://schemas.openxmlformats.org/officeDocument/2006/relationships/customXml" Target="../ink/ink132.xml"/><Relationship Id="rId133" Type="http://schemas.openxmlformats.org/officeDocument/2006/relationships/image" Target="../media/image76.png"/><Relationship Id="rId16" Type="http://schemas.openxmlformats.org/officeDocument/2006/relationships/customXml" Target="../ink/ink84.xml"/><Relationship Id="rId37" Type="http://schemas.openxmlformats.org/officeDocument/2006/relationships/image" Target="../media/image28.png"/><Relationship Id="rId58" Type="http://schemas.openxmlformats.org/officeDocument/2006/relationships/customXml" Target="../ink/ink105.xml"/><Relationship Id="rId79" Type="http://schemas.openxmlformats.org/officeDocument/2006/relationships/image" Target="../media/image49.png"/><Relationship Id="rId102" Type="http://schemas.openxmlformats.org/officeDocument/2006/relationships/customXml" Target="../ink/ink127.xml"/><Relationship Id="rId123" Type="http://schemas.openxmlformats.org/officeDocument/2006/relationships/image" Target="../media/image71.png"/><Relationship Id="rId144" Type="http://schemas.openxmlformats.org/officeDocument/2006/relationships/customXml" Target="../ink/ink148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2.xml"/><Relationship Id="rId21" Type="http://schemas.openxmlformats.org/officeDocument/2006/relationships/image" Target="../media/image61.png"/><Relationship Id="rId42" Type="http://schemas.openxmlformats.org/officeDocument/2006/relationships/customXml" Target="../ink/ink170.xml"/><Relationship Id="rId47" Type="http://schemas.openxmlformats.org/officeDocument/2006/relationships/image" Target="../media/image96.png"/><Relationship Id="rId63" Type="http://schemas.openxmlformats.org/officeDocument/2006/relationships/image" Target="../media/image104.png"/><Relationship Id="rId68" Type="http://schemas.openxmlformats.org/officeDocument/2006/relationships/customXml" Target="../ink/ink183.xml"/><Relationship Id="rId84" Type="http://schemas.openxmlformats.org/officeDocument/2006/relationships/customXml" Target="../ink/ink191.xml"/><Relationship Id="rId89" Type="http://schemas.openxmlformats.org/officeDocument/2006/relationships/image" Target="../media/image108.png"/><Relationship Id="rId16" Type="http://schemas.openxmlformats.org/officeDocument/2006/relationships/customXml" Target="../ink/ink157.xml"/><Relationship Id="rId107" Type="http://schemas.openxmlformats.org/officeDocument/2006/relationships/image" Target="../media/image117.png"/><Relationship Id="rId11" Type="http://schemas.openxmlformats.org/officeDocument/2006/relationships/image" Target="../media/image55.png"/><Relationship Id="rId32" Type="http://schemas.openxmlformats.org/officeDocument/2006/relationships/customXml" Target="../ink/ink165.xml"/><Relationship Id="rId37" Type="http://schemas.openxmlformats.org/officeDocument/2006/relationships/image" Target="../media/image91.png"/><Relationship Id="rId53" Type="http://schemas.openxmlformats.org/officeDocument/2006/relationships/image" Target="../media/image99.png"/><Relationship Id="rId58" Type="http://schemas.openxmlformats.org/officeDocument/2006/relationships/customXml" Target="../ink/ink178.xml"/><Relationship Id="rId74" Type="http://schemas.openxmlformats.org/officeDocument/2006/relationships/customXml" Target="../ink/ink186.xml"/><Relationship Id="rId79" Type="http://schemas.openxmlformats.org/officeDocument/2006/relationships/image" Target="../media/image10.png"/><Relationship Id="rId102" Type="http://schemas.openxmlformats.org/officeDocument/2006/relationships/customXml" Target="../ink/ink200.xml"/><Relationship Id="rId5" Type="http://schemas.openxmlformats.org/officeDocument/2006/relationships/image" Target="../media/image52.png"/><Relationship Id="rId90" Type="http://schemas.openxmlformats.org/officeDocument/2006/relationships/customXml" Target="../ink/ink194.xml"/><Relationship Id="rId95" Type="http://schemas.openxmlformats.org/officeDocument/2006/relationships/image" Target="../media/image111.png"/><Relationship Id="rId22" Type="http://schemas.openxmlformats.org/officeDocument/2006/relationships/customXml" Target="../ink/ink160.xml"/><Relationship Id="rId27" Type="http://schemas.openxmlformats.org/officeDocument/2006/relationships/image" Target="../media/image86.png"/><Relationship Id="rId43" Type="http://schemas.openxmlformats.org/officeDocument/2006/relationships/image" Target="../media/image94.png"/><Relationship Id="rId48" Type="http://schemas.openxmlformats.org/officeDocument/2006/relationships/customXml" Target="../ink/ink173.xml"/><Relationship Id="rId64" Type="http://schemas.openxmlformats.org/officeDocument/2006/relationships/customXml" Target="../ink/ink181.xml"/><Relationship Id="rId69" Type="http://schemas.openxmlformats.org/officeDocument/2006/relationships/image" Target="../media/image65.png"/><Relationship Id="rId80" Type="http://schemas.openxmlformats.org/officeDocument/2006/relationships/customXml" Target="../ink/ink189.xml"/><Relationship Id="rId85" Type="http://schemas.openxmlformats.org/officeDocument/2006/relationships/image" Target="../media/image106.png"/><Relationship Id="rId12" Type="http://schemas.openxmlformats.org/officeDocument/2006/relationships/customXml" Target="../ink/ink155.xml"/><Relationship Id="rId17" Type="http://schemas.openxmlformats.org/officeDocument/2006/relationships/image" Target="../media/image58.png"/><Relationship Id="rId33" Type="http://schemas.openxmlformats.org/officeDocument/2006/relationships/image" Target="../media/image89.png"/><Relationship Id="rId38" Type="http://schemas.openxmlformats.org/officeDocument/2006/relationships/customXml" Target="../ink/ink168.xml"/><Relationship Id="rId59" Type="http://schemas.openxmlformats.org/officeDocument/2006/relationships/image" Target="../media/image102.png"/><Relationship Id="rId103" Type="http://schemas.openxmlformats.org/officeDocument/2006/relationships/image" Target="../media/image115.png"/><Relationship Id="rId108" Type="http://schemas.openxmlformats.org/officeDocument/2006/relationships/customXml" Target="../ink/ink203.xml"/><Relationship Id="rId54" Type="http://schemas.openxmlformats.org/officeDocument/2006/relationships/customXml" Target="../ink/ink176.xml"/><Relationship Id="rId70" Type="http://schemas.openxmlformats.org/officeDocument/2006/relationships/customXml" Target="../ink/ink184.xml"/><Relationship Id="rId75" Type="http://schemas.openxmlformats.org/officeDocument/2006/relationships/image" Target="../media/image8.png"/><Relationship Id="rId91" Type="http://schemas.openxmlformats.org/officeDocument/2006/relationships/image" Target="../media/image109.png"/><Relationship Id="rId96" Type="http://schemas.openxmlformats.org/officeDocument/2006/relationships/customXml" Target="../ink/ink19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2.xml"/><Relationship Id="rId15" Type="http://schemas.openxmlformats.org/officeDocument/2006/relationships/image" Target="../media/image57.png"/><Relationship Id="rId23" Type="http://schemas.openxmlformats.org/officeDocument/2006/relationships/image" Target="../media/image84.png"/><Relationship Id="rId28" Type="http://schemas.openxmlformats.org/officeDocument/2006/relationships/customXml" Target="../ink/ink163.xml"/><Relationship Id="rId36" Type="http://schemas.openxmlformats.org/officeDocument/2006/relationships/customXml" Target="../ink/ink167.xml"/><Relationship Id="rId49" Type="http://schemas.openxmlformats.org/officeDocument/2006/relationships/image" Target="../media/image97.png"/><Relationship Id="rId57" Type="http://schemas.openxmlformats.org/officeDocument/2006/relationships/image" Target="../media/image101.png"/><Relationship Id="rId106" Type="http://schemas.openxmlformats.org/officeDocument/2006/relationships/customXml" Target="../ink/ink202.xml"/><Relationship Id="rId10" Type="http://schemas.openxmlformats.org/officeDocument/2006/relationships/customXml" Target="../ink/ink154.xml"/><Relationship Id="rId31" Type="http://schemas.openxmlformats.org/officeDocument/2006/relationships/image" Target="../media/image88.png"/><Relationship Id="rId44" Type="http://schemas.openxmlformats.org/officeDocument/2006/relationships/customXml" Target="../ink/ink171.xml"/><Relationship Id="rId52" Type="http://schemas.openxmlformats.org/officeDocument/2006/relationships/customXml" Target="../ink/ink175.xml"/><Relationship Id="rId60" Type="http://schemas.openxmlformats.org/officeDocument/2006/relationships/customXml" Target="../ink/ink179.xml"/><Relationship Id="rId65" Type="http://schemas.openxmlformats.org/officeDocument/2006/relationships/image" Target="../media/image63.png"/><Relationship Id="rId73" Type="http://schemas.openxmlformats.org/officeDocument/2006/relationships/image" Target="../media/image6.png"/><Relationship Id="rId78" Type="http://schemas.openxmlformats.org/officeDocument/2006/relationships/customXml" Target="../ink/ink188.xml"/><Relationship Id="rId81" Type="http://schemas.openxmlformats.org/officeDocument/2006/relationships/image" Target="../media/image11.png"/><Relationship Id="rId86" Type="http://schemas.openxmlformats.org/officeDocument/2006/relationships/customXml" Target="../ink/ink192.xml"/><Relationship Id="rId94" Type="http://schemas.openxmlformats.org/officeDocument/2006/relationships/customXml" Target="../ink/ink196.xml"/><Relationship Id="rId99" Type="http://schemas.openxmlformats.org/officeDocument/2006/relationships/image" Target="../media/image113.png"/><Relationship Id="rId101" Type="http://schemas.openxmlformats.org/officeDocument/2006/relationships/image" Target="../media/image114.png"/><Relationship Id="rId4" Type="http://schemas.openxmlformats.org/officeDocument/2006/relationships/customXml" Target="../ink/ink151.xml"/><Relationship Id="rId9" Type="http://schemas.openxmlformats.org/officeDocument/2006/relationships/image" Target="../media/image54.png"/><Relationship Id="rId13" Type="http://schemas.openxmlformats.org/officeDocument/2006/relationships/image" Target="../media/image56.png"/><Relationship Id="rId18" Type="http://schemas.openxmlformats.org/officeDocument/2006/relationships/customXml" Target="../ink/ink158.xml"/><Relationship Id="rId39" Type="http://schemas.openxmlformats.org/officeDocument/2006/relationships/image" Target="../media/image92.png"/><Relationship Id="rId109" Type="http://schemas.openxmlformats.org/officeDocument/2006/relationships/image" Target="../media/image118.png"/><Relationship Id="rId34" Type="http://schemas.openxmlformats.org/officeDocument/2006/relationships/customXml" Target="../ink/ink166.xml"/><Relationship Id="rId50" Type="http://schemas.openxmlformats.org/officeDocument/2006/relationships/customXml" Target="../ink/ink174.xml"/><Relationship Id="rId55" Type="http://schemas.openxmlformats.org/officeDocument/2006/relationships/image" Target="../media/image100.png"/><Relationship Id="rId76" Type="http://schemas.openxmlformats.org/officeDocument/2006/relationships/customXml" Target="../ink/ink187.xml"/><Relationship Id="rId97" Type="http://schemas.openxmlformats.org/officeDocument/2006/relationships/image" Target="../media/image112.png"/><Relationship Id="rId104" Type="http://schemas.openxmlformats.org/officeDocument/2006/relationships/customXml" Target="../ink/ink201.xml"/><Relationship Id="rId7" Type="http://schemas.openxmlformats.org/officeDocument/2006/relationships/image" Target="../media/image53.png"/><Relationship Id="rId71" Type="http://schemas.openxmlformats.org/officeDocument/2006/relationships/image" Target="../media/image5.png"/><Relationship Id="rId92" Type="http://schemas.openxmlformats.org/officeDocument/2006/relationships/customXml" Target="../ink/ink195.xml"/><Relationship Id="rId2" Type="http://schemas.openxmlformats.org/officeDocument/2006/relationships/customXml" Target="../ink/ink150.xml"/><Relationship Id="rId29" Type="http://schemas.openxmlformats.org/officeDocument/2006/relationships/image" Target="../media/image87.png"/><Relationship Id="rId24" Type="http://schemas.openxmlformats.org/officeDocument/2006/relationships/customXml" Target="../ink/ink161.xml"/><Relationship Id="rId40" Type="http://schemas.openxmlformats.org/officeDocument/2006/relationships/customXml" Target="../ink/ink169.xml"/><Relationship Id="rId45" Type="http://schemas.openxmlformats.org/officeDocument/2006/relationships/image" Target="../media/image95.png"/><Relationship Id="rId66" Type="http://schemas.openxmlformats.org/officeDocument/2006/relationships/customXml" Target="../ink/ink182.xml"/><Relationship Id="rId87" Type="http://schemas.openxmlformats.org/officeDocument/2006/relationships/image" Target="../media/image107.png"/><Relationship Id="rId61" Type="http://schemas.openxmlformats.org/officeDocument/2006/relationships/image" Target="../media/image103.png"/><Relationship Id="rId82" Type="http://schemas.openxmlformats.org/officeDocument/2006/relationships/customXml" Target="../ink/ink190.xml"/><Relationship Id="rId19" Type="http://schemas.openxmlformats.org/officeDocument/2006/relationships/image" Target="../media/image59.png"/><Relationship Id="rId14" Type="http://schemas.openxmlformats.org/officeDocument/2006/relationships/customXml" Target="../ink/ink156.xml"/><Relationship Id="rId30" Type="http://schemas.openxmlformats.org/officeDocument/2006/relationships/customXml" Target="../ink/ink164.xml"/><Relationship Id="rId35" Type="http://schemas.openxmlformats.org/officeDocument/2006/relationships/image" Target="../media/image90.png"/><Relationship Id="rId56" Type="http://schemas.openxmlformats.org/officeDocument/2006/relationships/customXml" Target="../ink/ink177.xml"/><Relationship Id="rId77" Type="http://schemas.openxmlformats.org/officeDocument/2006/relationships/image" Target="../media/image9.png"/><Relationship Id="rId100" Type="http://schemas.openxmlformats.org/officeDocument/2006/relationships/customXml" Target="../ink/ink199.xml"/><Relationship Id="rId105" Type="http://schemas.openxmlformats.org/officeDocument/2006/relationships/image" Target="../media/image116.png"/><Relationship Id="rId8" Type="http://schemas.openxmlformats.org/officeDocument/2006/relationships/customXml" Target="../ink/ink153.xml"/><Relationship Id="rId51" Type="http://schemas.openxmlformats.org/officeDocument/2006/relationships/image" Target="../media/image98.png"/><Relationship Id="rId72" Type="http://schemas.openxmlformats.org/officeDocument/2006/relationships/customXml" Target="../ink/ink185.xml"/><Relationship Id="rId93" Type="http://schemas.openxmlformats.org/officeDocument/2006/relationships/image" Target="../media/image110.png"/><Relationship Id="rId98" Type="http://schemas.openxmlformats.org/officeDocument/2006/relationships/customXml" Target="../ink/ink198.xml"/><Relationship Id="rId3" Type="http://schemas.openxmlformats.org/officeDocument/2006/relationships/image" Target="../media/image51.png"/><Relationship Id="rId25" Type="http://schemas.openxmlformats.org/officeDocument/2006/relationships/image" Target="../media/image85.png"/><Relationship Id="rId46" Type="http://schemas.openxmlformats.org/officeDocument/2006/relationships/customXml" Target="../ink/ink172.xml"/><Relationship Id="rId67" Type="http://schemas.openxmlformats.org/officeDocument/2006/relationships/image" Target="../media/image64.png"/><Relationship Id="rId20" Type="http://schemas.openxmlformats.org/officeDocument/2006/relationships/customXml" Target="../ink/ink159.xml"/><Relationship Id="rId41" Type="http://schemas.openxmlformats.org/officeDocument/2006/relationships/image" Target="../media/image93.png"/><Relationship Id="rId62" Type="http://schemas.openxmlformats.org/officeDocument/2006/relationships/customXml" Target="../ink/ink180.xml"/><Relationship Id="rId83" Type="http://schemas.openxmlformats.org/officeDocument/2006/relationships/image" Target="../media/image105.png"/><Relationship Id="rId88" Type="http://schemas.openxmlformats.org/officeDocument/2006/relationships/customXml" Target="../ink/ink193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6.xml"/><Relationship Id="rId21" Type="http://schemas.openxmlformats.org/officeDocument/2006/relationships/image" Target="../media/image91.png"/><Relationship Id="rId42" Type="http://schemas.openxmlformats.org/officeDocument/2006/relationships/customXml" Target="../ink/ink224.xml"/><Relationship Id="rId47" Type="http://schemas.openxmlformats.org/officeDocument/2006/relationships/image" Target="../media/image104.png"/><Relationship Id="rId63" Type="http://schemas.openxmlformats.org/officeDocument/2006/relationships/image" Target="../media/image123.png"/><Relationship Id="rId68" Type="http://schemas.openxmlformats.org/officeDocument/2006/relationships/customXml" Target="../ink/ink237.xml"/><Relationship Id="rId16" Type="http://schemas.openxmlformats.org/officeDocument/2006/relationships/customXml" Target="../ink/ink211.xml"/><Relationship Id="rId11" Type="http://schemas.openxmlformats.org/officeDocument/2006/relationships/image" Target="../media/image86.png"/><Relationship Id="rId32" Type="http://schemas.openxmlformats.org/officeDocument/2006/relationships/customXml" Target="../ink/ink219.xml"/><Relationship Id="rId37" Type="http://schemas.openxmlformats.org/officeDocument/2006/relationships/image" Target="../media/image99.png"/><Relationship Id="rId53" Type="http://schemas.openxmlformats.org/officeDocument/2006/relationships/image" Target="../media/image65.png"/><Relationship Id="rId58" Type="http://schemas.openxmlformats.org/officeDocument/2006/relationships/customXml" Target="../ink/ink232.xml"/><Relationship Id="rId74" Type="http://schemas.openxmlformats.org/officeDocument/2006/relationships/customXml" Target="../ink/ink240.xml"/><Relationship Id="rId79" Type="http://schemas.openxmlformats.org/officeDocument/2006/relationships/image" Target="../media/image131.png"/><Relationship Id="rId5" Type="http://schemas.openxmlformats.org/officeDocument/2006/relationships/image" Target="../media/image7.png"/><Relationship Id="rId61" Type="http://schemas.openxmlformats.org/officeDocument/2006/relationships/image" Target="../media/image122.png"/><Relationship Id="rId19" Type="http://schemas.openxmlformats.org/officeDocument/2006/relationships/image" Target="../media/image90.png"/><Relationship Id="rId14" Type="http://schemas.openxmlformats.org/officeDocument/2006/relationships/customXml" Target="../ink/ink210.xml"/><Relationship Id="rId22" Type="http://schemas.openxmlformats.org/officeDocument/2006/relationships/customXml" Target="../ink/ink214.xml"/><Relationship Id="rId27" Type="http://schemas.openxmlformats.org/officeDocument/2006/relationships/image" Target="../media/image94.png"/><Relationship Id="rId30" Type="http://schemas.openxmlformats.org/officeDocument/2006/relationships/customXml" Target="../ink/ink218.xml"/><Relationship Id="rId35" Type="http://schemas.openxmlformats.org/officeDocument/2006/relationships/image" Target="../media/image98.png"/><Relationship Id="rId43" Type="http://schemas.openxmlformats.org/officeDocument/2006/relationships/image" Target="../media/image102.png"/><Relationship Id="rId48" Type="http://schemas.openxmlformats.org/officeDocument/2006/relationships/customXml" Target="../ink/ink227.xml"/><Relationship Id="rId56" Type="http://schemas.openxmlformats.org/officeDocument/2006/relationships/customXml" Target="../ink/ink231.xml"/><Relationship Id="rId64" Type="http://schemas.openxmlformats.org/officeDocument/2006/relationships/customXml" Target="../ink/ink235.xml"/><Relationship Id="rId69" Type="http://schemas.openxmlformats.org/officeDocument/2006/relationships/image" Target="../media/image126.png"/><Relationship Id="rId77" Type="http://schemas.openxmlformats.org/officeDocument/2006/relationships/image" Target="../media/image130.png"/><Relationship Id="rId8" Type="http://schemas.openxmlformats.org/officeDocument/2006/relationships/customXml" Target="../ink/ink207.xml"/><Relationship Id="rId51" Type="http://schemas.openxmlformats.org/officeDocument/2006/relationships/image" Target="../media/image64.png"/><Relationship Id="rId72" Type="http://schemas.openxmlformats.org/officeDocument/2006/relationships/customXml" Target="../ink/ink239.xml"/><Relationship Id="rId80" Type="http://schemas.openxmlformats.org/officeDocument/2006/relationships/customXml" Target="../ink/ink243.xml"/><Relationship Id="rId3" Type="http://schemas.openxmlformats.org/officeDocument/2006/relationships/image" Target="../media/image4.png"/><Relationship Id="rId12" Type="http://schemas.openxmlformats.org/officeDocument/2006/relationships/customXml" Target="../ink/ink209.xml"/><Relationship Id="rId17" Type="http://schemas.openxmlformats.org/officeDocument/2006/relationships/image" Target="../media/image89.png"/><Relationship Id="rId25" Type="http://schemas.openxmlformats.org/officeDocument/2006/relationships/image" Target="../media/image93.png"/><Relationship Id="rId33" Type="http://schemas.openxmlformats.org/officeDocument/2006/relationships/image" Target="../media/image97.png"/><Relationship Id="rId38" Type="http://schemas.openxmlformats.org/officeDocument/2006/relationships/customXml" Target="../ink/ink222.xml"/><Relationship Id="rId46" Type="http://schemas.openxmlformats.org/officeDocument/2006/relationships/customXml" Target="../ink/ink226.xml"/><Relationship Id="rId59" Type="http://schemas.openxmlformats.org/officeDocument/2006/relationships/image" Target="../media/image121.png"/><Relationship Id="rId67" Type="http://schemas.openxmlformats.org/officeDocument/2006/relationships/image" Target="../media/image125.png"/><Relationship Id="rId20" Type="http://schemas.openxmlformats.org/officeDocument/2006/relationships/customXml" Target="../ink/ink213.xml"/><Relationship Id="rId41" Type="http://schemas.openxmlformats.org/officeDocument/2006/relationships/image" Target="../media/image101.png"/><Relationship Id="rId54" Type="http://schemas.openxmlformats.org/officeDocument/2006/relationships/customXml" Target="../ink/ink230.xml"/><Relationship Id="rId62" Type="http://schemas.openxmlformats.org/officeDocument/2006/relationships/customXml" Target="../ink/ink234.xml"/><Relationship Id="rId70" Type="http://schemas.openxmlformats.org/officeDocument/2006/relationships/customXml" Target="../ink/ink238.xml"/><Relationship Id="rId75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6.xml"/><Relationship Id="rId15" Type="http://schemas.openxmlformats.org/officeDocument/2006/relationships/image" Target="../media/image88.png"/><Relationship Id="rId23" Type="http://schemas.openxmlformats.org/officeDocument/2006/relationships/image" Target="../media/image92.png"/><Relationship Id="rId28" Type="http://schemas.openxmlformats.org/officeDocument/2006/relationships/customXml" Target="../ink/ink217.xml"/><Relationship Id="rId36" Type="http://schemas.openxmlformats.org/officeDocument/2006/relationships/customXml" Target="../ink/ink221.xml"/><Relationship Id="rId49" Type="http://schemas.openxmlformats.org/officeDocument/2006/relationships/image" Target="../media/image63.png"/><Relationship Id="rId57" Type="http://schemas.openxmlformats.org/officeDocument/2006/relationships/image" Target="../media/image120.png"/><Relationship Id="rId10" Type="http://schemas.openxmlformats.org/officeDocument/2006/relationships/customXml" Target="../ink/ink208.xml"/><Relationship Id="rId31" Type="http://schemas.openxmlformats.org/officeDocument/2006/relationships/image" Target="../media/image96.png"/><Relationship Id="rId44" Type="http://schemas.openxmlformats.org/officeDocument/2006/relationships/customXml" Target="../ink/ink225.xml"/><Relationship Id="rId52" Type="http://schemas.openxmlformats.org/officeDocument/2006/relationships/customXml" Target="../ink/ink229.xml"/><Relationship Id="rId60" Type="http://schemas.openxmlformats.org/officeDocument/2006/relationships/customXml" Target="../ink/ink233.xml"/><Relationship Id="rId65" Type="http://schemas.openxmlformats.org/officeDocument/2006/relationships/image" Target="../media/image124.png"/><Relationship Id="rId73" Type="http://schemas.openxmlformats.org/officeDocument/2006/relationships/image" Target="../media/image128.png"/><Relationship Id="rId78" Type="http://schemas.openxmlformats.org/officeDocument/2006/relationships/customXml" Target="../ink/ink242.xml"/><Relationship Id="rId81" Type="http://schemas.openxmlformats.org/officeDocument/2006/relationships/image" Target="../media/image132.png"/><Relationship Id="rId4" Type="http://schemas.openxmlformats.org/officeDocument/2006/relationships/customXml" Target="../ink/ink205.xml"/><Relationship Id="rId9" Type="http://schemas.openxmlformats.org/officeDocument/2006/relationships/image" Target="../media/image85.png"/><Relationship Id="rId13" Type="http://schemas.openxmlformats.org/officeDocument/2006/relationships/image" Target="../media/image87.png"/><Relationship Id="rId18" Type="http://schemas.openxmlformats.org/officeDocument/2006/relationships/customXml" Target="../ink/ink212.xml"/><Relationship Id="rId39" Type="http://schemas.openxmlformats.org/officeDocument/2006/relationships/image" Target="../media/image100.png"/><Relationship Id="rId34" Type="http://schemas.openxmlformats.org/officeDocument/2006/relationships/customXml" Target="../ink/ink220.xml"/><Relationship Id="rId50" Type="http://schemas.openxmlformats.org/officeDocument/2006/relationships/customXml" Target="../ink/ink228.xml"/><Relationship Id="rId55" Type="http://schemas.openxmlformats.org/officeDocument/2006/relationships/image" Target="../media/image119.png"/><Relationship Id="rId76" Type="http://schemas.openxmlformats.org/officeDocument/2006/relationships/customXml" Target="../ink/ink241.xml"/><Relationship Id="rId7" Type="http://schemas.openxmlformats.org/officeDocument/2006/relationships/image" Target="../media/image84.png"/><Relationship Id="rId71" Type="http://schemas.openxmlformats.org/officeDocument/2006/relationships/image" Target="../media/image127.png"/><Relationship Id="rId2" Type="http://schemas.openxmlformats.org/officeDocument/2006/relationships/customXml" Target="../ink/ink204.xml"/><Relationship Id="rId29" Type="http://schemas.openxmlformats.org/officeDocument/2006/relationships/image" Target="../media/image95.png"/><Relationship Id="rId24" Type="http://schemas.openxmlformats.org/officeDocument/2006/relationships/customXml" Target="../ink/ink215.xml"/><Relationship Id="rId40" Type="http://schemas.openxmlformats.org/officeDocument/2006/relationships/customXml" Target="../ink/ink223.xml"/><Relationship Id="rId45" Type="http://schemas.openxmlformats.org/officeDocument/2006/relationships/image" Target="../media/image103.png"/><Relationship Id="rId66" Type="http://schemas.openxmlformats.org/officeDocument/2006/relationships/customXml" Target="../ink/ink2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448A6C68-B518-4762-9DA5-603C39A15D31}"/>
                  </a:ext>
                </a:extLst>
              </p14:cNvPr>
              <p14:cNvContentPartPr/>
              <p14:nvPr/>
            </p14:nvContentPartPr>
            <p14:xfrm>
              <a:off x="1752244" y="1012178"/>
              <a:ext cx="2340360" cy="162072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448A6C68-B518-4762-9DA5-603C39A15D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3244" y="1003538"/>
                <a:ext cx="2358000" cy="16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FB745BA4-1B1E-4661-B620-B029CC4F982A}"/>
                  </a:ext>
                </a:extLst>
              </p14:cNvPr>
              <p14:cNvContentPartPr/>
              <p14:nvPr/>
            </p14:nvContentPartPr>
            <p14:xfrm>
              <a:off x="1828924" y="2774018"/>
              <a:ext cx="62640" cy="5436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FB745BA4-1B1E-4661-B620-B029CC4F98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9924" y="2765018"/>
                <a:ext cx="802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F5219C52-DE40-407D-8091-FF3E0E99BD99}"/>
                  </a:ext>
                </a:extLst>
              </p14:cNvPr>
              <p14:cNvContentPartPr/>
              <p14:nvPr/>
            </p14:nvContentPartPr>
            <p14:xfrm>
              <a:off x="1768084" y="2983538"/>
              <a:ext cx="39240" cy="5256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F5219C52-DE40-407D-8091-FF3E0E99BD9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59084" y="2974898"/>
                <a:ext cx="5688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16154C32-B77E-4E35-BF11-5668F0EE5EB5}"/>
                  </a:ext>
                </a:extLst>
              </p14:cNvPr>
              <p14:cNvContentPartPr/>
              <p14:nvPr/>
            </p14:nvContentPartPr>
            <p14:xfrm>
              <a:off x="1703644" y="3130778"/>
              <a:ext cx="37800" cy="5004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16154C32-B77E-4E35-BF11-5668F0EE5E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94644" y="3122138"/>
                <a:ext cx="554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BF90E06E-76D8-4A02-8006-CEAEB75BFB2A}"/>
                  </a:ext>
                </a:extLst>
              </p14:cNvPr>
              <p14:cNvContentPartPr/>
              <p14:nvPr/>
            </p14:nvContentPartPr>
            <p14:xfrm>
              <a:off x="3848164" y="2741258"/>
              <a:ext cx="54000" cy="54720"/>
            </p14:xfrm>
          </p:contentPart>
        </mc:Choice>
        <mc:Fallback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BF90E06E-76D8-4A02-8006-CEAEB75BFB2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39164" y="2732618"/>
                <a:ext cx="7164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CFC32A71-6794-424C-9DD2-86288D180A99}"/>
                  </a:ext>
                </a:extLst>
              </p14:cNvPr>
              <p14:cNvContentPartPr/>
              <p14:nvPr/>
            </p14:nvContentPartPr>
            <p14:xfrm>
              <a:off x="3988924" y="2918378"/>
              <a:ext cx="41760" cy="58680"/>
            </p14:xfrm>
          </p:contentPart>
        </mc:Choice>
        <mc:Fallback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CFC32A71-6794-424C-9DD2-86288D180A9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79924" y="2909738"/>
                <a:ext cx="594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37DAAA1C-578B-4F64-A323-5255A5A5159C}"/>
                  </a:ext>
                </a:extLst>
              </p14:cNvPr>
              <p14:cNvContentPartPr/>
              <p14:nvPr/>
            </p14:nvContentPartPr>
            <p14:xfrm>
              <a:off x="391084" y="3344258"/>
              <a:ext cx="2058840" cy="1974240"/>
            </p14:xfrm>
          </p:contentPart>
        </mc:Choice>
        <mc:Fallback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37DAAA1C-578B-4F64-A323-5255A5A5159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2444" y="3335258"/>
                <a:ext cx="2076480" cy="19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9" name="잉크 98">
                <a:extLst>
                  <a:ext uri="{FF2B5EF4-FFF2-40B4-BE49-F238E27FC236}">
                    <a16:creationId xmlns:a16="http://schemas.microsoft.com/office/drawing/2014/main" id="{2A25B9AA-1BC2-4EB0-9F1C-F83E3B8C8357}"/>
                  </a:ext>
                </a:extLst>
              </p14:cNvPr>
              <p14:cNvContentPartPr/>
              <p14:nvPr/>
            </p14:nvContentPartPr>
            <p14:xfrm>
              <a:off x="4796764" y="4539098"/>
              <a:ext cx="131040" cy="188640"/>
            </p14:xfrm>
          </p:contentPart>
        </mc:Choice>
        <mc:Fallback>
          <p:pic>
            <p:nvPicPr>
              <p:cNvPr id="99" name="잉크 98">
                <a:extLst>
                  <a:ext uri="{FF2B5EF4-FFF2-40B4-BE49-F238E27FC236}">
                    <a16:creationId xmlns:a16="http://schemas.microsoft.com/office/drawing/2014/main" id="{2A25B9AA-1BC2-4EB0-9F1C-F83E3B8C835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87764" y="4530098"/>
                <a:ext cx="1486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B6E68C58-DEC8-47DF-846D-442FCCF47A4E}"/>
                  </a:ext>
                </a:extLst>
              </p14:cNvPr>
              <p14:cNvContentPartPr/>
              <p14:nvPr/>
            </p14:nvContentPartPr>
            <p14:xfrm>
              <a:off x="5015644" y="4512818"/>
              <a:ext cx="278640" cy="157320"/>
            </p14:xfrm>
          </p:contentPart>
        </mc:Choice>
        <mc:Fallback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B6E68C58-DEC8-47DF-846D-442FCCF47A4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06656" y="4504178"/>
                <a:ext cx="296257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2C954525-092D-406B-B672-AFDB89F7BF6D}"/>
                  </a:ext>
                </a:extLst>
              </p14:cNvPr>
              <p14:cNvContentPartPr/>
              <p14:nvPr/>
            </p14:nvContentPartPr>
            <p14:xfrm>
              <a:off x="3795604" y="3109538"/>
              <a:ext cx="1093320" cy="1215360"/>
            </p14:xfrm>
          </p:contentPart>
        </mc:Choice>
        <mc:Fallback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2C954525-092D-406B-B672-AFDB89F7BF6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86607" y="3100538"/>
                <a:ext cx="1110954" cy="12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DF80530F-44AB-4F98-8684-5A3EBD34CED8}"/>
                  </a:ext>
                </a:extLst>
              </p14:cNvPr>
              <p14:cNvContentPartPr/>
              <p14:nvPr/>
            </p14:nvContentPartPr>
            <p14:xfrm>
              <a:off x="3533884" y="4518578"/>
              <a:ext cx="354600" cy="243360"/>
            </p14:xfrm>
          </p:contentPart>
        </mc:Choice>
        <mc:Fallback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DF80530F-44AB-4F98-8684-5A3EBD34CED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525244" y="4509925"/>
                <a:ext cx="372240" cy="261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06" name="잉크 105">
                <a:extLst>
                  <a:ext uri="{FF2B5EF4-FFF2-40B4-BE49-F238E27FC236}">
                    <a16:creationId xmlns:a16="http://schemas.microsoft.com/office/drawing/2014/main" id="{24FE8228-CB7C-48DB-B4FE-695D57DC7838}"/>
                  </a:ext>
                </a:extLst>
              </p14:cNvPr>
              <p14:cNvContentPartPr/>
              <p14:nvPr/>
            </p14:nvContentPartPr>
            <p14:xfrm>
              <a:off x="2769964" y="377138"/>
              <a:ext cx="55800" cy="92160"/>
            </p14:xfrm>
          </p:contentPart>
        </mc:Choice>
        <mc:Fallback>
          <p:pic>
            <p:nvPicPr>
              <p:cNvPr id="106" name="잉크 105">
                <a:extLst>
                  <a:ext uri="{FF2B5EF4-FFF2-40B4-BE49-F238E27FC236}">
                    <a16:creationId xmlns:a16="http://schemas.microsoft.com/office/drawing/2014/main" id="{24FE8228-CB7C-48DB-B4FE-695D57DC783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60964" y="368138"/>
                <a:ext cx="734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4A6C384A-95A4-417C-8891-CE1DF7CFEA34}"/>
                  </a:ext>
                </a:extLst>
              </p14:cNvPr>
              <p14:cNvContentPartPr/>
              <p14:nvPr/>
            </p14:nvContentPartPr>
            <p14:xfrm>
              <a:off x="2775724" y="602498"/>
              <a:ext cx="74520" cy="67680"/>
            </p14:xfrm>
          </p:contentPart>
        </mc:Choice>
        <mc:Fallback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4A6C384A-95A4-417C-8891-CE1DF7CFEA3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767084" y="593858"/>
                <a:ext cx="921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8" name="잉크 107">
                <a:extLst>
                  <a:ext uri="{FF2B5EF4-FFF2-40B4-BE49-F238E27FC236}">
                    <a16:creationId xmlns:a16="http://schemas.microsoft.com/office/drawing/2014/main" id="{034C3DAF-7F80-415F-B69D-B1E563169423}"/>
                  </a:ext>
                </a:extLst>
              </p14:cNvPr>
              <p14:cNvContentPartPr/>
              <p14:nvPr/>
            </p14:nvContentPartPr>
            <p14:xfrm>
              <a:off x="2798404" y="796898"/>
              <a:ext cx="45000" cy="63720"/>
            </p14:xfrm>
          </p:contentPart>
        </mc:Choice>
        <mc:Fallback>
          <p:pic>
            <p:nvPicPr>
              <p:cNvPr id="108" name="잉크 107">
                <a:extLst>
                  <a:ext uri="{FF2B5EF4-FFF2-40B4-BE49-F238E27FC236}">
                    <a16:creationId xmlns:a16="http://schemas.microsoft.com/office/drawing/2014/main" id="{034C3DAF-7F80-415F-B69D-B1E56316942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789404" y="787898"/>
                <a:ext cx="626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FCD006EE-8444-4676-B138-5C036B342A00}"/>
                  </a:ext>
                </a:extLst>
              </p14:cNvPr>
              <p14:cNvContentPartPr/>
              <p14:nvPr/>
            </p14:nvContentPartPr>
            <p14:xfrm>
              <a:off x="7477324" y="1070858"/>
              <a:ext cx="199440" cy="326880"/>
            </p14:xfrm>
          </p:contentPart>
        </mc:Choice>
        <mc:Fallback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FCD006EE-8444-4676-B138-5C036B342A0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468684" y="1062218"/>
                <a:ext cx="21708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12" name="잉크 111">
                <a:extLst>
                  <a:ext uri="{FF2B5EF4-FFF2-40B4-BE49-F238E27FC236}">
                    <a16:creationId xmlns:a16="http://schemas.microsoft.com/office/drawing/2014/main" id="{A3D62361-6C68-486D-A295-0B9DA7273D36}"/>
                  </a:ext>
                </a:extLst>
              </p14:cNvPr>
              <p14:cNvContentPartPr/>
              <p14:nvPr/>
            </p14:nvContentPartPr>
            <p14:xfrm>
              <a:off x="7867924" y="1139258"/>
              <a:ext cx="214920" cy="231120"/>
            </p14:xfrm>
          </p:contentPart>
        </mc:Choice>
        <mc:Fallback>
          <p:pic>
            <p:nvPicPr>
              <p:cNvPr id="112" name="잉크 111">
                <a:extLst>
                  <a:ext uri="{FF2B5EF4-FFF2-40B4-BE49-F238E27FC236}">
                    <a16:creationId xmlns:a16="http://schemas.microsoft.com/office/drawing/2014/main" id="{A3D62361-6C68-486D-A295-0B9DA7273D3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858924" y="1130258"/>
                <a:ext cx="2325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13" name="잉크 112">
                <a:extLst>
                  <a:ext uri="{FF2B5EF4-FFF2-40B4-BE49-F238E27FC236}">
                    <a16:creationId xmlns:a16="http://schemas.microsoft.com/office/drawing/2014/main" id="{1B531CCF-78BE-4CBB-8066-4CC8D08B78CD}"/>
                  </a:ext>
                </a:extLst>
              </p14:cNvPr>
              <p14:cNvContentPartPr/>
              <p14:nvPr/>
            </p14:nvContentPartPr>
            <p14:xfrm>
              <a:off x="8339524" y="1118738"/>
              <a:ext cx="107640" cy="282960"/>
            </p14:xfrm>
          </p:contentPart>
        </mc:Choice>
        <mc:Fallback>
          <p:pic>
            <p:nvPicPr>
              <p:cNvPr id="113" name="잉크 112">
                <a:extLst>
                  <a:ext uri="{FF2B5EF4-FFF2-40B4-BE49-F238E27FC236}">
                    <a16:creationId xmlns:a16="http://schemas.microsoft.com/office/drawing/2014/main" id="{1B531CCF-78BE-4CBB-8066-4CC8D08B78C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330524" y="1110098"/>
                <a:ext cx="1252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18" name="잉크 117">
                <a:extLst>
                  <a:ext uri="{FF2B5EF4-FFF2-40B4-BE49-F238E27FC236}">
                    <a16:creationId xmlns:a16="http://schemas.microsoft.com/office/drawing/2014/main" id="{3FEE6916-E955-45A9-BE65-C40254727740}"/>
                  </a:ext>
                </a:extLst>
              </p14:cNvPr>
              <p14:cNvContentPartPr/>
              <p14:nvPr/>
            </p14:nvContentPartPr>
            <p14:xfrm>
              <a:off x="9545884" y="1097858"/>
              <a:ext cx="313200" cy="281520"/>
            </p14:xfrm>
          </p:contentPart>
        </mc:Choice>
        <mc:Fallback>
          <p:pic>
            <p:nvPicPr>
              <p:cNvPr id="118" name="잉크 117">
                <a:extLst>
                  <a:ext uri="{FF2B5EF4-FFF2-40B4-BE49-F238E27FC236}">
                    <a16:creationId xmlns:a16="http://schemas.microsoft.com/office/drawing/2014/main" id="{3FEE6916-E955-45A9-BE65-C4025472774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537244" y="1089218"/>
                <a:ext cx="3308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19" name="잉크 118">
                <a:extLst>
                  <a:ext uri="{FF2B5EF4-FFF2-40B4-BE49-F238E27FC236}">
                    <a16:creationId xmlns:a16="http://schemas.microsoft.com/office/drawing/2014/main" id="{76B8333C-83C5-404B-8E33-3E36F1644778}"/>
                  </a:ext>
                </a:extLst>
              </p14:cNvPr>
              <p14:cNvContentPartPr/>
              <p14:nvPr/>
            </p14:nvContentPartPr>
            <p14:xfrm>
              <a:off x="8782684" y="1154378"/>
              <a:ext cx="402480" cy="122040"/>
            </p14:xfrm>
          </p:contentPart>
        </mc:Choice>
        <mc:Fallback>
          <p:pic>
            <p:nvPicPr>
              <p:cNvPr id="119" name="잉크 118">
                <a:extLst>
                  <a:ext uri="{FF2B5EF4-FFF2-40B4-BE49-F238E27FC236}">
                    <a16:creationId xmlns:a16="http://schemas.microsoft.com/office/drawing/2014/main" id="{76B8333C-83C5-404B-8E33-3E36F164477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774044" y="1145378"/>
                <a:ext cx="420120" cy="13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381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7B67D95-E41A-425A-8410-C525A43ECAA4}"/>
                  </a:ext>
                </a:extLst>
              </p14:cNvPr>
              <p14:cNvContentPartPr/>
              <p14:nvPr/>
            </p14:nvContentPartPr>
            <p14:xfrm>
              <a:off x="2877659" y="1258363"/>
              <a:ext cx="2340360" cy="16207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7B67D95-E41A-425A-8410-C525A43ECA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8659" y="1249723"/>
                <a:ext cx="2358000" cy="16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E7D1ECF-382E-498F-88D3-0D53522C0E7C}"/>
                  </a:ext>
                </a:extLst>
              </p14:cNvPr>
              <p14:cNvContentPartPr/>
              <p14:nvPr/>
            </p14:nvContentPartPr>
            <p14:xfrm>
              <a:off x="2954339" y="3020203"/>
              <a:ext cx="62640" cy="54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E7D1ECF-382E-498F-88D3-0D53522C0E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5339" y="3011203"/>
                <a:ext cx="802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9541D46-4856-4CB9-86E2-6FE19B2A4F45}"/>
                  </a:ext>
                </a:extLst>
              </p14:cNvPr>
              <p14:cNvContentPartPr/>
              <p14:nvPr/>
            </p14:nvContentPartPr>
            <p14:xfrm>
              <a:off x="2893499" y="3229723"/>
              <a:ext cx="39240" cy="525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9541D46-4856-4CB9-86E2-6FE19B2A4F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84499" y="3221083"/>
                <a:ext cx="5688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DC6A987-1A4E-4CE6-BDD2-D9B21ABCBF8D}"/>
                  </a:ext>
                </a:extLst>
              </p14:cNvPr>
              <p14:cNvContentPartPr/>
              <p14:nvPr/>
            </p14:nvContentPartPr>
            <p14:xfrm>
              <a:off x="2829059" y="3376963"/>
              <a:ext cx="37800" cy="500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DC6A987-1A4E-4CE6-BDD2-D9B21ABCBF8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20059" y="3368323"/>
                <a:ext cx="554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AAA1771-403C-461F-BBB8-20195E354D36}"/>
                  </a:ext>
                </a:extLst>
              </p14:cNvPr>
              <p14:cNvContentPartPr/>
              <p14:nvPr/>
            </p14:nvContentPartPr>
            <p14:xfrm>
              <a:off x="4973579" y="2987443"/>
              <a:ext cx="54000" cy="547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AAA1771-403C-461F-BBB8-20195E354D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4579" y="2978803"/>
                <a:ext cx="7164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42ECD2B-4BAE-4D4D-B8F6-110A8F0AE683}"/>
                  </a:ext>
                </a:extLst>
              </p14:cNvPr>
              <p14:cNvContentPartPr/>
              <p14:nvPr/>
            </p14:nvContentPartPr>
            <p14:xfrm>
              <a:off x="5114339" y="3164563"/>
              <a:ext cx="41760" cy="5868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42ECD2B-4BAE-4D4D-B8F6-110A8F0AE68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05339" y="3155923"/>
                <a:ext cx="594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3E6EB9E7-0B12-4BDF-849A-5366DAFF442A}"/>
                  </a:ext>
                </a:extLst>
              </p14:cNvPr>
              <p14:cNvContentPartPr/>
              <p14:nvPr/>
            </p14:nvContentPartPr>
            <p14:xfrm>
              <a:off x="1516499" y="3590443"/>
              <a:ext cx="2058840" cy="197424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3E6EB9E7-0B12-4BDF-849A-5366DAFF44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07859" y="3581443"/>
                <a:ext cx="2076480" cy="19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9D3DDB4-423A-45B5-9F7D-02D186A7D76D}"/>
                  </a:ext>
                </a:extLst>
              </p14:cNvPr>
              <p14:cNvContentPartPr/>
              <p14:nvPr/>
            </p14:nvContentPartPr>
            <p14:xfrm>
              <a:off x="5922179" y="4785283"/>
              <a:ext cx="131040" cy="18864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9D3DDB4-423A-45B5-9F7D-02D186A7D7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13179" y="4776283"/>
                <a:ext cx="1486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323A37CB-9A2F-4764-8151-6F84E5115DB5}"/>
                  </a:ext>
                </a:extLst>
              </p14:cNvPr>
              <p14:cNvContentPartPr/>
              <p14:nvPr/>
            </p14:nvContentPartPr>
            <p14:xfrm>
              <a:off x="6141059" y="4759003"/>
              <a:ext cx="278640" cy="15732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323A37CB-9A2F-4764-8151-6F84E5115DB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32071" y="4750363"/>
                <a:ext cx="296257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FD535B7-ED4F-4346-8CC6-4729708AC487}"/>
                  </a:ext>
                </a:extLst>
              </p14:cNvPr>
              <p14:cNvContentPartPr/>
              <p14:nvPr/>
            </p14:nvContentPartPr>
            <p14:xfrm>
              <a:off x="4921019" y="3355723"/>
              <a:ext cx="1093320" cy="1215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FD535B7-ED4F-4346-8CC6-4729708AC48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12022" y="3346723"/>
                <a:ext cx="1110954" cy="12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FD94004E-7A0E-44C2-8026-4317CE91FD80}"/>
                  </a:ext>
                </a:extLst>
              </p14:cNvPr>
              <p14:cNvContentPartPr/>
              <p14:nvPr/>
            </p14:nvContentPartPr>
            <p14:xfrm>
              <a:off x="4659299" y="4764763"/>
              <a:ext cx="354600" cy="243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FD94004E-7A0E-44C2-8026-4317CE91FD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50659" y="4756110"/>
                <a:ext cx="372240" cy="261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73D2F97-FDB7-4AE0-81B2-72015E958137}"/>
                  </a:ext>
                </a:extLst>
              </p14:cNvPr>
              <p14:cNvContentPartPr/>
              <p14:nvPr/>
            </p14:nvContentPartPr>
            <p14:xfrm>
              <a:off x="3895379" y="623323"/>
              <a:ext cx="55800" cy="921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73D2F97-FDB7-4AE0-81B2-72015E95813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86379" y="614323"/>
                <a:ext cx="734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2BBC67B4-014B-4D99-81DD-0E6026C04F8B}"/>
                  </a:ext>
                </a:extLst>
              </p14:cNvPr>
              <p14:cNvContentPartPr/>
              <p14:nvPr/>
            </p14:nvContentPartPr>
            <p14:xfrm>
              <a:off x="3901139" y="848683"/>
              <a:ext cx="74520" cy="6768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2BBC67B4-014B-4D99-81DD-0E6026C04F8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92499" y="840043"/>
                <a:ext cx="921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10F8FCCA-3AA5-4C45-B10E-D731AE85111E}"/>
                  </a:ext>
                </a:extLst>
              </p14:cNvPr>
              <p14:cNvContentPartPr/>
              <p14:nvPr/>
            </p14:nvContentPartPr>
            <p14:xfrm>
              <a:off x="3923819" y="1043083"/>
              <a:ext cx="45000" cy="6372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10F8FCCA-3AA5-4C45-B10E-D731AE85111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14819" y="1034083"/>
                <a:ext cx="626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008F3630-13E5-4FEC-A320-B8EA92A47CF5}"/>
                  </a:ext>
                </a:extLst>
              </p14:cNvPr>
              <p14:cNvContentPartPr/>
              <p14:nvPr/>
            </p14:nvContentPartPr>
            <p14:xfrm>
              <a:off x="3181043" y="1954625"/>
              <a:ext cx="282960" cy="2991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008F3630-13E5-4FEC-A320-B8EA92A47CF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72043" y="1945985"/>
                <a:ext cx="30060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E3515995-D6EA-4534-808B-76FCA0B25F21}"/>
                  </a:ext>
                </a:extLst>
              </p14:cNvPr>
              <p14:cNvContentPartPr/>
              <p14:nvPr/>
            </p14:nvContentPartPr>
            <p14:xfrm>
              <a:off x="1101323" y="1485905"/>
              <a:ext cx="33120" cy="23508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E3515995-D6EA-4534-808B-76FCA0B25F2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92683" y="1476905"/>
                <a:ext cx="507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6B43227C-5A22-48C0-8637-BA565AB01CA6}"/>
                  </a:ext>
                </a:extLst>
              </p14:cNvPr>
              <p14:cNvContentPartPr/>
              <p14:nvPr/>
            </p14:nvContentPartPr>
            <p14:xfrm>
              <a:off x="1277363" y="1467905"/>
              <a:ext cx="157680" cy="24804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6B43227C-5A22-48C0-8637-BA565AB01CA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68723" y="1458905"/>
                <a:ext cx="1753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D1B6B961-9BD4-4FFD-B8B8-5B91B088EB2F}"/>
                  </a:ext>
                </a:extLst>
              </p14:cNvPr>
              <p14:cNvContentPartPr/>
              <p14:nvPr/>
            </p14:nvContentPartPr>
            <p14:xfrm>
              <a:off x="1539443" y="1513985"/>
              <a:ext cx="221400" cy="17064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D1B6B961-9BD4-4FFD-B8B8-5B91B088EB2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30803" y="1505345"/>
                <a:ext cx="2390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616DD4E-0C8B-4D7B-A8D3-7C48652AFC78}"/>
                  </a:ext>
                </a:extLst>
              </p14:cNvPr>
              <p14:cNvContentPartPr/>
              <p14:nvPr/>
            </p14:nvContentPartPr>
            <p14:xfrm>
              <a:off x="2219483" y="1435505"/>
              <a:ext cx="155880" cy="23220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616DD4E-0C8B-4D7B-A8D3-7C48652AFC7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210483" y="1426865"/>
                <a:ext cx="1735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1FF68E1A-FA52-427A-B608-FB88090CFC78}"/>
                  </a:ext>
                </a:extLst>
              </p14:cNvPr>
              <p14:cNvContentPartPr/>
              <p14:nvPr/>
            </p14:nvContentPartPr>
            <p14:xfrm>
              <a:off x="2589563" y="1425065"/>
              <a:ext cx="207720" cy="16776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1FF68E1A-FA52-427A-B608-FB88090CFC7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80563" y="1416065"/>
                <a:ext cx="2253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5E1E2C45-AD21-4B32-9BCA-AADE129E093F}"/>
                  </a:ext>
                </a:extLst>
              </p14:cNvPr>
              <p14:cNvContentPartPr/>
              <p14:nvPr/>
            </p14:nvContentPartPr>
            <p14:xfrm>
              <a:off x="2906363" y="1401305"/>
              <a:ext cx="36000" cy="23724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5E1E2C45-AD21-4B32-9BCA-AADE129E093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97723" y="1392665"/>
                <a:ext cx="536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93C6A566-5066-42D2-9B41-852E4ADF4B70}"/>
                  </a:ext>
                </a:extLst>
              </p14:cNvPr>
              <p14:cNvContentPartPr/>
              <p14:nvPr/>
            </p14:nvContentPartPr>
            <p14:xfrm>
              <a:off x="1867763" y="1509305"/>
              <a:ext cx="258120" cy="10224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93C6A566-5066-42D2-9B41-852E4ADF4B7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58763" y="1500305"/>
                <a:ext cx="2757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29A9B0B4-4238-4159-86D6-136D3A518B44}"/>
                  </a:ext>
                </a:extLst>
              </p14:cNvPr>
              <p14:cNvContentPartPr/>
              <p14:nvPr/>
            </p14:nvContentPartPr>
            <p14:xfrm>
              <a:off x="1455563" y="1951385"/>
              <a:ext cx="183600" cy="29700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29A9B0B4-4238-4159-86D6-136D3A518B4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446563" y="1942745"/>
                <a:ext cx="20124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548B6DF9-CBC2-47FC-99C2-430E2888B6E8}"/>
                  </a:ext>
                </a:extLst>
              </p14:cNvPr>
              <p14:cNvContentPartPr/>
              <p14:nvPr/>
            </p14:nvContentPartPr>
            <p14:xfrm>
              <a:off x="1782083" y="2044265"/>
              <a:ext cx="291240" cy="13644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548B6DF9-CBC2-47FC-99C2-430E2888B6E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73443" y="2035265"/>
                <a:ext cx="3088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C906AB77-2A68-43D4-A82D-D200DFC05423}"/>
                  </a:ext>
                </a:extLst>
              </p14:cNvPr>
              <p14:cNvContentPartPr/>
              <p14:nvPr/>
            </p14:nvContentPartPr>
            <p14:xfrm>
              <a:off x="1071803" y="1974785"/>
              <a:ext cx="263880" cy="28404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C906AB77-2A68-43D4-A82D-D200DFC0542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63151" y="1966145"/>
                <a:ext cx="281544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99D7E306-72F8-4E16-9F52-B80B813AE1CD}"/>
                  </a:ext>
                </a:extLst>
              </p14:cNvPr>
              <p14:cNvContentPartPr/>
              <p14:nvPr/>
            </p14:nvContentPartPr>
            <p14:xfrm>
              <a:off x="2525843" y="1923305"/>
              <a:ext cx="97560" cy="249120"/>
            </p14:xfrm>
          </p:contentPart>
        </mc:Choice>
        <mc:Fallback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99D7E306-72F8-4E16-9F52-B80B813AE1C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16843" y="1914305"/>
                <a:ext cx="1152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4BF495BE-8A3B-490A-B6DA-5DA0BDC6D4B6}"/>
                  </a:ext>
                </a:extLst>
              </p14:cNvPr>
              <p14:cNvContentPartPr/>
              <p14:nvPr/>
            </p14:nvContentPartPr>
            <p14:xfrm>
              <a:off x="2798003" y="1924025"/>
              <a:ext cx="130320" cy="218880"/>
            </p14:xfrm>
          </p:contentPart>
        </mc:Choice>
        <mc:Fallback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4BF495BE-8A3B-490A-B6DA-5DA0BDC6D4B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89003" y="1915025"/>
                <a:ext cx="1479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D3109C28-87C4-4101-8F4C-601BECA5EFB8}"/>
                  </a:ext>
                </a:extLst>
              </p14:cNvPr>
              <p14:cNvContentPartPr/>
              <p14:nvPr/>
            </p14:nvContentPartPr>
            <p14:xfrm>
              <a:off x="1842923" y="2431265"/>
              <a:ext cx="35640" cy="59040"/>
            </p14:xfrm>
          </p:contentPart>
        </mc:Choice>
        <mc:Fallback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D3109C28-87C4-4101-8F4C-601BECA5EFB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834283" y="2422265"/>
                <a:ext cx="532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AA882A92-7367-4439-AA78-08FF0DAC2AE0}"/>
                  </a:ext>
                </a:extLst>
              </p14:cNvPr>
              <p14:cNvContentPartPr/>
              <p14:nvPr/>
            </p14:nvContentPartPr>
            <p14:xfrm>
              <a:off x="1817363" y="2623505"/>
              <a:ext cx="39960" cy="3456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AA882A92-7367-4439-AA78-08FF0DAC2AE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808723" y="2614505"/>
                <a:ext cx="576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AAFB7447-8B37-4ECD-9A45-AAF4230701C9}"/>
                  </a:ext>
                </a:extLst>
              </p14:cNvPr>
              <p14:cNvContentPartPr/>
              <p14:nvPr/>
            </p14:nvContentPartPr>
            <p14:xfrm>
              <a:off x="1819523" y="2724665"/>
              <a:ext cx="21960" cy="27000"/>
            </p14:xfrm>
          </p:contentPart>
        </mc:Choice>
        <mc:Fallback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AAFB7447-8B37-4ECD-9A45-AAF4230701C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810883" y="2715665"/>
                <a:ext cx="396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8AF1933-0BC4-4B58-BF2A-4C37D7E70D17}"/>
                  </a:ext>
                </a:extLst>
              </p14:cNvPr>
              <p14:cNvContentPartPr/>
              <p14:nvPr/>
            </p14:nvContentPartPr>
            <p14:xfrm>
              <a:off x="2209763" y="1915385"/>
              <a:ext cx="163080" cy="302400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8AF1933-0BC4-4B58-BF2A-4C37D7E70D1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201123" y="1906385"/>
                <a:ext cx="1807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B5F31131-C8B9-40A2-BE6A-19729187F6C3}"/>
                  </a:ext>
                </a:extLst>
              </p14:cNvPr>
              <p14:cNvContentPartPr/>
              <p14:nvPr/>
            </p14:nvContentPartPr>
            <p14:xfrm>
              <a:off x="4474883" y="1878305"/>
              <a:ext cx="329400" cy="345960"/>
            </p14:xfrm>
          </p:contentPart>
        </mc:Choice>
        <mc:Fallback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B5F31131-C8B9-40A2-BE6A-19729187F6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466243" y="1869665"/>
                <a:ext cx="34704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6DD65988-9027-450D-A30C-28A0495EEA7E}"/>
                  </a:ext>
                </a:extLst>
              </p14:cNvPr>
              <p14:cNvContentPartPr/>
              <p14:nvPr/>
            </p14:nvContentPartPr>
            <p14:xfrm>
              <a:off x="5106683" y="1416785"/>
              <a:ext cx="50400" cy="292680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6DD65988-9027-450D-A30C-28A0495EEA7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98043" y="1407785"/>
                <a:ext cx="6804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F1FEA63C-61F0-4DA7-B823-48100EDA7CCE}"/>
                  </a:ext>
                </a:extLst>
              </p14:cNvPr>
              <p14:cNvContentPartPr/>
              <p14:nvPr/>
            </p14:nvContentPartPr>
            <p14:xfrm>
              <a:off x="5246003" y="1429025"/>
              <a:ext cx="145440" cy="234360"/>
            </p14:xfrm>
          </p:contentPart>
        </mc:Choice>
        <mc:Fallback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F1FEA63C-61F0-4DA7-B823-48100EDA7CC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37363" y="1420025"/>
                <a:ext cx="1630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69900B52-579A-4935-9669-25974FA041C4}"/>
                  </a:ext>
                </a:extLst>
              </p14:cNvPr>
              <p14:cNvContentPartPr/>
              <p14:nvPr/>
            </p14:nvContentPartPr>
            <p14:xfrm>
              <a:off x="5517443" y="1459625"/>
              <a:ext cx="166680" cy="186120"/>
            </p14:xfrm>
          </p:contentPart>
        </mc:Choice>
        <mc:Fallback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69900B52-579A-4935-9669-25974FA041C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508803" y="1450985"/>
                <a:ext cx="1843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C667B674-2E2E-40D2-AFE8-23FC325A6A5E}"/>
                  </a:ext>
                </a:extLst>
              </p14:cNvPr>
              <p14:cNvContentPartPr/>
              <p14:nvPr/>
            </p14:nvContentPartPr>
            <p14:xfrm>
              <a:off x="5801843" y="1509305"/>
              <a:ext cx="283320" cy="131760"/>
            </p14:xfrm>
          </p:contentPart>
        </mc:Choice>
        <mc:Fallback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C667B674-2E2E-40D2-AFE8-23FC325A6A5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92843" y="1500665"/>
                <a:ext cx="3009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E6DBA976-A4DE-4DF8-94EE-C46671864D3C}"/>
                  </a:ext>
                </a:extLst>
              </p14:cNvPr>
              <p14:cNvContentPartPr/>
              <p14:nvPr/>
            </p14:nvContentPartPr>
            <p14:xfrm>
              <a:off x="6310163" y="1386185"/>
              <a:ext cx="141840" cy="274680"/>
            </p14:xfrm>
          </p:contentPart>
        </mc:Choice>
        <mc:Fallback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E6DBA976-A4DE-4DF8-94EE-C46671864D3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301163" y="1377545"/>
                <a:ext cx="1594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B991E4B5-6186-4481-B2C7-38F381D6894F}"/>
                  </a:ext>
                </a:extLst>
              </p14:cNvPr>
              <p14:cNvContentPartPr/>
              <p14:nvPr/>
            </p14:nvContentPartPr>
            <p14:xfrm>
              <a:off x="5069963" y="1943465"/>
              <a:ext cx="127440" cy="226080"/>
            </p14:xfrm>
          </p:contentPart>
        </mc:Choice>
        <mc:Fallback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B991E4B5-6186-4481-B2C7-38F381D6894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61323" y="1934825"/>
                <a:ext cx="1450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535E62F5-93C8-4755-9337-E87D918CAFD6}"/>
                  </a:ext>
                </a:extLst>
              </p14:cNvPr>
              <p14:cNvContentPartPr/>
              <p14:nvPr/>
            </p14:nvContentPartPr>
            <p14:xfrm>
              <a:off x="5275523" y="1890545"/>
              <a:ext cx="90360" cy="267840"/>
            </p14:xfrm>
          </p:contentPart>
        </mc:Choice>
        <mc:Fallback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535E62F5-93C8-4755-9337-E87D918CAFD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266523" y="1881545"/>
                <a:ext cx="1080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4403C7A3-3AC5-46B3-9C22-1AFE0D92E2BC}"/>
                  </a:ext>
                </a:extLst>
              </p14:cNvPr>
              <p14:cNvContentPartPr/>
              <p14:nvPr/>
            </p14:nvContentPartPr>
            <p14:xfrm>
              <a:off x="5451203" y="1889825"/>
              <a:ext cx="178200" cy="306720"/>
            </p14:xfrm>
          </p:contentPart>
        </mc:Choice>
        <mc:Fallback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4403C7A3-3AC5-46B3-9C22-1AFE0D92E2B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442563" y="1880825"/>
                <a:ext cx="19584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3B90CCB8-F33E-4773-BF9C-16348995AE41}"/>
                  </a:ext>
                </a:extLst>
              </p14:cNvPr>
              <p14:cNvContentPartPr/>
              <p14:nvPr/>
            </p14:nvContentPartPr>
            <p14:xfrm>
              <a:off x="5771963" y="2344505"/>
              <a:ext cx="41400" cy="38160"/>
            </p14:xfrm>
          </p:contentPart>
        </mc:Choice>
        <mc:Fallback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3B90CCB8-F33E-4773-BF9C-16348995AE4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763323" y="2335865"/>
                <a:ext cx="590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E5A33FA5-E4EC-4A0C-8A91-15821CB9F635}"/>
                  </a:ext>
                </a:extLst>
              </p14:cNvPr>
              <p14:cNvContentPartPr/>
              <p14:nvPr/>
            </p14:nvContentPartPr>
            <p14:xfrm>
              <a:off x="5769443" y="2534225"/>
              <a:ext cx="21600" cy="34200"/>
            </p14:xfrm>
          </p:contentPart>
        </mc:Choice>
        <mc:Fallback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E5A33FA5-E4EC-4A0C-8A91-15821CB9F63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60803" y="2525585"/>
                <a:ext cx="392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47AFF3BA-92EC-45B3-A3CA-86AEA01E0CB3}"/>
                  </a:ext>
                </a:extLst>
              </p14:cNvPr>
              <p14:cNvContentPartPr/>
              <p14:nvPr/>
            </p14:nvContentPartPr>
            <p14:xfrm>
              <a:off x="5780603" y="2695145"/>
              <a:ext cx="38520" cy="37800"/>
            </p14:xfrm>
          </p:contentPart>
        </mc:Choice>
        <mc:Fallback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47AFF3BA-92EC-45B3-A3CA-86AEA01E0CB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71603" y="2686145"/>
                <a:ext cx="5616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E6CD2E81-AA9F-42D3-8249-1CB8F504DD7F}"/>
                  </a:ext>
                </a:extLst>
              </p14:cNvPr>
              <p14:cNvContentPartPr/>
              <p14:nvPr/>
            </p14:nvContentPartPr>
            <p14:xfrm>
              <a:off x="5783483" y="1944545"/>
              <a:ext cx="288720" cy="123480"/>
            </p14:xfrm>
          </p:contentPart>
        </mc:Choice>
        <mc:Fallback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E6CD2E81-AA9F-42D3-8249-1CB8F504DD7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774843" y="1935905"/>
                <a:ext cx="30636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43F6D457-311D-4E08-97E2-F7999BC7065D}"/>
                  </a:ext>
                </a:extLst>
              </p14:cNvPr>
              <p14:cNvContentPartPr/>
              <p14:nvPr/>
            </p14:nvContentPartPr>
            <p14:xfrm>
              <a:off x="6291083" y="1893065"/>
              <a:ext cx="183960" cy="266040"/>
            </p14:xfrm>
          </p:contentPart>
        </mc:Choice>
        <mc:Fallback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43F6D457-311D-4E08-97E2-F7999BC7065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282101" y="1884425"/>
                <a:ext cx="201566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1DEA1FA7-5DAD-4605-A73D-B24728202ABE}"/>
                  </a:ext>
                </a:extLst>
              </p14:cNvPr>
              <p14:cNvContentPartPr/>
              <p14:nvPr/>
            </p14:nvContentPartPr>
            <p14:xfrm>
              <a:off x="9271883" y="1469705"/>
              <a:ext cx="214920" cy="207720"/>
            </p14:xfrm>
          </p:contentPart>
        </mc:Choice>
        <mc:Fallback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1DEA1FA7-5DAD-4605-A73D-B24728202AB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262883" y="1461065"/>
                <a:ext cx="2325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DE61D256-4FDC-4AAB-90C1-7AB0B1134669}"/>
                  </a:ext>
                </a:extLst>
              </p14:cNvPr>
              <p14:cNvContentPartPr/>
              <p14:nvPr/>
            </p14:nvContentPartPr>
            <p14:xfrm>
              <a:off x="9602363" y="1443785"/>
              <a:ext cx="56520" cy="278280"/>
            </p14:xfrm>
          </p:contentPart>
        </mc:Choice>
        <mc:Fallback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DE61D256-4FDC-4AAB-90C1-7AB0B113466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593363" y="1434785"/>
                <a:ext cx="7416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CF627A93-5C20-45C9-95F7-42DB350BF8D8}"/>
                  </a:ext>
                </a:extLst>
              </p14:cNvPr>
              <p14:cNvContentPartPr/>
              <p14:nvPr/>
            </p14:nvContentPartPr>
            <p14:xfrm>
              <a:off x="9895043" y="1495265"/>
              <a:ext cx="375480" cy="126720"/>
            </p14:xfrm>
          </p:contentPart>
        </mc:Choice>
        <mc:Fallback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CF627A93-5C20-45C9-95F7-42DB350BF8D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886403" y="1486265"/>
                <a:ext cx="3931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B4A8040B-ADA5-4774-88DA-05230B1750E2}"/>
                  </a:ext>
                </a:extLst>
              </p14:cNvPr>
              <p14:cNvContentPartPr/>
              <p14:nvPr/>
            </p14:nvContentPartPr>
            <p14:xfrm>
              <a:off x="8895683" y="1408505"/>
              <a:ext cx="210240" cy="332280"/>
            </p14:xfrm>
          </p:contentPart>
        </mc:Choice>
        <mc:Fallback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B4A8040B-ADA5-4774-88DA-05230B1750E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887043" y="1399865"/>
                <a:ext cx="22788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DC60F3BB-8012-4D86-B073-09D42DF7726E}"/>
                  </a:ext>
                </a:extLst>
              </p14:cNvPr>
              <p14:cNvContentPartPr/>
              <p14:nvPr/>
            </p14:nvContentPartPr>
            <p14:xfrm>
              <a:off x="10714403" y="1409585"/>
              <a:ext cx="235440" cy="302760"/>
            </p14:xfrm>
          </p:contentPart>
        </mc:Choice>
        <mc:Fallback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DC60F3BB-8012-4D86-B073-09D42DF7726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705750" y="1400945"/>
                <a:ext cx="253107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91" name="잉크 90">
                <a:extLst>
                  <a:ext uri="{FF2B5EF4-FFF2-40B4-BE49-F238E27FC236}">
                    <a16:creationId xmlns:a16="http://schemas.microsoft.com/office/drawing/2014/main" id="{965CE97F-9987-4F7A-BAB6-7E3378BEEA54}"/>
                  </a:ext>
                </a:extLst>
              </p14:cNvPr>
              <p14:cNvContentPartPr/>
              <p14:nvPr/>
            </p14:nvContentPartPr>
            <p14:xfrm>
              <a:off x="9610643" y="788945"/>
              <a:ext cx="1120680" cy="409680"/>
            </p14:xfrm>
          </p:contentPart>
        </mc:Choice>
        <mc:Fallback>
          <p:pic>
            <p:nvPicPr>
              <p:cNvPr id="91" name="잉크 90">
                <a:extLst>
                  <a:ext uri="{FF2B5EF4-FFF2-40B4-BE49-F238E27FC236}">
                    <a16:creationId xmlns:a16="http://schemas.microsoft.com/office/drawing/2014/main" id="{965CE97F-9987-4F7A-BAB6-7E3378BEEA5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602003" y="780305"/>
                <a:ext cx="113832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5" name="잉크 94">
                <a:extLst>
                  <a:ext uri="{FF2B5EF4-FFF2-40B4-BE49-F238E27FC236}">
                    <a16:creationId xmlns:a16="http://schemas.microsoft.com/office/drawing/2014/main" id="{0C2CEE28-843A-4538-9BC5-EF4358D514DD}"/>
                  </a:ext>
                </a:extLst>
              </p14:cNvPr>
              <p14:cNvContentPartPr/>
              <p14:nvPr/>
            </p14:nvContentPartPr>
            <p14:xfrm>
              <a:off x="9330923" y="3200585"/>
              <a:ext cx="70200" cy="216360"/>
            </p14:xfrm>
          </p:contentPart>
        </mc:Choice>
        <mc:Fallback>
          <p:pic>
            <p:nvPicPr>
              <p:cNvPr id="95" name="잉크 94">
                <a:extLst>
                  <a:ext uri="{FF2B5EF4-FFF2-40B4-BE49-F238E27FC236}">
                    <a16:creationId xmlns:a16="http://schemas.microsoft.com/office/drawing/2014/main" id="{0C2CEE28-843A-4538-9BC5-EF4358D514D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322283" y="3191585"/>
                <a:ext cx="878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2048F203-01E6-46D8-B726-5D4911C1CD3D}"/>
                  </a:ext>
                </a:extLst>
              </p14:cNvPr>
              <p14:cNvContentPartPr/>
              <p14:nvPr/>
            </p14:nvContentPartPr>
            <p14:xfrm>
              <a:off x="8843123" y="3155945"/>
              <a:ext cx="365760" cy="344160"/>
            </p14:xfrm>
          </p:contentPart>
        </mc:Choice>
        <mc:Fallback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2048F203-01E6-46D8-B726-5D4911C1CD3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834483" y="3146945"/>
                <a:ext cx="38340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9" name="잉크 98">
                <a:extLst>
                  <a:ext uri="{FF2B5EF4-FFF2-40B4-BE49-F238E27FC236}">
                    <a16:creationId xmlns:a16="http://schemas.microsoft.com/office/drawing/2014/main" id="{C07B234F-A145-4F1E-AAC2-C052B88796E7}"/>
                  </a:ext>
                </a:extLst>
              </p14:cNvPr>
              <p14:cNvContentPartPr/>
              <p14:nvPr/>
            </p14:nvContentPartPr>
            <p14:xfrm>
              <a:off x="9775883" y="3267185"/>
              <a:ext cx="340920" cy="122040"/>
            </p14:xfrm>
          </p:contentPart>
        </mc:Choice>
        <mc:Fallback>
          <p:pic>
            <p:nvPicPr>
              <p:cNvPr id="99" name="잉크 98">
                <a:extLst>
                  <a:ext uri="{FF2B5EF4-FFF2-40B4-BE49-F238E27FC236}">
                    <a16:creationId xmlns:a16="http://schemas.microsoft.com/office/drawing/2014/main" id="{C07B234F-A145-4F1E-AAC2-C052B88796E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766883" y="3258545"/>
                <a:ext cx="3585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02" name="잉크 101">
                <a:extLst>
                  <a:ext uri="{FF2B5EF4-FFF2-40B4-BE49-F238E27FC236}">
                    <a16:creationId xmlns:a16="http://schemas.microsoft.com/office/drawing/2014/main" id="{33F6F6BA-095B-4C42-8A43-9A267F1D2F44}"/>
                  </a:ext>
                </a:extLst>
              </p14:cNvPr>
              <p14:cNvContentPartPr/>
              <p14:nvPr/>
            </p14:nvContentPartPr>
            <p14:xfrm>
              <a:off x="10866683" y="3227945"/>
              <a:ext cx="194760" cy="204840"/>
            </p14:xfrm>
          </p:contentPart>
        </mc:Choice>
        <mc:Fallback>
          <p:pic>
            <p:nvPicPr>
              <p:cNvPr id="102" name="잉크 101">
                <a:extLst>
                  <a:ext uri="{FF2B5EF4-FFF2-40B4-BE49-F238E27FC236}">
                    <a16:creationId xmlns:a16="http://schemas.microsoft.com/office/drawing/2014/main" id="{33F6F6BA-095B-4C42-8A43-9A267F1D2F4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857683" y="3219305"/>
                <a:ext cx="2124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A8BA0F8A-1149-45D6-AC99-140BAAEF02C6}"/>
                  </a:ext>
                </a:extLst>
              </p14:cNvPr>
              <p14:cNvContentPartPr/>
              <p14:nvPr/>
            </p14:nvContentPartPr>
            <p14:xfrm>
              <a:off x="11193563" y="3215705"/>
              <a:ext cx="100080" cy="217080"/>
            </p14:xfrm>
          </p:contentPart>
        </mc:Choice>
        <mc:Fallback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A8BA0F8A-1149-45D6-AC99-140BAAEF02C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184563" y="3207065"/>
                <a:ext cx="1177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6657FBF2-F75B-4C2C-9830-9A7B1E283CBD}"/>
                  </a:ext>
                </a:extLst>
              </p14:cNvPr>
              <p14:cNvContentPartPr/>
              <p14:nvPr/>
            </p14:nvContentPartPr>
            <p14:xfrm>
              <a:off x="10478243" y="3215705"/>
              <a:ext cx="228240" cy="237600"/>
            </p14:xfrm>
          </p:contentPart>
        </mc:Choice>
        <mc:Fallback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6657FBF2-F75B-4C2C-9830-9A7B1E283CB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469603" y="3207065"/>
                <a:ext cx="245880" cy="2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0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5714A363-4442-433C-B676-C84C606B3442}"/>
                  </a:ext>
                </a:extLst>
              </p14:cNvPr>
              <p14:cNvContentPartPr/>
              <p14:nvPr/>
            </p14:nvContentPartPr>
            <p14:xfrm>
              <a:off x="2877659" y="1258363"/>
              <a:ext cx="2340360" cy="16207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5714A363-4442-433C-B676-C84C606B34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8659" y="1249723"/>
                <a:ext cx="2358000" cy="16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959C0145-BDF2-44C5-8CC2-84180AE65FE8}"/>
                  </a:ext>
                </a:extLst>
              </p14:cNvPr>
              <p14:cNvContentPartPr/>
              <p14:nvPr/>
            </p14:nvContentPartPr>
            <p14:xfrm>
              <a:off x="2954339" y="3020203"/>
              <a:ext cx="62640" cy="54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959C0145-BDF2-44C5-8CC2-84180AE65F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5339" y="3011203"/>
                <a:ext cx="802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2959558-416B-4B9C-BA71-C159B3BBC3CB}"/>
                  </a:ext>
                </a:extLst>
              </p14:cNvPr>
              <p14:cNvContentPartPr/>
              <p14:nvPr/>
            </p14:nvContentPartPr>
            <p14:xfrm>
              <a:off x="2893499" y="3229723"/>
              <a:ext cx="39240" cy="525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2959558-416B-4B9C-BA71-C159B3BBC3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84499" y="3221083"/>
                <a:ext cx="5688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9765267-495C-4DF1-B375-045911128972}"/>
                  </a:ext>
                </a:extLst>
              </p14:cNvPr>
              <p14:cNvContentPartPr/>
              <p14:nvPr/>
            </p14:nvContentPartPr>
            <p14:xfrm>
              <a:off x="2829059" y="3376963"/>
              <a:ext cx="37800" cy="500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9765267-495C-4DF1-B375-0459111289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20059" y="3368323"/>
                <a:ext cx="554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68C6C4F-3E15-49D4-8077-3D72B8F8D037}"/>
                  </a:ext>
                </a:extLst>
              </p14:cNvPr>
              <p14:cNvContentPartPr/>
              <p14:nvPr/>
            </p14:nvContentPartPr>
            <p14:xfrm>
              <a:off x="4973579" y="2987443"/>
              <a:ext cx="54000" cy="547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68C6C4F-3E15-49D4-8077-3D72B8F8D03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4579" y="2978803"/>
                <a:ext cx="7164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1A4B1B49-05CF-4297-A61A-7FB54279B599}"/>
                  </a:ext>
                </a:extLst>
              </p14:cNvPr>
              <p14:cNvContentPartPr/>
              <p14:nvPr/>
            </p14:nvContentPartPr>
            <p14:xfrm>
              <a:off x="5114339" y="3164563"/>
              <a:ext cx="41760" cy="5868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1A4B1B49-05CF-4297-A61A-7FB54279B59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05339" y="3155923"/>
                <a:ext cx="594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26A59EF-3F32-4A55-8F76-9E08AFE30582}"/>
                  </a:ext>
                </a:extLst>
              </p14:cNvPr>
              <p14:cNvContentPartPr/>
              <p14:nvPr/>
            </p14:nvContentPartPr>
            <p14:xfrm>
              <a:off x="3895379" y="623323"/>
              <a:ext cx="55800" cy="921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26A59EF-3F32-4A55-8F76-9E08AFE3058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86379" y="614323"/>
                <a:ext cx="734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170754E-9689-4D47-84CA-3A1C2F7E2E4F}"/>
                  </a:ext>
                </a:extLst>
              </p14:cNvPr>
              <p14:cNvContentPartPr/>
              <p14:nvPr/>
            </p14:nvContentPartPr>
            <p14:xfrm>
              <a:off x="3901139" y="848683"/>
              <a:ext cx="74520" cy="6768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170754E-9689-4D47-84CA-3A1C2F7E2E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92499" y="840043"/>
                <a:ext cx="921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68E9A7A5-8406-4BE7-847B-73ADBB49C87C}"/>
                  </a:ext>
                </a:extLst>
              </p14:cNvPr>
              <p14:cNvContentPartPr/>
              <p14:nvPr/>
            </p14:nvContentPartPr>
            <p14:xfrm>
              <a:off x="3923819" y="1043083"/>
              <a:ext cx="45000" cy="6372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68E9A7A5-8406-4BE7-847B-73ADBB49C87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14819" y="1034083"/>
                <a:ext cx="626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57166C7E-D5F6-480B-BF2C-8A7671B08DCB}"/>
                  </a:ext>
                </a:extLst>
              </p14:cNvPr>
              <p14:cNvContentPartPr/>
              <p14:nvPr/>
            </p14:nvContentPartPr>
            <p14:xfrm>
              <a:off x="3181043" y="1954625"/>
              <a:ext cx="282960" cy="2991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57166C7E-D5F6-480B-BF2C-8A7671B08D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72043" y="1945985"/>
                <a:ext cx="30060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6ECC84D6-3797-4B2F-BD4E-6683C7253FA3}"/>
                  </a:ext>
                </a:extLst>
              </p14:cNvPr>
              <p14:cNvContentPartPr/>
              <p14:nvPr/>
            </p14:nvContentPartPr>
            <p14:xfrm>
              <a:off x="1101323" y="1485905"/>
              <a:ext cx="33120" cy="23508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6ECC84D6-3797-4B2F-BD4E-6683C7253FA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92683" y="1476905"/>
                <a:ext cx="507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7B2448FF-6209-4D2F-98A7-BDB7643A9878}"/>
                  </a:ext>
                </a:extLst>
              </p14:cNvPr>
              <p14:cNvContentPartPr/>
              <p14:nvPr/>
            </p14:nvContentPartPr>
            <p14:xfrm>
              <a:off x="1277363" y="1467905"/>
              <a:ext cx="157680" cy="24804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7B2448FF-6209-4D2F-98A7-BDB7643A987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68723" y="1458905"/>
                <a:ext cx="1753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4C4C374E-1719-4CD0-B918-F7F9A35D1541}"/>
                  </a:ext>
                </a:extLst>
              </p14:cNvPr>
              <p14:cNvContentPartPr/>
              <p14:nvPr/>
            </p14:nvContentPartPr>
            <p14:xfrm>
              <a:off x="1539443" y="1513985"/>
              <a:ext cx="221400" cy="17064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4C4C374E-1719-4CD0-B918-F7F9A35D154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30803" y="1505345"/>
                <a:ext cx="2390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143AE818-15AA-4BED-9C98-129A4587A7A7}"/>
                  </a:ext>
                </a:extLst>
              </p14:cNvPr>
              <p14:cNvContentPartPr/>
              <p14:nvPr/>
            </p14:nvContentPartPr>
            <p14:xfrm>
              <a:off x="2219483" y="1435505"/>
              <a:ext cx="155880" cy="23220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143AE818-15AA-4BED-9C98-129A4587A7A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10483" y="1426865"/>
                <a:ext cx="1735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290CC60E-0DF0-4BCF-83C2-3A1903357EF7}"/>
                  </a:ext>
                </a:extLst>
              </p14:cNvPr>
              <p14:cNvContentPartPr/>
              <p14:nvPr/>
            </p14:nvContentPartPr>
            <p14:xfrm>
              <a:off x="2589563" y="1425065"/>
              <a:ext cx="207720" cy="16776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290CC60E-0DF0-4BCF-83C2-3A1903357EF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80563" y="1416065"/>
                <a:ext cx="2253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B0819B43-A8AC-4F5C-8826-882259A8A0BA}"/>
                  </a:ext>
                </a:extLst>
              </p14:cNvPr>
              <p14:cNvContentPartPr/>
              <p14:nvPr/>
            </p14:nvContentPartPr>
            <p14:xfrm>
              <a:off x="2906363" y="1401305"/>
              <a:ext cx="36000" cy="23724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B0819B43-A8AC-4F5C-8826-882259A8A0B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97723" y="1392665"/>
                <a:ext cx="536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BCE774AF-9B5F-4DC4-8EB4-63658E6965DB}"/>
                  </a:ext>
                </a:extLst>
              </p14:cNvPr>
              <p14:cNvContentPartPr/>
              <p14:nvPr/>
            </p14:nvContentPartPr>
            <p14:xfrm>
              <a:off x="1867763" y="1509305"/>
              <a:ext cx="258120" cy="10224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BCE774AF-9B5F-4DC4-8EB4-63658E6965D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58763" y="1500305"/>
                <a:ext cx="2757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0DD881FA-11F7-4462-AFCF-3F70ABE7CC40}"/>
                  </a:ext>
                </a:extLst>
              </p14:cNvPr>
              <p14:cNvContentPartPr/>
              <p14:nvPr/>
            </p14:nvContentPartPr>
            <p14:xfrm>
              <a:off x="1455563" y="1951385"/>
              <a:ext cx="183600" cy="29700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0DD881FA-11F7-4462-AFCF-3F70ABE7CC4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46563" y="1942745"/>
                <a:ext cx="20124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EB7F3AA0-BB88-4985-8805-678AC6B6115F}"/>
                  </a:ext>
                </a:extLst>
              </p14:cNvPr>
              <p14:cNvContentPartPr/>
              <p14:nvPr/>
            </p14:nvContentPartPr>
            <p14:xfrm>
              <a:off x="1782083" y="2044265"/>
              <a:ext cx="291240" cy="13644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EB7F3AA0-BB88-4985-8805-678AC6B6115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73443" y="2035265"/>
                <a:ext cx="3088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6425DC22-AAE5-4EDD-90F6-0EBFE7335E02}"/>
                  </a:ext>
                </a:extLst>
              </p14:cNvPr>
              <p14:cNvContentPartPr/>
              <p14:nvPr/>
            </p14:nvContentPartPr>
            <p14:xfrm>
              <a:off x="1071803" y="1974785"/>
              <a:ext cx="263880" cy="28404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6425DC22-AAE5-4EDD-90F6-0EBFE7335E0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63151" y="1966145"/>
                <a:ext cx="281544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DCE24EA1-2A0A-4C97-B99A-4DD2E137A285}"/>
                  </a:ext>
                </a:extLst>
              </p14:cNvPr>
              <p14:cNvContentPartPr/>
              <p14:nvPr/>
            </p14:nvContentPartPr>
            <p14:xfrm>
              <a:off x="2525843" y="1923305"/>
              <a:ext cx="97560" cy="24912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DCE24EA1-2A0A-4C97-B99A-4DD2E137A28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16843" y="1914305"/>
                <a:ext cx="1152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EC2988B3-8F85-4DF6-9363-F4CACB6D33D7}"/>
                  </a:ext>
                </a:extLst>
              </p14:cNvPr>
              <p14:cNvContentPartPr/>
              <p14:nvPr/>
            </p14:nvContentPartPr>
            <p14:xfrm>
              <a:off x="2798003" y="1924025"/>
              <a:ext cx="130320" cy="21888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EC2988B3-8F85-4DF6-9363-F4CACB6D33D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789003" y="1915025"/>
                <a:ext cx="1479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00AFBDF1-E209-4A45-8ABB-3720A27CBFE2}"/>
                  </a:ext>
                </a:extLst>
              </p14:cNvPr>
              <p14:cNvContentPartPr/>
              <p14:nvPr/>
            </p14:nvContentPartPr>
            <p14:xfrm>
              <a:off x="1842923" y="2431265"/>
              <a:ext cx="35640" cy="5904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00AFBDF1-E209-4A45-8ABB-3720A27CBFE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34283" y="2422265"/>
                <a:ext cx="532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3E1C90D3-D080-4FB7-97E7-1A4746EEE619}"/>
                  </a:ext>
                </a:extLst>
              </p14:cNvPr>
              <p14:cNvContentPartPr/>
              <p14:nvPr/>
            </p14:nvContentPartPr>
            <p14:xfrm>
              <a:off x="1817363" y="2623505"/>
              <a:ext cx="39960" cy="3456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3E1C90D3-D080-4FB7-97E7-1A4746EEE61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08723" y="2614505"/>
                <a:ext cx="576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FC3DEB91-BF47-47D9-A7A8-56964120E37B}"/>
                  </a:ext>
                </a:extLst>
              </p14:cNvPr>
              <p14:cNvContentPartPr/>
              <p14:nvPr/>
            </p14:nvContentPartPr>
            <p14:xfrm>
              <a:off x="1819523" y="2724665"/>
              <a:ext cx="21960" cy="2700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FC3DEB91-BF47-47D9-A7A8-56964120E37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810883" y="2715665"/>
                <a:ext cx="396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F9142922-0752-45F8-A5CB-798677C024C6}"/>
                  </a:ext>
                </a:extLst>
              </p14:cNvPr>
              <p14:cNvContentPartPr/>
              <p14:nvPr/>
            </p14:nvContentPartPr>
            <p14:xfrm>
              <a:off x="2209763" y="1915385"/>
              <a:ext cx="163080" cy="30240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F9142922-0752-45F8-A5CB-798677C024C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201123" y="1906385"/>
                <a:ext cx="1807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C31A77ED-D0F4-4FA9-A774-B527E4922C5C}"/>
                  </a:ext>
                </a:extLst>
              </p14:cNvPr>
              <p14:cNvContentPartPr/>
              <p14:nvPr/>
            </p14:nvContentPartPr>
            <p14:xfrm>
              <a:off x="4474883" y="1878305"/>
              <a:ext cx="329400" cy="34596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C31A77ED-D0F4-4FA9-A774-B527E4922C5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66243" y="1869665"/>
                <a:ext cx="34704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7FBA0496-5DCF-48EE-B774-9ACCB8D2E95A}"/>
                  </a:ext>
                </a:extLst>
              </p14:cNvPr>
              <p14:cNvContentPartPr/>
              <p14:nvPr/>
            </p14:nvContentPartPr>
            <p14:xfrm>
              <a:off x="5106683" y="1416785"/>
              <a:ext cx="50400" cy="29268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7FBA0496-5DCF-48EE-B774-9ACCB8D2E95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98043" y="1407785"/>
                <a:ext cx="6804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AD0FF832-6988-437D-B966-2D8AB16DACE8}"/>
                  </a:ext>
                </a:extLst>
              </p14:cNvPr>
              <p14:cNvContentPartPr/>
              <p14:nvPr/>
            </p14:nvContentPartPr>
            <p14:xfrm>
              <a:off x="5246003" y="1429025"/>
              <a:ext cx="145440" cy="23436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AD0FF832-6988-437D-B966-2D8AB16DACE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37363" y="1420025"/>
                <a:ext cx="1630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F58054BE-B6AB-4667-A39F-AF79114DA5D9}"/>
                  </a:ext>
                </a:extLst>
              </p14:cNvPr>
              <p14:cNvContentPartPr/>
              <p14:nvPr/>
            </p14:nvContentPartPr>
            <p14:xfrm>
              <a:off x="5517443" y="1459625"/>
              <a:ext cx="166680" cy="18612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F58054BE-B6AB-4667-A39F-AF79114DA5D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08803" y="1450985"/>
                <a:ext cx="1843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9D4A596B-696F-4B69-B8DC-6458C2753922}"/>
                  </a:ext>
                </a:extLst>
              </p14:cNvPr>
              <p14:cNvContentPartPr/>
              <p14:nvPr/>
            </p14:nvContentPartPr>
            <p14:xfrm>
              <a:off x="5801843" y="1509305"/>
              <a:ext cx="283320" cy="131760"/>
            </p14:xfrm>
          </p:contentPart>
        </mc:Choice>
        <mc:Fallback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9D4A596B-696F-4B69-B8DC-6458C275392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92843" y="1500665"/>
                <a:ext cx="3009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A7604F66-3C01-4B69-9C00-E32D0F87ADB5}"/>
                  </a:ext>
                </a:extLst>
              </p14:cNvPr>
              <p14:cNvContentPartPr/>
              <p14:nvPr/>
            </p14:nvContentPartPr>
            <p14:xfrm>
              <a:off x="6310163" y="1386185"/>
              <a:ext cx="141840" cy="274680"/>
            </p14:xfrm>
          </p:contentPart>
        </mc:Choice>
        <mc:Fallback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A7604F66-3C01-4B69-9C00-E32D0F87ADB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301163" y="1377545"/>
                <a:ext cx="1594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D312A9EE-EBF5-41B3-A271-4498124CF480}"/>
                  </a:ext>
                </a:extLst>
              </p14:cNvPr>
              <p14:cNvContentPartPr/>
              <p14:nvPr/>
            </p14:nvContentPartPr>
            <p14:xfrm>
              <a:off x="5069963" y="1943465"/>
              <a:ext cx="127440" cy="226080"/>
            </p14:xfrm>
          </p:contentPart>
        </mc:Choice>
        <mc:Fallback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D312A9EE-EBF5-41B3-A271-4498124CF48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61323" y="1934825"/>
                <a:ext cx="1450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A608F97E-813D-4BEF-BA34-1CC28060F29E}"/>
                  </a:ext>
                </a:extLst>
              </p14:cNvPr>
              <p14:cNvContentPartPr/>
              <p14:nvPr/>
            </p14:nvContentPartPr>
            <p14:xfrm>
              <a:off x="5275523" y="1890545"/>
              <a:ext cx="90360" cy="26784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A608F97E-813D-4BEF-BA34-1CC28060F29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66523" y="1881545"/>
                <a:ext cx="1080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8D53091E-5284-4CE0-B4DD-91167333F39A}"/>
                  </a:ext>
                </a:extLst>
              </p14:cNvPr>
              <p14:cNvContentPartPr/>
              <p14:nvPr/>
            </p14:nvContentPartPr>
            <p14:xfrm>
              <a:off x="5451203" y="1889825"/>
              <a:ext cx="178200" cy="306720"/>
            </p14:xfrm>
          </p:contentPart>
        </mc:Choice>
        <mc:Fallback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8D53091E-5284-4CE0-B4DD-91167333F39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42563" y="1880825"/>
                <a:ext cx="19584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1BC7C9EB-0B4C-4D20-8F0C-04DA62A6BE41}"/>
                  </a:ext>
                </a:extLst>
              </p14:cNvPr>
              <p14:cNvContentPartPr/>
              <p14:nvPr/>
            </p14:nvContentPartPr>
            <p14:xfrm>
              <a:off x="5771963" y="2344505"/>
              <a:ext cx="41400" cy="38160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1BC7C9EB-0B4C-4D20-8F0C-04DA62A6BE4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63323" y="2335865"/>
                <a:ext cx="590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7A6B5F3B-0AAB-4DC1-A364-775D24EE581F}"/>
                  </a:ext>
                </a:extLst>
              </p14:cNvPr>
              <p14:cNvContentPartPr/>
              <p14:nvPr/>
            </p14:nvContentPartPr>
            <p14:xfrm>
              <a:off x="5769443" y="2534225"/>
              <a:ext cx="21600" cy="34200"/>
            </p14:xfrm>
          </p:contentPart>
        </mc:Choice>
        <mc:Fallback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7A6B5F3B-0AAB-4DC1-A364-775D24EE581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760803" y="2525585"/>
                <a:ext cx="392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9851DF0A-1A49-45CC-A50A-1FFD87A6E841}"/>
                  </a:ext>
                </a:extLst>
              </p14:cNvPr>
              <p14:cNvContentPartPr/>
              <p14:nvPr/>
            </p14:nvContentPartPr>
            <p14:xfrm>
              <a:off x="5780603" y="2695145"/>
              <a:ext cx="38520" cy="37800"/>
            </p14:xfrm>
          </p:contentPart>
        </mc:Choice>
        <mc:Fallback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9851DF0A-1A49-45CC-A50A-1FFD87A6E84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771603" y="2686145"/>
                <a:ext cx="5616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0B262507-C625-4769-ABD0-8EE66DDC9F75}"/>
                  </a:ext>
                </a:extLst>
              </p14:cNvPr>
              <p14:cNvContentPartPr/>
              <p14:nvPr/>
            </p14:nvContentPartPr>
            <p14:xfrm>
              <a:off x="5783483" y="1944545"/>
              <a:ext cx="288720" cy="123480"/>
            </p14:xfrm>
          </p:contentPart>
        </mc:Choice>
        <mc:Fallback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0B262507-C625-4769-ABD0-8EE66DDC9F7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74843" y="1935905"/>
                <a:ext cx="30636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B8CE5E0B-8CB9-464C-AA9F-0A254ED4064E}"/>
                  </a:ext>
                </a:extLst>
              </p14:cNvPr>
              <p14:cNvContentPartPr/>
              <p14:nvPr/>
            </p14:nvContentPartPr>
            <p14:xfrm>
              <a:off x="6291083" y="1893065"/>
              <a:ext cx="183960" cy="266040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B8CE5E0B-8CB9-464C-AA9F-0A254ED4064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282101" y="1884425"/>
                <a:ext cx="201566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41AC5DB9-2BB9-41D1-950E-9663D845584E}"/>
                  </a:ext>
                </a:extLst>
              </p14:cNvPr>
              <p14:cNvContentPartPr/>
              <p14:nvPr/>
            </p14:nvContentPartPr>
            <p14:xfrm>
              <a:off x="9271883" y="1469705"/>
              <a:ext cx="214920" cy="207720"/>
            </p14:xfrm>
          </p:contentPart>
        </mc:Choice>
        <mc:Fallback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41AC5DB9-2BB9-41D1-950E-9663D845584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262883" y="1461065"/>
                <a:ext cx="2325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C0C72573-D2E2-4319-977C-CE4269E3B9E2}"/>
                  </a:ext>
                </a:extLst>
              </p14:cNvPr>
              <p14:cNvContentPartPr/>
              <p14:nvPr/>
            </p14:nvContentPartPr>
            <p14:xfrm>
              <a:off x="9602363" y="1443785"/>
              <a:ext cx="56520" cy="278280"/>
            </p14:xfrm>
          </p:contentPart>
        </mc:Choice>
        <mc:Fallback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C0C72573-D2E2-4319-977C-CE4269E3B9E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593363" y="1434785"/>
                <a:ext cx="7416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139F0FB0-1D1F-4548-BC72-19B4BE317A81}"/>
                  </a:ext>
                </a:extLst>
              </p14:cNvPr>
              <p14:cNvContentPartPr/>
              <p14:nvPr/>
            </p14:nvContentPartPr>
            <p14:xfrm>
              <a:off x="9895043" y="1495265"/>
              <a:ext cx="375480" cy="126720"/>
            </p14:xfrm>
          </p:contentPart>
        </mc:Choice>
        <mc:Fallback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139F0FB0-1D1F-4548-BC72-19B4BE317A8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886403" y="1486265"/>
                <a:ext cx="3931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C6D8D2D3-FADF-4D90-B0EF-C33EFFA662C0}"/>
                  </a:ext>
                </a:extLst>
              </p14:cNvPr>
              <p14:cNvContentPartPr/>
              <p14:nvPr/>
            </p14:nvContentPartPr>
            <p14:xfrm>
              <a:off x="8895683" y="1408505"/>
              <a:ext cx="210240" cy="332280"/>
            </p14:xfrm>
          </p:contentPart>
        </mc:Choice>
        <mc:Fallback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C6D8D2D3-FADF-4D90-B0EF-C33EFFA662C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887043" y="1399865"/>
                <a:ext cx="22788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3755EE70-CF6D-442F-8A1F-622D1F632337}"/>
                  </a:ext>
                </a:extLst>
              </p14:cNvPr>
              <p14:cNvContentPartPr/>
              <p14:nvPr/>
            </p14:nvContentPartPr>
            <p14:xfrm>
              <a:off x="10714403" y="1409585"/>
              <a:ext cx="235440" cy="302760"/>
            </p14:xfrm>
          </p:contentPart>
        </mc:Choice>
        <mc:Fallback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3755EE70-CF6D-442F-8A1F-622D1F63233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705750" y="1400945"/>
                <a:ext cx="253107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F9E37F21-1C26-4451-A34B-4BAD42170F88}"/>
                  </a:ext>
                </a:extLst>
              </p14:cNvPr>
              <p14:cNvContentPartPr/>
              <p14:nvPr/>
            </p14:nvContentPartPr>
            <p14:xfrm>
              <a:off x="9610643" y="788945"/>
              <a:ext cx="1120680" cy="409680"/>
            </p14:xfrm>
          </p:contentPart>
        </mc:Choice>
        <mc:Fallback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F9E37F21-1C26-4451-A34B-4BAD42170F8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602003" y="780305"/>
                <a:ext cx="113832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9FB06299-1C63-42E5-90C7-393FF2438703}"/>
                  </a:ext>
                </a:extLst>
              </p14:cNvPr>
              <p14:cNvContentPartPr/>
              <p14:nvPr/>
            </p14:nvContentPartPr>
            <p14:xfrm>
              <a:off x="9330923" y="3200585"/>
              <a:ext cx="70200" cy="216360"/>
            </p14:xfrm>
          </p:contentPart>
        </mc:Choice>
        <mc:Fallback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9FB06299-1C63-42E5-90C7-393FF243870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322283" y="3191585"/>
                <a:ext cx="878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8927D077-8589-48C1-AF8B-002F636EAE15}"/>
                  </a:ext>
                </a:extLst>
              </p14:cNvPr>
              <p14:cNvContentPartPr/>
              <p14:nvPr/>
            </p14:nvContentPartPr>
            <p14:xfrm>
              <a:off x="8843123" y="3155945"/>
              <a:ext cx="365760" cy="344160"/>
            </p14:xfrm>
          </p:contentPart>
        </mc:Choice>
        <mc:Fallback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8927D077-8589-48C1-AF8B-002F636EAE1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834483" y="3146945"/>
                <a:ext cx="38340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8349B201-46B9-483D-9BC2-CCD0A158AC29}"/>
                  </a:ext>
                </a:extLst>
              </p14:cNvPr>
              <p14:cNvContentPartPr/>
              <p14:nvPr/>
            </p14:nvContentPartPr>
            <p14:xfrm>
              <a:off x="9775883" y="3267185"/>
              <a:ext cx="340920" cy="122040"/>
            </p14:xfrm>
          </p:contentPart>
        </mc:Choice>
        <mc:Fallback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8349B201-46B9-483D-9BC2-CCD0A158AC2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766883" y="3258545"/>
                <a:ext cx="3585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F3541E4C-DA7B-4993-A492-904B8A41D5C5}"/>
                  </a:ext>
                </a:extLst>
              </p14:cNvPr>
              <p14:cNvContentPartPr/>
              <p14:nvPr/>
            </p14:nvContentPartPr>
            <p14:xfrm>
              <a:off x="10866683" y="3227945"/>
              <a:ext cx="194760" cy="204840"/>
            </p14:xfrm>
          </p:contentPart>
        </mc:Choice>
        <mc:Fallback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F3541E4C-DA7B-4993-A492-904B8A41D5C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857683" y="3219305"/>
                <a:ext cx="2124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66DF0472-BF03-49A9-A912-FCEA555B6483}"/>
                  </a:ext>
                </a:extLst>
              </p14:cNvPr>
              <p14:cNvContentPartPr/>
              <p14:nvPr/>
            </p14:nvContentPartPr>
            <p14:xfrm>
              <a:off x="11193563" y="3215705"/>
              <a:ext cx="100080" cy="217080"/>
            </p14:xfrm>
          </p:contentPart>
        </mc:Choice>
        <mc:Fallback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66DF0472-BF03-49A9-A912-FCEA555B648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184563" y="3207065"/>
                <a:ext cx="1177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E62324CB-9A6B-4B10-8680-3963F8C0280C}"/>
                  </a:ext>
                </a:extLst>
              </p14:cNvPr>
              <p14:cNvContentPartPr/>
              <p14:nvPr/>
            </p14:nvContentPartPr>
            <p14:xfrm>
              <a:off x="10478243" y="3215705"/>
              <a:ext cx="228240" cy="237600"/>
            </p14:xfrm>
          </p:contentPart>
        </mc:Choice>
        <mc:Fallback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E62324CB-9A6B-4B10-8680-3963F8C0280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469603" y="3207065"/>
                <a:ext cx="2458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50" name="잉크 149">
                <a:extLst>
                  <a:ext uri="{FF2B5EF4-FFF2-40B4-BE49-F238E27FC236}">
                    <a16:creationId xmlns:a16="http://schemas.microsoft.com/office/drawing/2014/main" id="{12EBAB07-48AF-41A5-8312-903EAFA9148D}"/>
                  </a:ext>
                </a:extLst>
              </p14:cNvPr>
              <p14:cNvContentPartPr/>
              <p14:nvPr/>
            </p14:nvContentPartPr>
            <p14:xfrm>
              <a:off x="3544283" y="6030545"/>
              <a:ext cx="190080" cy="56520"/>
            </p14:xfrm>
          </p:contentPart>
        </mc:Choice>
        <mc:Fallback>
          <p:pic>
            <p:nvPicPr>
              <p:cNvPr id="150" name="잉크 149">
                <a:extLst>
                  <a:ext uri="{FF2B5EF4-FFF2-40B4-BE49-F238E27FC236}">
                    <a16:creationId xmlns:a16="http://schemas.microsoft.com/office/drawing/2014/main" id="{12EBAB07-48AF-41A5-8312-903EAFA9148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535643" y="6021545"/>
                <a:ext cx="2077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51" name="잉크 150">
                <a:extLst>
                  <a:ext uri="{FF2B5EF4-FFF2-40B4-BE49-F238E27FC236}">
                    <a16:creationId xmlns:a16="http://schemas.microsoft.com/office/drawing/2014/main" id="{09992380-B3A9-4038-AC21-76A58AA807E5}"/>
                  </a:ext>
                </a:extLst>
              </p14:cNvPr>
              <p14:cNvContentPartPr/>
              <p14:nvPr/>
            </p14:nvContentPartPr>
            <p14:xfrm>
              <a:off x="5783123" y="5788985"/>
              <a:ext cx="277560" cy="371520"/>
            </p14:xfrm>
          </p:contentPart>
        </mc:Choice>
        <mc:Fallback>
          <p:pic>
            <p:nvPicPr>
              <p:cNvPr id="151" name="잉크 150">
                <a:extLst>
                  <a:ext uri="{FF2B5EF4-FFF2-40B4-BE49-F238E27FC236}">
                    <a16:creationId xmlns:a16="http://schemas.microsoft.com/office/drawing/2014/main" id="{09992380-B3A9-4038-AC21-76A58AA807E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774472" y="5779994"/>
                <a:ext cx="295223" cy="389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52" name="잉크 151">
                <a:extLst>
                  <a:ext uri="{FF2B5EF4-FFF2-40B4-BE49-F238E27FC236}">
                    <a16:creationId xmlns:a16="http://schemas.microsoft.com/office/drawing/2014/main" id="{97325589-E7BD-41DD-8A9C-ED890EC2172A}"/>
                  </a:ext>
                </a:extLst>
              </p14:cNvPr>
              <p14:cNvContentPartPr/>
              <p14:nvPr/>
            </p14:nvContentPartPr>
            <p14:xfrm>
              <a:off x="5023163" y="5841545"/>
              <a:ext cx="557640" cy="353880"/>
            </p14:xfrm>
          </p:contentPart>
        </mc:Choice>
        <mc:Fallback>
          <p:pic>
            <p:nvPicPr>
              <p:cNvPr id="152" name="잉크 151">
                <a:extLst>
                  <a:ext uri="{FF2B5EF4-FFF2-40B4-BE49-F238E27FC236}">
                    <a16:creationId xmlns:a16="http://schemas.microsoft.com/office/drawing/2014/main" id="{97325589-E7BD-41DD-8A9C-ED890EC2172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014163" y="5832905"/>
                <a:ext cx="5752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67" name="잉크 166">
                <a:extLst>
                  <a:ext uri="{FF2B5EF4-FFF2-40B4-BE49-F238E27FC236}">
                    <a16:creationId xmlns:a16="http://schemas.microsoft.com/office/drawing/2014/main" id="{748C3CD9-0F2D-46C7-BCF2-5BFB8339E587}"/>
                  </a:ext>
                </a:extLst>
              </p14:cNvPr>
              <p14:cNvContentPartPr/>
              <p14:nvPr/>
            </p14:nvContentPartPr>
            <p14:xfrm>
              <a:off x="10029683" y="4440065"/>
              <a:ext cx="1340640" cy="546840"/>
            </p14:xfrm>
          </p:contentPart>
        </mc:Choice>
        <mc:Fallback>
          <p:pic>
            <p:nvPicPr>
              <p:cNvPr id="167" name="잉크 166">
                <a:extLst>
                  <a:ext uri="{FF2B5EF4-FFF2-40B4-BE49-F238E27FC236}">
                    <a16:creationId xmlns:a16="http://schemas.microsoft.com/office/drawing/2014/main" id="{748C3CD9-0F2D-46C7-BCF2-5BFB8339E58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020683" y="4431065"/>
                <a:ext cx="135828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68" name="잉크 167">
                <a:extLst>
                  <a:ext uri="{FF2B5EF4-FFF2-40B4-BE49-F238E27FC236}">
                    <a16:creationId xmlns:a16="http://schemas.microsoft.com/office/drawing/2014/main" id="{2BCE5A15-A513-4A87-84DB-B6410C2FEFFF}"/>
                  </a:ext>
                </a:extLst>
              </p14:cNvPr>
              <p14:cNvContentPartPr/>
              <p14:nvPr/>
            </p14:nvContentPartPr>
            <p14:xfrm>
              <a:off x="1248563" y="4512425"/>
              <a:ext cx="289440" cy="326880"/>
            </p14:xfrm>
          </p:contentPart>
        </mc:Choice>
        <mc:Fallback>
          <p:pic>
            <p:nvPicPr>
              <p:cNvPr id="168" name="잉크 167">
                <a:extLst>
                  <a:ext uri="{FF2B5EF4-FFF2-40B4-BE49-F238E27FC236}">
                    <a16:creationId xmlns:a16="http://schemas.microsoft.com/office/drawing/2014/main" id="{2BCE5A15-A513-4A87-84DB-B6410C2FEFF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239563" y="4503785"/>
                <a:ext cx="30708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79" name="잉크 178">
                <a:extLst>
                  <a:ext uri="{FF2B5EF4-FFF2-40B4-BE49-F238E27FC236}">
                    <a16:creationId xmlns:a16="http://schemas.microsoft.com/office/drawing/2014/main" id="{03FA4AA5-BB8C-4A7C-A243-36597AB86CFF}"/>
                  </a:ext>
                </a:extLst>
              </p14:cNvPr>
              <p14:cNvContentPartPr/>
              <p14:nvPr/>
            </p14:nvContentPartPr>
            <p14:xfrm>
              <a:off x="3947483" y="5807705"/>
              <a:ext cx="871920" cy="497160"/>
            </p14:xfrm>
          </p:contentPart>
        </mc:Choice>
        <mc:Fallback>
          <p:pic>
            <p:nvPicPr>
              <p:cNvPr id="179" name="잉크 178">
                <a:extLst>
                  <a:ext uri="{FF2B5EF4-FFF2-40B4-BE49-F238E27FC236}">
                    <a16:creationId xmlns:a16="http://schemas.microsoft.com/office/drawing/2014/main" id="{03FA4AA5-BB8C-4A7C-A243-36597AB86CF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938847" y="5798705"/>
                <a:ext cx="889553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82" name="잉크 181">
                <a:extLst>
                  <a:ext uri="{FF2B5EF4-FFF2-40B4-BE49-F238E27FC236}">
                    <a16:creationId xmlns:a16="http://schemas.microsoft.com/office/drawing/2014/main" id="{AFF87677-45CE-4B26-A560-28BE50A32525}"/>
                  </a:ext>
                </a:extLst>
              </p14:cNvPr>
              <p14:cNvContentPartPr/>
              <p14:nvPr/>
            </p14:nvContentPartPr>
            <p14:xfrm>
              <a:off x="5161043" y="6284705"/>
              <a:ext cx="891720" cy="114120"/>
            </p14:xfrm>
          </p:contentPart>
        </mc:Choice>
        <mc:Fallback>
          <p:pic>
            <p:nvPicPr>
              <p:cNvPr id="182" name="잉크 181">
                <a:extLst>
                  <a:ext uri="{FF2B5EF4-FFF2-40B4-BE49-F238E27FC236}">
                    <a16:creationId xmlns:a16="http://schemas.microsoft.com/office/drawing/2014/main" id="{AFF87677-45CE-4B26-A560-28BE50A3252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152043" y="6275705"/>
                <a:ext cx="90936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06" name="잉크 205">
                <a:extLst>
                  <a:ext uri="{FF2B5EF4-FFF2-40B4-BE49-F238E27FC236}">
                    <a16:creationId xmlns:a16="http://schemas.microsoft.com/office/drawing/2014/main" id="{F73BD251-4803-4C87-A3D2-5C7358370449}"/>
                  </a:ext>
                </a:extLst>
              </p14:cNvPr>
              <p14:cNvContentPartPr/>
              <p14:nvPr/>
            </p14:nvContentPartPr>
            <p14:xfrm>
              <a:off x="2035523" y="1152545"/>
              <a:ext cx="293760" cy="245160"/>
            </p14:xfrm>
          </p:contentPart>
        </mc:Choice>
        <mc:Fallback>
          <p:pic>
            <p:nvPicPr>
              <p:cNvPr id="206" name="잉크 205">
                <a:extLst>
                  <a:ext uri="{FF2B5EF4-FFF2-40B4-BE49-F238E27FC236}">
                    <a16:creationId xmlns:a16="http://schemas.microsoft.com/office/drawing/2014/main" id="{F73BD251-4803-4C87-A3D2-5C735837044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026883" y="1143892"/>
                <a:ext cx="311400" cy="262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07" name="잉크 206">
                <a:extLst>
                  <a:ext uri="{FF2B5EF4-FFF2-40B4-BE49-F238E27FC236}">
                    <a16:creationId xmlns:a16="http://schemas.microsoft.com/office/drawing/2014/main" id="{C0560532-599E-46D0-9B96-2B7D0878EB96}"/>
                  </a:ext>
                </a:extLst>
              </p14:cNvPr>
              <p14:cNvContentPartPr/>
              <p14:nvPr/>
            </p14:nvContentPartPr>
            <p14:xfrm>
              <a:off x="821963" y="1106105"/>
              <a:ext cx="1014120" cy="404640"/>
            </p14:xfrm>
          </p:contentPart>
        </mc:Choice>
        <mc:Fallback>
          <p:pic>
            <p:nvPicPr>
              <p:cNvPr id="207" name="잉크 206">
                <a:extLst>
                  <a:ext uri="{FF2B5EF4-FFF2-40B4-BE49-F238E27FC236}">
                    <a16:creationId xmlns:a16="http://schemas.microsoft.com/office/drawing/2014/main" id="{C0560532-599E-46D0-9B96-2B7D0878EB9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13320" y="1097105"/>
                <a:ext cx="1031766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15" name="잉크 214">
                <a:extLst>
                  <a:ext uri="{FF2B5EF4-FFF2-40B4-BE49-F238E27FC236}">
                    <a16:creationId xmlns:a16="http://schemas.microsoft.com/office/drawing/2014/main" id="{ABEC8BC7-9E33-41CC-B7F5-1C180BBEEB32}"/>
                  </a:ext>
                </a:extLst>
              </p14:cNvPr>
              <p14:cNvContentPartPr/>
              <p14:nvPr/>
            </p14:nvContentPartPr>
            <p14:xfrm>
              <a:off x="2462123" y="1090625"/>
              <a:ext cx="619560" cy="368280"/>
            </p14:xfrm>
          </p:contentPart>
        </mc:Choice>
        <mc:Fallback>
          <p:pic>
            <p:nvPicPr>
              <p:cNvPr id="215" name="잉크 214">
                <a:extLst>
                  <a:ext uri="{FF2B5EF4-FFF2-40B4-BE49-F238E27FC236}">
                    <a16:creationId xmlns:a16="http://schemas.microsoft.com/office/drawing/2014/main" id="{ABEC8BC7-9E33-41CC-B7F5-1C180BBEEB3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453123" y="1081625"/>
                <a:ext cx="6372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26" name="잉크 225">
                <a:extLst>
                  <a:ext uri="{FF2B5EF4-FFF2-40B4-BE49-F238E27FC236}">
                    <a16:creationId xmlns:a16="http://schemas.microsoft.com/office/drawing/2014/main" id="{9A7B48AE-8C57-4112-A969-6B194E0323D0}"/>
                  </a:ext>
                </a:extLst>
              </p14:cNvPr>
              <p14:cNvContentPartPr/>
              <p14:nvPr/>
            </p14:nvContentPartPr>
            <p14:xfrm>
              <a:off x="4895003" y="1117265"/>
              <a:ext cx="278280" cy="277560"/>
            </p14:xfrm>
          </p:contentPart>
        </mc:Choice>
        <mc:Fallback>
          <p:pic>
            <p:nvPicPr>
              <p:cNvPr id="226" name="잉크 225">
                <a:extLst>
                  <a:ext uri="{FF2B5EF4-FFF2-40B4-BE49-F238E27FC236}">
                    <a16:creationId xmlns:a16="http://schemas.microsoft.com/office/drawing/2014/main" id="{9A7B48AE-8C57-4112-A969-6B194E0323D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886352" y="1108614"/>
                <a:ext cx="295943" cy="295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32" name="잉크 231">
                <a:extLst>
                  <a:ext uri="{FF2B5EF4-FFF2-40B4-BE49-F238E27FC236}">
                    <a16:creationId xmlns:a16="http://schemas.microsoft.com/office/drawing/2014/main" id="{475EAA99-5B26-4B77-A91C-9CF8DC2D0AC8}"/>
                  </a:ext>
                </a:extLst>
              </p14:cNvPr>
              <p14:cNvContentPartPr/>
              <p14:nvPr/>
            </p14:nvContentPartPr>
            <p14:xfrm>
              <a:off x="6216923" y="1023665"/>
              <a:ext cx="389160" cy="351000"/>
            </p14:xfrm>
          </p:contentPart>
        </mc:Choice>
        <mc:Fallback>
          <p:pic>
            <p:nvPicPr>
              <p:cNvPr id="232" name="잉크 231">
                <a:extLst>
                  <a:ext uri="{FF2B5EF4-FFF2-40B4-BE49-F238E27FC236}">
                    <a16:creationId xmlns:a16="http://schemas.microsoft.com/office/drawing/2014/main" id="{475EAA99-5B26-4B77-A91C-9CF8DC2D0AC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208283" y="1014665"/>
                <a:ext cx="40680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33" name="잉크 232">
                <a:extLst>
                  <a:ext uri="{FF2B5EF4-FFF2-40B4-BE49-F238E27FC236}">
                    <a16:creationId xmlns:a16="http://schemas.microsoft.com/office/drawing/2014/main" id="{B8C34271-7559-4899-8B9E-0EBED6EC6587}"/>
                  </a:ext>
                </a:extLst>
              </p14:cNvPr>
              <p14:cNvContentPartPr/>
              <p14:nvPr/>
            </p14:nvContentPartPr>
            <p14:xfrm>
              <a:off x="5273723" y="1090625"/>
              <a:ext cx="578880" cy="315720"/>
            </p14:xfrm>
          </p:contentPart>
        </mc:Choice>
        <mc:Fallback>
          <p:pic>
            <p:nvPicPr>
              <p:cNvPr id="233" name="잉크 232">
                <a:extLst>
                  <a:ext uri="{FF2B5EF4-FFF2-40B4-BE49-F238E27FC236}">
                    <a16:creationId xmlns:a16="http://schemas.microsoft.com/office/drawing/2014/main" id="{B8C34271-7559-4899-8B9E-0EBED6EC658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264723" y="1081625"/>
                <a:ext cx="59652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42" name="잉크 241">
                <a:extLst>
                  <a:ext uri="{FF2B5EF4-FFF2-40B4-BE49-F238E27FC236}">
                    <a16:creationId xmlns:a16="http://schemas.microsoft.com/office/drawing/2014/main" id="{450DAA37-BA29-42F2-88DA-00851DF74F5D}"/>
                  </a:ext>
                </a:extLst>
              </p14:cNvPr>
              <p14:cNvContentPartPr/>
              <p14:nvPr/>
            </p14:nvContentPartPr>
            <p14:xfrm>
              <a:off x="6794723" y="1036625"/>
              <a:ext cx="437040" cy="343440"/>
            </p14:xfrm>
          </p:contentPart>
        </mc:Choice>
        <mc:Fallback>
          <p:pic>
            <p:nvPicPr>
              <p:cNvPr id="242" name="잉크 241">
                <a:extLst>
                  <a:ext uri="{FF2B5EF4-FFF2-40B4-BE49-F238E27FC236}">
                    <a16:creationId xmlns:a16="http://schemas.microsoft.com/office/drawing/2014/main" id="{450DAA37-BA29-42F2-88DA-00851DF74F5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785723" y="1027625"/>
                <a:ext cx="45468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46" name="잉크 245">
                <a:extLst>
                  <a:ext uri="{FF2B5EF4-FFF2-40B4-BE49-F238E27FC236}">
                    <a16:creationId xmlns:a16="http://schemas.microsoft.com/office/drawing/2014/main" id="{B84AFDA9-A332-4BB2-8260-26767FA223FA}"/>
                  </a:ext>
                </a:extLst>
              </p14:cNvPr>
              <p14:cNvContentPartPr/>
              <p14:nvPr/>
            </p14:nvContentPartPr>
            <p14:xfrm>
              <a:off x="7103603" y="1533785"/>
              <a:ext cx="73440" cy="223200"/>
            </p14:xfrm>
          </p:contentPart>
        </mc:Choice>
        <mc:Fallback>
          <p:pic>
            <p:nvPicPr>
              <p:cNvPr id="246" name="잉크 245">
                <a:extLst>
                  <a:ext uri="{FF2B5EF4-FFF2-40B4-BE49-F238E27FC236}">
                    <a16:creationId xmlns:a16="http://schemas.microsoft.com/office/drawing/2014/main" id="{B84AFDA9-A332-4BB2-8260-26767FA223F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094603" y="1525145"/>
                <a:ext cx="910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51" name="잉크 250">
                <a:extLst>
                  <a:ext uri="{FF2B5EF4-FFF2-40B4-BE49-F238E27FC236}">
                    <a16:creationId xmlns:a16="http://schemas.microsoft.com/office/drawing/2014/main" id="{E0FD11B1-20D2-44CA-B8B8-09B0726958E3}"/>
                  </a:ext>
                </a:extLst>
              </p14:cNvPr>
              <p14:cNvContentPartPr/>
              <p14:nvPr/>
            </p14:nvContentPartPr>
            <p14:xfrm>
              <a:off x="7319243" y="1081265"/>
              <a:ext cx="602280" cy="698400"/>
            </p14:xfrm>
          </p:contentPart>
        </mc:Choice>
        <mc:Fallback>
          <p:pic>
            <p:nvPicPr>
              <p:cNvPr id="251" name="잉크 250">
                <a:extLst>
                  <a:ext uri="{FF2B5EF4-FFF2-40B4-BE49-F238E27FC236}">
                    <a16:creationId xmlns:a16="http://schemas.microsoft.com/office/drawing/2014/main" id="{E0FD11B1-20D2-44CA-B8B8-09B0726958E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310243" y="1072265"/>
                <a:ext cx="61992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52" name="잉크 251">
                <a:extLst>
                  <a:ext uri="{FF2B5EF4-FFF2-40B4-BE49-F238E27FC236}">
                    <a16:creationId xmlns:a16="http://schemas.microsoft.com/office/drawing/2014/main" id="{89E1AA10-0BB0-4CA9-818F-AB67173AED7E}"/>
                  </a:ext>
                </a:extLst>
              </p14:cNvPr>
              <p14:cNvContentPartPr/>
              <p14:nvPr/>
            </p14:nvContentPartPr>
            <p14:xfrm>
              <a:off x="6613283" y="1524785"/>
              <a:ext cx="361440" cy="252000"/>
            </p14:xfrm>
          </p:contentPart>
        </mc:Choice>
        <mc:Fallback>
          <p:pic>
            <p:nvPicPr>
              <p:cNvPr id="252" name="잉크 251">
                <a:extLst>
                  <a:ext uri="{FF2B5EF4-FFF2-40B4-BE49-F238E27FC236}">
                    <a16:creationId xmlns:a16="http://schemas.microsoft.com/office/drawing/2014/main" id="{89E1AA10-0BB0-4CA9-818F-AB67173AED7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604634" y="1516145"/>
                <a:ext cx="379098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53" name="잉크 252">
                <a:extLst>
                  <a:ext uri="{FF2B5EF4-FFF2-40B4-BE49-F238E27FC236}">
                    <a16:creationId xmlns:a16="http://schemas.microsoft.com/office/drawing/2014/main" id="{224B3650-8817-47F8-8F6B-D5A95FC5532F}"/>
                  </a:ext>
                </a:extLst>
              </p14:cNvPr>
              <p14:cNvContentPartPr/>
              <p14:nvPr/>
            </p14:nvContentPartPr>
            <p14:xfrm>
              <a:off x="3150083" y="2936345"/>
              <a:ext cx="238320" cy="90720"/>
            </p14:xfrm>
          </p:contentPart>
        </mc:Choice>
        <mc:Fallback>
          <p:pic>
            <p:nvPicPr>
              <p:cNvPr id="253" name="잉크 252">
                <a:extLst>
                  <a:ext uri="{FF2B5EF4-FFF2-40B4-BE49-F238E27FC236}">
                    <a16:creationId xmlns:a16="http://schemas.microsoft.com/office/drawing/2014/main" id="{224B3650-8817-47F8-8F6B-D5A95FC5532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141443" y="2927705"/>
                <a:ext cx="25596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54" name="잉크 253">
                <a:extLst>
                  <a:ext uri="{FF2B5EF4-FFF2-40B4-BE49-F238E27FC236}">
                    <a16:creationId xmlns:a16="http://schemas.microsoft.com/office/drawing/2014/main" id="{000BDD35-8FCC-40E1-BC58-E42DA48C8277}"/>
                  </a:ext>
                </a:extLst>
              </p14:cNvPr>
              <p14:cNvContentPartPr/>
              <p14:nvPr/>
            </p14:nvContentPartPr>
            <p14:xfrm>
              <a:off x="4425203" y="2874425"/>
              <a:ext cx="701640" cy="126000"/>
            </p14:xfrm>
          </p:contentPart>
        </mc:Choice>
        <mc:Fallback>
          <p:pic>
            <p:nvPicPr>
              <p:cNvPr id="254" name="잉크 253">
                <a:extLst>
                  <a:ext uri="{FF2B5EF4-FFF2-40B4-BE49-F238E27FC236}">
                    <a16:creationId xmlns:a16="http://schemas.microsoft.com/office/drawing/2014/main" id="{000BDD35-8FCC-40E1-BC58-E42DA48C827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416563" y="2865785"/>
                <a:ext cx="7192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62" name="잉크 261">
                <a:extLst>
                  <a:ext uri="{FF2B5EF4-FFF2-40B4-BE49-F238E27FC236}">
                    <a16:creationId xmlns:a16="http://schemas.microsoft.com/office/drawing/2014/main" id="{1D6293A3-35A5-499F-BF26-7E5F31102FB4}"/>
                  </a:ext>
                </a:extLst>
              </p14:cNvPr>
              <p14:cNvContentPartPr/>
              <p14:nvPr/>
            </p14:nvContentPartPr>
            <p14:xfrm>
              <a:off x="2003483" y="3208865"/>
              <a:ext cx="7216920" cy="2435040"/>
            </p14:xfrm>
          </p:contentPart>
        </mc:Choice>
        <mc:Fallback>
          <p:pic>
            <p:nvPicPr>
              <p:cNvPr id="262" name="잉크 261">
                <a:extLst>
                  <a:ext uri="{FF2B5EF4-FFF2-40B4-BE49-F238E27FC236}">
                    <a16:creationId xmlns:a16="http://schemas.microsoft.com/office/drawing/2014/main" id="{1D6293A3-35A5-499F-BF26-7E5F31102FB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994843" y="3200224"/>
                <a:ext cx="7234561" cy="2452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77" name="잉크 276">
                <a:extLst>
                  <a:ext uri="{FF2B5EF4-FFF2-40B4-BE49-F238E27FC236}">
                    <a16:creationId xmlns:a16="http://schemas.microsoft.com/office/drawing/2014/main" id="{53287774-754B-495F-867D-8E1DCE69816E}"/>
                  </a:ext>
                </a:extLst>
              </p14:cNvPr>
              <p14:cNvContentPartPr/>
              <p14:nvPr/>
            </p14:nvContentPartPr>
            <p14:xfrm>
              <a:off x="8917643" y="1296185"/>
              <a:ext cx="3113280" cy="1158840"/>
            </p14:xfrm>
          </p:contentPart>
        </mc:Choice>
        <mc:Fallback>
          <p:pic>
            <p:nvPicPr>
              <p:cNvPr id="277" name="잉크 276">
                <a:extLst>
                  <a:ext uri="{FF2B5EF4-FFF2-40B4-BE49-F238E27FC236}">
                    <a16:creationId xmlns:a16="http://schemas.microsoft.com/office/drawing/2014/main" id="{53287774-754B-495F-867D-8E1DCE69816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908644" y="1287545"/>
                <a:ext cx="3130918" cy="117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60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41AC5DB9-2BB9-41D1-950E-9663D845584E}"/>
                  </a:ext>
                </a:extLst>
              </p14:cNvPr>
              <p14:cNvContentPartPr/>
              <p14:nvPr/>
            </p14:nvContentPartPr>
            <p14:xfrm>
              <a:off x="9271883" y="1469705"/>
              <a:ext cx="214920" cy="207720"/>
            </p14:xfrm>
          </p:contentPart>
        </mc:Choice>
        <mc:Fallback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41AC5DB9-2BB9-41D1-950E-9663D845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62883" y="1461065"/>
                <a:ext cx="2325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C0C72573-D2E2-4319-977C-CE4269E3B9E2}"/>
                  </a:ext>
                </a:extLst>
              </p14:cNvPr>
              <p14:cNvContentPartPr/>
              <p14:nvPr/>
            </p14:nvContentPartPr>
            <p14:xfrm>
              <a:off x="9602363" y="1443785"/>
              <a:ext cx="56520" cy="278280"/>
            </p14:xfrm>
          </p:contentPart>
        </mc:Choice>
        <mc:Fallback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C0C72573-D2E2-4319-977C-CE4269E3B9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93363" y="1434785"/>
                <a:ext cx="7416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139F0FB0-1D1F-4548-BC72-19B4BE317A81}"/>
                  </a:ext>
                </a:extLst>
              </p14:cNvPr>
              <p14:cNvContentPartPr/>
              <p14:nvPr/>
            </p14:nvContentPartPr>
            <p14:xfrm>
              <a:off x="9895043" y="1495265"/>
              <a:ext cx="375480" cy="126720"/>
            </p14:xfrm>
          </p:contentPart>
        </mc:Choice>
        <mc:Fallback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139F0FB0-1D1F-4548-BC72-19B4BE317A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86403" y="1486265"/>
                <a:ext cx="3931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C6D8D2D3-FADF-4D90-B0EF-C33EFFA662C0}"/>
                  </a:ext>
                </a:extLst>
              </p14:cNvPr>
              <p14:cNvContentPartPr/>
              <p14:nvPr/>
            </p14:nvContentPartPr>
            <p14:xfrm>
              <a:off x="8895683" y="1408505"/>
              <a:ext cx="210240" cy="332280"/>
            </p14:xfrm>
          </p:contentPart>
        </mc:Choice>
        <mc:Fallback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C6D8D2D3-FADF-4D90-B0EF-C33EFFA662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87043" y="1399865"/>
                <a:ext cx="22788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3755EE70-CF6D-442F-8A1F-622D1F632337}"/>
                  </a:ext>
                </a:extLst>
              </p14:cNvPr>
              <p14:cNvContentPartPr/>
              <p14:nvPr/>
            </p14:nvContentPartPr>
            <p14:xfrm>
              <a:off x="10714403" y="1409585"/>
              <a:ext cx="235440" cy="302760"/>
            </p14:xfrm>
          </p:contentPart>
        </mc:Choice>
        <mc:Fallback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3755EE70-CF6D-442F-8A1F-622D1F63233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05750" y="1400945"/>
                <a:ext cx="253107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F9E37F21-1C26-4451-A34B-4BAD42170F88}"/>
                  </a:ext>
                </a:extLst>
              </p14:cNvPr>
              <p14:cNvContentPartPr/>
              <p14:nvPr/>
            </p14:nvContentPartPr>
            <p14:xfrm>
              <a:off x="9610643" y="788945"/>
              <a:ext cx="1120680" cy="409680"/>
            </p14:xfrm>
          </p:contentPart>
        </mc:Choice>
        <mc:Fallback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F9E37F21-1C26-4451-A34B-4BAD42170F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02003" y="780305"/>
                <a:ext cx="113832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9FB06299-1C63-42E5-90C7-393FF2438703}"/>
                  </a:ext>
                </a:extLst>
              </p14:cNvPr>
              <p14:cNvContentPartPr/>
              <p14:nvPr/>
            </p14:nvContentPartPr>
            <p14:xfrm>
              <a:off x="9330923" y="3200585"/>
              <a:ext cx="70200" cy="216360"/>
            </p14:xfrm>
          </p:contentPart>
        </mc:Choice>
        <mc:Fallback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9FB06299-1C63-42E5-90C7-393FF24387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22283" y="3191585"/>
                <a:ext cx="878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8927D077-8589-48C1-AF8B-002F636EAE15}"/>
                  </a:ext>
                </a:extLst>
              </p14:cNvPr>
              <p14:cNvContentPartPr/>
              <p14:nvPr/>
            </p14:nvContentPartPr>
            <p14:xfrm>
              <a:off x="8843123" y="3155945"/>
              <a:ext cx="365760" cy="344160"/>
            </p14:xfrm>
          </p:contentPart>
        </mc:Choice>
        <mc:Fallback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8927D077-8589-48C1-AF8B-002F636EAE1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4483" y="3146945"/>
                <a:ext cx="38340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8349B201-46B9-483D-9BC2-CCD0A158AC29}"/>
                  </a:ext>
                </a:extLst>
              </p14:cNvPr>
              <p14:cNvContentPartPr/>
              <p14:nvPr/>
            </p14:nvContentPartPr>
            <p14:xfrm>
              <a:off x="9775883" y="3267185"/>
              <a:ext cx="340920" cy="122040"/>
            </p14:xfrm>
          </p:contentPart>
        </mc:Choice>
        <mc:Fallback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8349B201-46B9-483D-9BC2-CCD0A158AC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66883" y="3258545"/>
                <a:ext cx="3585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66DF0472-BF03-49A9-A912-FCEA555B6483}"/>
                  </a:ext>
                </a:extLst>
              </p14:cNvPr>
              <p14:cNvContentPartPr/>
              <p14:nvPr/>
            </p14:nvContentPartPr>
            <p14:xfrm>
              <a:off x="10583967" y="3215705"/>
              <a:ext cx="100080" cy="217080"/>
            </p14:xfrm>
          </p:contentPart>
        </mc:Choice>
        <mc:Fallback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66DF0472-BF03-49A9-A912-FCEA555B648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74967" y="3207065"/>
                <a:ext cx="1177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1AE5D204-4624-4DEB-AE62-2812D8D44360}"/>
                  </a:ext>
                </a:extLst>
              </p14:cNvPr>
              <p14:cNvContentPartPr/>
              <p14:nvPr/>
            </p14:nvContentPartPr>
            <p14:xfrm>
              <a:off x="2003483" y="4606745"/>
              <a:ext cx="343800" cy="203040"/>
            </p14:xfrm>
          </p:contentPart>
        </mc:Choice>
        <mc:Fallback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1AE5D204-4624-4DEB-AE62-2812D8D4436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94843" y="4598090"/>
                <a:ext cx="361440" cy="2207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13CDC48A-E748-4B36-B939-1346B53DB190}"/>
                  </a:ext>
                </a:extLst>
              </p14:cNvPr>
              <p14:cNvContentPartPr/>
              <p14:nvPr/>
            </p14:nvContentPartPr>
            <p14:xfrm>
              <a:off x="2776763" y="4665425"/>
              <a:ext cx="23760" cy="122040"/>
            </p14:xfrm>
          </p:contentPart>
        </mc:Choice>
        <mc:Fallback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13CDC48A-E748-4B36-B939-1346B53DB19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68123" y="4656425"/>
                <a:ext cx="414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117E2A22-A1FB-433F-8F71-7E2A7DFE836C}"/>
                  </a:ext>
                </a:extLst>
              </p14:cNvPr>
              <p14:cNvContentPartPr/>
              <p14:nvPr/>
            </p14:nvContentPartPr>
            <p14:xfrm>
              <a:off x="3155123" y="4544465"/>
              <a:ext cx="849960" cy="238320"/>
            </p14:xfrm>
          </p:contentPart>
        </mc:Choice>
        <mc:Fallback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117E2A22-A1FB-433F-8F71-7E2A7DFE836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46127" y="4535465"/>
                <a:ext cx="867593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E307BB9A-1168-4381-AC1F-233436410E0C}"/>
                  </a:ext>
                </a:extLst>
              </p14:cNvPr>
              <p14:cNvContentPartPr/>
              <p14:nvPr/>
            </p14:nvContentPartPr>
            <p14:xfrm>
              <a:off x="2889443" y="4561025"/>
              <a:ext cx="151560" cy="224280"/>
            </p14:xfrm>
          </p:contentPart>
        </mc:Choice>
        <mc:Fallback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E307BB9A-1168-4381-AC1F-233436410E0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80443" y="4552025"/>
                <a:ext cx="1692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C3325454-0178-40F9-8378-B38BA6EF24CB}"/>
                  </a:ext>
                </a:extLst>
              </p14:cNvPr>
              <p14:cNvContentPartPr/>
              <p14:nvPr/>
            </p14:nvContentPartPr>
            <p14:xfrm>
              <a:off x="2481923" y="4561025"/>
              <a:ext cx="218160" cy="179640"/>
            </p14:xfrm>
          </p:contentPart>
        </mc:Choice>
        <mc:Fallback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C3325454-0178-40F9-8378-B38BA6EF24C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72923" y="4552025"/>
                <a:ext cx="2358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F2623858-B5E2-4D0A-8947-6287253DB423}"/>
                  </a:ext>
                </a:extLst>
              </p14:cNvPr>
              <p14:cNvContentPartPr/>
              <p14:nvPr/>
            </p14:nvContentPartPr>
            <p14:xfrm>
              <a:off x="4104443" y="4544465"/>
              <a:ext cx="187560" cy="210960"/>
            </p14:xfrm>
          </p:contentPart>
        </mc:Choice>
        <mc:Fallback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F2623858-B5E2-4D0A-8947-6287253DB42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95803" y="4535825"/>
                <a:ext cx="2052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8" name="잉크 77">
                <a:extLst>
                  <a:ext uri="{FF2B5EF4-FFF2-40B4-BE49-F238E27FC236}">
                    <a16:creationId xmlns:a16="http://schemas.microsoft.com/office/drawing/2014/main" id="{C29E7CAE-CE56-4158-82A6-F3B1C3839528}"/>
                  </a:ext>
                </a:extLst>
              </p14:cNvPr>
              <p14:cNvContentPartPr/>
              <p14:nvPr/>
            </p14:nvContentPartPr>
            <p14:xfrm>
              <a:off x="4398203" y="4541225"/>
              <a:ext cx="201240" cy="230760"/>
            </p14:xfrm>
          </p:contentPart>
        </mc:Choice>
        <mc:Fallback>
          <p:pic>
            <p:nvPicPr>
              <p:cNvPr id="78" name="잉크 77">
                <a:extLst>
                  <a:ext uri="{FF2B5EF4-FFF2-40B4-BE49-F238E27FC236}">
                    <a16:creationId xmlns:a16="http://schemas.microsoft.com/office/drawing/2014/main" id="{C29E7CAE-CE56-4158-82A6-F3B1C383952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89203" y="4532585"/>
                <a:ext cx="2188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68063C80-2839-4B22-9C5C-10745FD7E1D3}"/>
                  </a:ext>
                </a:extLst>
              </p14:cNvPr>
              <p14:cNvContentPartPr/>
              <p14:nvPr/>
            </p14:nvContentPartPr>
            <p14:xfrm>
              <a:off x="4690883" y="4613585"/>
              <a:ext cx="67680" cy="176400"/>
            </p14:xfrm>
          </p:contentPart>
        </mc:Choice>
        <mc:Fallback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68063C80-2839-4B22-9C5C-10745FD7E1D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81883" y="4604945"/>
                <a:ext cx="853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609B79B1-4FDD-4B1D-8566-BF2885935B32}"/>
                  </a:ext>
                </a:extLst>
              </p14:cNvPr>
              <p14:cNvContentPartPr/>
              <p14:nvPr/>
            </p14:nvContentPartPr>
            <p14:xfrm>
              <a:off x="4839563" y="4509185"/>
              <a:ext cx="297720" cy="262080"/>
            </p14:xfrm>
          </p:contentPart>
        </mc:Choice>
        <mc:Fallback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609B79B1-4FDD-4B1D-8566-BF2885935B3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30574" y="4500533"/>
                <a:ext cx="315339" cy="279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839C19E4-3FD7-4078-B99E-4F45D374F2CC}"/>
                  </a:ext>
                </a:extLst>
              </p14:cNvPr>
              <p14:cNvContentPartPr/>
              <p14:nvPr/>
            </p14:nvContentPartPr>
            <p14:xfrm>
              <a:off x="5215403" y="4517465"/>
              <a:ext cx="154800" cy="198720"/>
            </p14:xfrm>
          </p:contentPart>
        </mc:Choice>
        <mc:Fallback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839C19E4-3FD7-4078-B99E-4F45D374F2C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206403" y="4508825"/>
                <a:ext cx="1724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3" name="잉크 92">
                <a:extLst>
                  <a:ext uri="{FF2B5EF4-FFF2-40B4-BE49-F238E27FC236}">
                    <a16:creationId xmlns:a16="http://schemas.microsoft.com/office/drawing/2014/main" id="{EAB95E9A-1AB3-4B29-A66B-630D3A7806A8}"/>
                  </a:ext>
                </a:extLst>
              </p14:cNvPr>
              <p14:cNvContentPartPr/>
              <p14:nvPr/>
            </p14:nvContentPartPr>
            <p14:xfrm>
              <a:off x="5481803" y="4501265"/>
              <a:ext cx="361800" cy="250200"/>
            </p14:xfrm>
          </p:contentPart>
        </mc:Choice>
        <mc:Fallback>
          <p:pic>
            <p:nvPicPr>
              <p:cNvPr id="93" name="잉크 92">
                <a:extLst>
                  <a:ext uri="{FF2B5EF4-FFF2-40B4-BE49-F238E27FC236}">
                    <a16:creationId xmlns:a16="http://schemas.microsoft.com/office/drawing/2014/main" id="{EAB95E9A-1AB3-4B29-A66B-630D3A7806A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473163" y="4492265"/>
                <a:ext cx="37944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08EC2D3D-F977-4BAC-8CD5-D30D3766B5E6}"/>
                  </a:ext>
                </a:extLst>
              </p14:cNvPr>
              <p14:cNvContentPartPr/>
              <p14:nvPr/>
            </p14:nvContentPartPr>
            <p14:xfrm>
              <a:off x="5915963" y="4502345"/>
              <a:ext cx="186840" cy="361440"/>
            </p14:xfrm>
          </p:contentPart>
        </mc:Choice>
        <mc:Fallback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08EC2D3D-F977-4BAC-8CD5-D30D3766B5E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07323" y="4493705"/>
                <a:ext cx="20448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5" name="잉크 94">
                <a:extLst>
                  <a:ext uri="{FF2B5EF4-FFF2-40B4-BE49-F238E27FC236}">
                    <a16:creationId xmlns:a16="http://schemas.microsoft.com/office/drawing/2014/main" id="{8FA94005-55FE-460A-AAD7-007276F30726}"/>
                  </a:ext>
                </a:extLst>
              </p14:cNvPr>
              <p14:cNvContentPartPr/>
              <p14:nvPr/>
            </p14:nvContentPartPr>
            <p14:xfrm>
              <a:off x="6201803" y="4591265"/>
              <a:ext cx="20520" cy="118440"/>
            </p14:xfrm>
          </p:contentPart>
        </mc:Choice>
        <mc:Fallback>
          <p:pic>
            <p:nvPicPr>
              <p:cNvPr id="95" name="잉크 94">
                <a:extLst>
                  <a:ext uri="{FF2B5EF4-FFF2-40B4-BE49-F238E27FC236}">
                    <a16:creationId xmlns:a16="http://schemas.microsoft.com/office/drawing/2014/main" id="{8FA94005-55FE-460A-AAD7-007276F3072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92803" y="4582625"/>
                <a:ext cx="381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8" name="잉크 97">
                <a:extLst>
                  <a:ext uri="{FF2B5EF4-FFF2-40B4-BE49-F238E27FC236}">
                    <a16:creationId xmlns:a16="http://schemas.microsoft.com/office/drawing/2014/main" id="{56A243BF-CBB8-4317-9689-412155F8C806}"/>
                  </a:ext>
                </a:extLst>
              </p14:cNvPr>
              <p14:cNvContentPartPr/>
              <p14:nvPr/>
            </p14:nvContentPartPr>
            <p14:xfrm>
              <a:off x="6552803" y="4497665"/>
              <a:ext cx="228240" cy="192960"/>
            </p14:xfrm>
          </p:contentPart>
        </mc:Choice>
        <mc:Fallback>
          <p:pic>
            <p:nvPicPr>
              <p:cNvPr id="98" name="잉크 97">
                <a:extLst>
                  <a:ext uri="{FF2B5EF4-FFF2-40B4-BE49-F238E27FC236}">
                    <a16:creationId xmlns:a16="http://schemas.microsoft.com/office/drawing/2014/main" id="{56A243BF-CBB8-4317-9689-412155F8C80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44163" y="4488665"/>
                <a:ext cx="2458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13DD69F5-5751-428F-88FA-93FCF505957B}"/>
                  </a:ext>
                </a:extLst>
              </p14:cNvPr>
              <p14:cNvContentPartPr/>
              <p14:nvPr/>
            </p14:nvContentPartPr>
            <p14:xfrm>
              <a:off x="6872123" y="4467065"/>
              <a:ext cx="402840" cy="430200"/>
            </p14:xfrm>
          </p:contentPart>
        </mc:Choice>
        <mc:Fallback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13DD69F5-5751-428F-88FA-93FCF505957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63483" y="4458425"/>
                <a:ext cx="42048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AA51E517-3C4A-402C-A212-77263D03EE1C}"/>
                  </a:ext>
                </a:extLst>
              </p14:cNvPr>
              <p14:cNvContentPartPr/>
              <p14:nvPr/>
            </p14:nvContentPartPr>
            <p14:xfrm>
              <a:off x="6315203" y="4471745"/>
              <a:ext cx="165600" cy="210240"/>
            </p14:xfrm>
          </p:contentPart>
        </mc:Choice>
        <mc:Fallback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AA51E517-3C4A-402C-A212-77263D03EE1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06563" y="4463105"/>
                <a:ext cx="18324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2" name="잉크 111">
                <a:extLst>
                  <a:ext uri="{FF2B5EF4-FFF2-40B4-BE49-F238E27FC236}">
                    <a16:creationId xmlns:a16="http://schemas.microsoft.com/office/drawing/2014/main" id="{BFA38A38-58C4-4870-9188-94360E48E3BD}"/>
                  </a:ext>
                </a:extLst>
              </p14:cNvPr>
              <p14:cNvContentPartPr/>
              <p14:nvPr/>
            </p14:nvContentPartPr>
            <p14:xfrm>
              <a:off x="8151203" y="4440065"/>
              <a:ext cx="303480" cy="455040"/>
            </p14:xfrm>
          </p:contentPart>
        </mc:Choice>
        <mc:Fallback>
          <p:pic>
            <p:nvPicPr>
              <p:cNvPr id="112" name="잉크 111">
                <a:extLst>
                  <a:ext uri="{FF2B5EF4-FFF2-40B4-BE49-F238E27FC236}">
                    <a16:creationId xmlns:a16="http://schemas.microsoft.com/office/drawing/2014/main" id="{BFA38A38-58C4-4870-9188-94360E48E3B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142203" y="4431425"/>
                <a:ext cx="32112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3" name="잉크 112">
                <a:extLst>
                  <a:ext uri="{FF2B5EF4-FFF2-40B4-BE49-F238E27FC236}">
                    <a16:creationId xmlns:a16="http://schemas.microsoft.com/office/drawing/2014/main" id="{EB90EC18-B9C9-4CBB-8E94-313D01D96F33}"/>
                  </a:ext>
                </a:extLst>
              </p14:cNvPr>
              <p14:cNvContentPartPr/>
              <p14:nvPr/>
            </p14:nvContentPartPr>
            <p14:xfrm>
              <a:off x="7349483" y="4470305"/>
              <a:ext cx="706320" cy="291240"/>
            </p14:xfrm>
          </p:contentPart>
        </mc:Choice>
        <mc:Fallback>
          <p:pic>
            <p:nvPicPr>
              <p:cNvPr id="113" name="잉크 112">
                <a:extLst>
                  <a:ext uri="{FF2B5EF4-FFF2-40B4-BE49-F238E27FC236}">
                    <a16:creationId xmlns:a16="http://schemas.microsoft.com/office/drawing/2014/main" id="{EB90EC18-B9C9-4CBB-8E94-313D01D96F3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340488" y="4461316"/>
                <a:ext cx="723951" cy="308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8" name="잉크 127">
                <a:extLst>
                  <a:ext uri="{FF2B5EF4-FFF2-40B4-BE49-F238E27FC236}">
                    <a16:creationId xmlns:a16="http://schemas.microsoft.com/office/drawing/2014/main" id="{87315884-546B-4498-9504-B690B8D7541B}"/>
                  </a:ext>
                </a:extLst>
              </p14:cNvPr>
              <p14:cNvContentPartPr/>
              <p14:nvPr/>
            </p14:nvContentPartPr>
            <p14:xfrm>
              <a:off x="5250683" y="5124065"/>
              <a:ext cx="343800" cy="365400"/>
            </p14:xfrm>
          </p:contentPart>
        </mc:Choice>
        <mc:Fallback>
          <p:pic>
            <p:nvPicPr>
              <p:cNvPr id="128" name="잉크 127">
                <a:extLst>
                  <a:ext uri="{FF2B5EF4-FFF2-40B4-BE49-F238E27FC236}">
                    <a16:creationId xmlns:a16="http://schemas.microsoft.com/office/drawing/2014/main" id="{87315884-546B-4498-9504-B690B8D7541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42043" y="5115074"/>
                <a:ext cx="361440" cy="383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9" name="잉크 128">
                <a:extLst>
                  <a:ext uri="{FF2B5EF4-FFF2-40B4-BE49-F238E27FC236}">
                    <a16:creationId xmlns:a16="http://schemas.microsoft.com/office/drawing/2014/main" id="{E84A6408-57FB-472B-9F33-9BB96D4335F0}"/>
                  </a:ext>
                </a:extLst>
              </p14:cNvPr>
              <p14:cNvContentPartPr/>
              <p14:nvPr/>
            </p14:nvContentPartPr>
            <p14:xfrm>
              <a:off x="4847123" y="5129825"/>
              <a:ext cx="297000" cy="331200"/>
            </p14:xfrm>
          </p:contentPart>
        </mc:Choice>
        <mc:Fallback>
          <p:pic>
            <p:nvPicPr>
              <p:cNvPr id="129" name="잉크 128">
                <a:extLst>
                  <a:ext uri="{FF2B5EF4-FFF2-40B4-BE49-F238E27FC236}">
                    <a16:creationId xmlns:a16="http://schemas.microsoft.com/office/drawing/2014/main" id="{E84A6408-57FB-472B-9F33-9BB96D4335F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38483" y="5120825"/>
                <a:ext cx="31464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9" name="잉크 148">
                <a:extLst>
                  <a:ext uri="{FF2B5EF4-FFF2-40B4-BE49-F238E27FC236}">
                    <a16:creationId xmlns:a16="http://schemas.microsoft.com/office/drawing/2014/main" id="{7D90DC76-B118-4DE7-9EC2-FD091A0AC40B}"/>
                  </a:ext>
                </a:extLst>
              </p14:cNvPr>
              <p14:cNvContentPartPr/>
              <p14:nvPr/>
            </p14:nvContentPartPr>
            <p14:xfrm>
              <a:off x="3528443" y="5399465"/>
              <a:ext cx="196920" cy="25200"/>
            </p14:xfrm>
          </p:contentPart>
        </mc:Choice>
        <mc:Fallback>
          <p:pic>
            <p:nvPicPr>
              <p:cNvPr id="149" name="잉크 148">
                <a:extLst>
                  <a:ext uri="{FF2B5EF4-FFF2-40B4-BE49-F238E27FC236}">
                    <a16:creationId xmlns:a16="http://schemas.microsoft.com/office/drawing/2014/main" id="{7D90DC76-B118-4DE7-9EC2-FD091A0AC40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519803" y="5390465"/>
                <a:ext cx="2145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0" name="잉크 149">
                <a:extLst>
                  <a:ext uri="{FF2B5EF4-FFF2-40B4-BE49-F238E27FC236}">
                    <a16:creationId xmlns:a16="http://schemas.microsoft.com/office/drawing/2014/main" id="{12EBAB07-48AF-41A5-8312-903EAFA9148D}"/>
                  </a:ext>
                </a:extLst>
              </p14:cNvPr>
              <p14:cNvContentPartPr/>
              <p14:nvPr/>
            </p14:nvContentPartPr>
            <p14:xfrm>
              <a:off x="3544283" y="6030545"/>
              <a:ext cx="190080" cy="56520"/>
            </p14:xfrm>
          </p:contentPart>
        </mc:Choice>
        <mc:Fallback>
          <p:pic>
            <p:nvPicPr>
              <p:cNvPr id="150" name="잉크 149">
                <a:extLst>
                  <a:ext uri="{FF2B5EF4-FFF2-40B4-BE49-F238E27FC236}">
                    <a16:creationId xmlns:a16="http://schemas.microsoft.com/office/drawing/2014/main" id="{12EBAB07-48AF-41A5-8312-903EAFA9148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535643" y="6021545"/>
                <a:ext cx="2077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1" name="잉크 150">
                <a:extLst>
                  <a:ext uri="{FF2B5EF4-FFF2-40B4-BE49-F238E27FC236}">
                    <a16:creationId xmlns:a16="http://schemas.microsoft.com/office/drawing/2014/main" id="{09992380-B3A9-4038-AC21-76A58AA807E5}"/>
                  </a:ext>
                </a:extLst>
              </p14:cNvPr>
              <p14:cNvContentPartPr/>
              <p14:nvPr/>
            </p14:nvContentPartPr>
            <p14:xfrm>
              <a:off x="5783123" y="5788985"/>
              <a:ext cx="277560" cy="371520"/>
            </p14:xfrm>
          </p:contentPart>
        </mc:Choice>
        <mc:Fallback>
          <p:pic>
            <p:nvPicPr>
              <p:cNvPr id="151" name="잉크 150">
                <a:extLst>
                  <a:ext uri="{FF2B5EF4-FFF2-40B4-BE49-F238E27FC236}">
                    <a16:creationId xmlns:a16="http://schemas.microsoft.com/office/drawing/2014/main" id="{09992380-B3A9-4038-AC21-76A58AA807E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774472" y="5779994"/>
                <a:ext cx="295223" cy="389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2" name="잉크 151">
                <a:extLst>
                  <a:ext uri="{FF2B5EF4-FFF2-40B4-BE49-F238E27FC236}">
                    <a16:creationId xmlns:a16="http://schemas.microsoft.com/office/drawing/2014/main" id="{97325589-E7BD-41DD-8A9C-ED890EC2172A}"/>
                  </a:ext>
                </a:extLst>
              </p14:cNvPr>
              <p14:cNvContentPartPr/>
              <p14:nvPr/>
            </p14:nvContentPartPr>
            <p14:xfrm>
              <a:off x="5023163" y="5841545"/>
              <a:ext cx="557640" cy="353880"/>
            </p14:xfrm>
          </p:contentPart>
        </mc:Choice>
        <mc:Fallback>
          <p:pic>
            <p:nvPicPr>
              <p:cNvPr id="152" name="잉크 151">
                <a:extLst>
                  <a:ext uri="{FF2B5EF4-FFF2-40B4-BE49-F238E27FC236}">
                    <a16:creationId xmlns:a16="http://schemas.microsoft.com/office/drawing/2014/main" id="{97325589-E7BD-41DD-8A9C-ED890EC2172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014163" y="5832905"/>
                <a:ext cx="5752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2BB85547-BCFA-4A40-B244-46D701B2E80B}"/>
                  </a:ext>
                </a:extLst>
              </p14:cNvPr>
              <p14:cNvContentPartPr/>
              <p14:nvPr/>
            </p14:nvContentPartPr>
            <p14:xfrm>
              <a:off x="3650123" y="1101425"/>
              <a:ext cx="54000" cy="54720"/>
            </p14:xfrm>
          </p:contentPart>
        </mc:Choice>
        <mc:Fallback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2BB85547-BCFA-4A40-B244-46D701B2E80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41123" y="1092785"/>
                <a:ext cx="7164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EAAE1379-B065-4875-B83F-A044238E5C28}"/>
                  </a:ext>
                </a:extLst>
              </p14:cNvPr>
              <p14:cNvContentPartPr/>
              <p14:nvPr/>
            </p14:nvContentPartPr>
            <p14:xfrm>
              <a:off x="3790883" y="1278545"/>
              <a:ext cx="41760" cy="58680"/>
            </p14:xfrm>
          </p:contentPart>
        </mc:Choice>
        <mc:Fallback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EAAE1379-B065-4875-B83F-A044238E5C2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781883" y="1269905"/>
                <a:ext cx="594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59571BD6-EC8A-49D1-B008-33BE9565D13D}"/>
                  </a:ext>
                </a:extLst>
              </p14:cNvPr>
              <p14:cNvContentPartPr/>
              <p14:nvPr/>
            </p14:nvContentPartPr>
            <p14:xfrm>
              <a:off x="4598723" y="2899265"/>
              <a:ext cx="131040" cy="188640"/>
            </p14:xfrm>
          </p:contentPart>
        </mc:Choice>
        <mc:Fallback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59571BD6-EC8A-49D1-B008-33BE9565D13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89723" y="2890265"/>
                <a:ext cx="1486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72333C78-9B4C-4D16-BFED-DDE6EFD52506}"/>
                  </a:ext>
                </a:extLst>
              </p14:cNvPr>
              <p14:cNvContentPartPr/>
              <p14:nvPr/>
            </p14:nvContentPartPr>
            <p14:xfrm>
              <a:off x="4817603" y="2872985"/>
              <a:ext cx="278640" cy="157320"/>
            </p14:xfrm>
          </p:contentPart>
        </mc:Choice>
        <mc:Fallback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72333C78-9B4C-4D16-BFED-DDE6EFD5250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808615" y="2864345"/>
                <a:ext cx="296257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5" name="잉크 84">
                <a:extLst>
                  <a:ext uri="{FF2B5EF4-FFF2-40B4-BE49-F238E27FC236}">
                    <a16:creationId xmlns:a16="http://schemas.microsoft.com/office/drawing/2014/main" id="{A7307C77-F412-4CC7-835B-3FAC2BCF2A54}"/>
                  </a:ext>
                </a:extLst>
              </p14:cNvPr>
              <p14:cNvContentPartPr/>
              <p14:nvPr/>
            </p14:nvContentPartPr>
            <p14:xfrm>
              <a:off x="3597563" y="1469705"/>
              <a:ext cx="1093320" cy="1215360"/>
            </p14:xfrm>
          </p:contentPart>
        </mc:Choice>
        <mc:Fallback>
          <p:pic>
            <p:nvPicPr>
              <p:cNvPr id="85" name="잉크 84">
                <a:extLst>
                  <a:ext uri="{FF2B5EF4-FFF2-40B4-BE49-F238E27FC236}">
                    <a16:creationId xmlns:a16="http://schemas.microsoft.com/office/drawing/2014/main" id="{A7307C77-F412-4CC7-835B-3FAC2BCF2A5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588566" y="1460705"/>
                <a:ext cx="1110954" cy="12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57D36DEE-DA21-4CBF-BD57-74978885FA50}"/>
                  </a:ext>
                </a:extLst>
              </p14:cNvPr>
              <p14:cNvContentPartPr/>
              <p14:nvPr/>
            </p14:nvContentPartPr>
            <p14:xfrm>
              <a:off x="3335843" y="2878745"/>
              <a:ext cx="354600" cy="243360"/>
            </p14:xfrm>
          </p:contentPart>
        </mc:Choice>
        <mc:Fallback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57D36DEE-DA21-4CBF-BD57-74978885FA5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327203" y="2870092"/>
                <a:ext cx="372240" cy="261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12F0F9A-F48E-4D19-A842-D5CBD22DA0C4}"/>
                  </a:ext>
                </a:extLst>
              </p14:cNvPr>
              <p14:cNvContentPartPr/>
              <p14:nvPr/>
            </p14:nvContentPartPr>
            <p14:xfrm>
              <a:off x="3926243" y="5960345"/>
              <a:ext cx="169200" cy="1947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12F0F9A-F48E-4D19-A842-D5CBD22DA0C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917603" y="5951345"/>
                <a:ext cx="1868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96A680A9-C6AA-4803-A44B-842424AAF176}"/>
                  </a:ext>
                </a:extLst>
              </p14:cNvPr>
              <p14:cNvContentPartPr/>
              <p14:nvPr/>
            </p14:nvContentPartPr>
            <p14:xfrm>
              <a:off x="4152683" y="5889785"/>
              <a:ext cx="44640" cy="17280"/>
            </p14:xfrm>
          </p:contentPart>
        </mc:Choice>
        <mc:Fallback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96A680A9-C6AA-4803-A44B-842424AAF17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144043" y="5880785"/>
                <a:ext cx="622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BB0D1918-5874-42F0-80D4-F4628B3F730E}"/>
                  </a:ext>
                </a:extLst>
              </p14:cNvPr>
              <p14:cNvContentPartPr/>
              <p14:nvPr/>
            </p14:nvContentPartPr>
            <p14:xfrm>
              <a:off x="4169963" y="5999945"/>
              <a:ext cx="19080" cy="147960"/>
            </p14:xfrm>
          </p:contentPart>
        </mc:Choice>
        <mc:Fallback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BB0D1918-5874-42F0-80D4-F4628B3F730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61323" y="5990945"/>
                <a:ext cx="367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EE3F8F7C-D8B9-4E61-98A7-D4CDB3B3F690}"/>
                  </a:ext>
                </a:extLst>
              </p14:cNvPr>
              <p14:cNvContentPartPr/>
              <p14:nvPr/>
            </p14:nvContentPartPr>
            <p14:xfrm>
              <a:off x="4277963" y="5949545"/>
              <a:ext cx="120960" cy="254160"/>
            </p14:xfrm>
          </p:contentPart>
        </mc:Choice>
        <mc:Fallback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EE3F8F7C-D8B9-4E61-98A7-D4CDB3B3F69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268963" y="5940905"/>
                <a:ext cx="1386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09E0F517-B485-4702-BE1D-90978F22E5B4}"/>
                  </a:ext>
                </a:extLst>
              </p14:cNvPr>
              <p14:cNvContentPartPr/>
              <p14:nvPr/>
            </p14:nvContentPartPr>
            <p14:xfrm>
              <a:off x="5643083" y="3330905"/>
              <a:ext cx="276480" cy="366120"/>
            </p14:xfrm>
          </p:contentPart>
        </mc:Choice>
        <mc:Fallback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09E0F517-B485-4702-BE1D-90978F22E5B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634443" y="3322265"/>
                <a:ext cx="29412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6" name="잉크 115">
                <a:extLst>
                  <a:ext uri="{FF2B5EF4-FFF2-40B4-BE49-F238E27FC236}">
                    <a16:creationId xmlns:a16="http://schemas.microsoft.com/office/drawing/2014/main" id="{E26FCC51-64F1-4ECE-900A-ABD668C22864}"/>
                  </a:ext>
                </a:extLst>
              </p14:cNvPr>
              <p14:cNvContentPartPr/>
              <p14:nvPr/>
            </p14:nvContentPartPr>
            <p14:xfrm>
              <a:off x="7543523" y="1477985"/>
              <a:ext cx="257760" cy="299520"/>
            </p14:xfrm>
          </p:contentPart>
        </mc:Choice>
        <mc:Fallback>
          <p:pic>
            <p:nvPicPr>
              <p:cNvPr id="116" name="잉크 115">
                <a:extLst>
                  <a:ext uri="{FF2B5EF4-FFF2-40B4-BE49-F238E27FC236}">
                    <a16:creationId xmlns:a16="http://schemas.microsoft.com/office/drawing/2014/main" id="{E26FCC51-64F1-4ECE-900A-ABD668C2286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534523" y="1469345"/>
                <a:ext cx="2754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17" name="잉크 116">
                <a:extLst>
                  <a:ext uri="{FF2B5EF4-FFF2-40B4-BE49-F238E27FC236}">
                    <a16:creationId xmlns:a16="http://schemas.microsoft.com/office/drawing/2014/main" id="{455FA27B-3FBE-413B-A047-7064CA53BA0F}"/>
                  </a:ext>
                </a:extLst>
              </p14:cNvPr>
              <p14:cNvContentPartPr/>
              <p14:nvPr/>
            </p14:nvContentPartPr>
            <p14:xfrm>
              <a:off x="7929803" y="1524785"/>
              <a:ext cx="208800" cy="188640"/>
            </p14:xfrm>
          </p:contentPart>
        </mc:Choice>
        <mc:Fallback>
          <p:pic>
            <p:nvPicPr>
              <p:cNvPr id="117" name="잉크 116">
                <a:extLst>
                  <a:ext uri="{FF2B5EF4-FFF2-40B4-BE49-F238E27FC236}">
                    <a16:creationId xmlns:a16="http://schemas.microsoft.com/office/drawing/2014/main" id="{455FA27B-3FBE-413B-A047-7064CA53BA0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20803" y="1515785"/>
                <a:ext cx="2264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22" name="잉크 121">
                <a:extLst>
                  <a:ext uri="{FF2B5EF4-FFF2-40B4-BE49-F238E27FC236}">
                    <a16:creationId xmlns:a16="http://schemas.microsoft.com/office/drawing/2014/main" id="{C9B4E3DC-1718-459D-9455-61788C17194A}"/>
                  </a:ext>
                </a:extLst>
              </p14:cNvPr>
              <p14:cNvContentPartPr/>
              <p14:nvPr/>
            </p14:nvContentPartPr>
            <p14:xfrm>
              <a:off x="8004683" y="2960105"/>
              <a:ext cx="95400" cy="68400"/>
            </p14:xfrm>
          </p:contentPart>
        </mc:Choice>
        <mc:Fallback>
          <p:pic>
            <p:nvPicPr>
              <p:cNvPr id="122" name="잉크 121">
                <a:extLst>
                  <a:ext uri="{FF2B5EF4-FFF2-40B4-BE49-F238E27FC236}">
                    <a16:creationId xmlns:a16="http://schemas.microsoft.com/office/drawing/2014/main" id="{C9B4E3DC-1718-459D-9455-61788C17194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996043" y="2951105"/>
                <a:ext cx="11304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25" name="잉크 124">
                <a:extLst>
                  <a:ext uri="{FF2B5EF4-FFF2-40B4-BE49-F238E27FC236}">
                    <a16:creationId xmlns:a16="http://schemas.microsoft.com/office/drawing/2014/main" id="{F58204C8-54CB-4565-86B3-BDE656F9FA44}"/>
                  </a:ext>
                </a:extLst>
              </p14:cNvPr>
              <p14:cNvContentPartPr/>
              <p14:nvPr/>
            </p14:nvContentPartPr>
            <p14:xfrm>
              <a:off x="7600763" y="3125705"/>
              <a:ext cx="723240" cy="387000"/>
            </p14:xfrm>
          </p:contentPart>
        </mc:Choice>
        <mc:Fallback>
          <p:pic>
            <p:nvPicPr>
              <p:cNvPr id="125" name="잉크 124">
                <a:extLst>
                  <a:ext uri="{FF2B5EF4-FFF2-40B4-BE49-F238E27FC236}">
                    <a16:creationId xmlns:a16="http://schemas.microsoft.com/office/drawing/2014/main" id="{F58204C8-54CB-4565-86B3-BDE656F9FA4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591763" y="3117065"/>
                <a:ext cx="74088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26" name="잉크 125">
                <a:extLst>
                  <a:ext uri="{FF2B5EF4-FFF2-40B4-BE49-F238E27FC236}">
                    <a16:creationId xmlns:a16="http://schemas.microsoft.com/office/drawing/2014/main" id="{1CFEE020-FE1B-4139-9953-3D2C24514C19}"/>
                  </a:ext>
                </a:extLst>
              </p14:cNvPr>
              <p14:cNvContentPartPr/>
              <p14:nvPr/>
            </p14:nvContentPartPr>
            <p14:xfrm>
              <a:off x="8250923" y="1359185"/>
              <a:ext cx="176040" cy="339120"/>
            </p14:xfrm>
          </p:contentPart>
        </mc:Choice>
        <mc:Fallback>
          <p:pic>
            <p:nvPicPr>
              <p:cNvPr id="126" name="잉크 125">
                <a:extLst>
                  <a:ext uri="{FF2B5EF4-FFF2-40B4-BE49-F238E27FC236}">
                    <a16:creationId xmlns:a16="http://schemas.microsoft.com/office/drawing/2014/main" id="{1CFEE020-FE1B-4139-9953-3D2C24514C1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241923" y="1350185"/>
                <a:ext cx="19368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61" name="잉크 160">
                <a:extLst>
                  <a:ext uri="{FF2B5EF4-FFF2-40B4-BE49-F238E27FC236}">
                    <a16:creationId xmlns:a16="http://schemas.microsoft.com/office/drawing/2014/main" id="{1035FCE2-0C6B-4C9B-AA71-95E8276B506B}"/>
                  </a:ext>
                </a:extLst>
              </p14:cNvPr>
              <p14:cNvContentPartPr/>
              <p14:nvPr/>
            </p14:nvContentPartPr>
            <p14:xfrm>
              <a:off x="8705963" y="1143545"/>
              <a:ext cx="1269000" cy="1126080"/>
            </p14:xfrm>
          </p:contentPart>
        </mc:Choice>
        <mc:Fallback>
          <p:pic>
            <p:nvPicPr>
              <p:cNvPr id="161" name="잉크 160">
                <a:extLst>
                  <a:ext uri="{FF2B5EF4-FFF2-40B4-BE49-F238E27FC236}">
                    <a16:creationId xmlns:a16="http://schemas.microsoft.com/office/drawing/2014/main" id="{1035FCE2-0C6B-4C9B-AA71-95E8276B506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696963" y="1134545"/>
                <a:ext cx="1286640" cy="11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62" name="잉크 161">
                <a:extLst>
                  <a:ext uri="{FF2B5EF4-FFF2-40B4-BE49-F238E27FC236}">
                    <a16:creationId xmlns:a16="http://schemas.microsoft.com/office/drawing/2014/main" id="{F7745BD5-0FF2-420D-A9B7-1A3FA2073C99}"/>
                  </a:ext>
                </a:extLst>
              </p14:cNvPr>
              <p14:cNvContentPartPr/>
              <p14:nvPr/>
            </p14:nvContentPartPr>
            <p14:xfrm>
              <a:off x="8637203" y="2995025"/>
              <a:ext cx="1032480" cy="683640"/>
            </p14:xfrm>
          </p:contentPart>
        </mc:Choice>
        <mc:Fallback>
          <p:pic>
            <p:nvPicPr>
              <p:cNvPr id="162" name="잉크 161">
                <a:extLst>
                  <a:ext uri="{FF2B5EF4-FFF2-40B4-BE49-F238E27FC236}">
                    <a16:creationId xmlns:a16="http://schemas.microsoft.com/office/drawing/2014/main" id="{F7745BD5-0FF2-420D-A9B7-1A3FA2073C9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628203" y="2986385"/>
                <a:ext cx="105012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69" name="잉크 168">
                <a:extLst>
                  <a:ext uri="{FF2B5EF4-FFF2-40B4-BE49-F238E27FC236}">
                    <a16:creationId xmlns:a16="http://schemas.microsoft.com/office/drawing/2014/main" id="{74D78494-9FA7-4BCF-B9DD-A1A2AE8A4CDC}"/>
                  </a:ext>
                </a:extLst>
              </p14:cNvPr>
              <p14:cNvContentPartPr/>
              <p14:nvPr/>
            </p14:nvContentPartPr>
            <p14:xfrm>
              <a:off x="10336403" y="480785"/>
              <a:ext cx="1667880" cy="3354840"/>
            </p14:xfrm>
          </p:contentPart>
        </mc:Choice>
        <mc:Fallback>
          <p:pic>
            <p:nvPicPr>
              <p:cNvPr id="169" name="잉크 168">
                <a:extLst>
                  <a:ext uri="{FF2B5EF4-FFF2-40B4-BE49-F238E27FC236}">
                    <a16:creationId xmlns:a16="http://schemas.microsoft.com/office/drawing/2014/main" id="{74D78494-9FA7-4BCF-B9DD-A1A2AE8A4CD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327763" y="471785"/>
                <a:ext cx="1685520" cy="33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73" name="잉크 172">
                <a:extLst>
                  <a:ext uri="{FF2B5EF4-FFF2-40B4-BE49-F238E27FC236}">
                    <a16:creationId xmlns:a16="http://schemas.microsoft.com/office/drawing/2014/main" id="{1900F3AA-FB55-4308-9C5A-716F68029590}"/>
                  </a:ext>
                </a:extLst>
              </p14:cNvPr>
              <p14:cNvContentPartPr/>
              <p14:nvPr/>
            </p14:nvContentPartPr>
            <p14:xfrm>
              <a:off x="1782443" y="3807185"/>
              <a:ext cx="7416720" cy="1673640"/>
            </p14:xfrm>
          </p:contentPart>
        </mc:Choice>
        <mc:Fallback>
          <p:pic>
            <p:nvPicPr>
              <p:cNvPr id="173" name="잉크 172">
                <a:extLst>
                  <a:ext uri="{FF2B5EF4-FFF2-40B4-BE49-F238E27FC236}">
                    <a16:creationId xmlns:a16="http://schemas.microsoft.com/office/drawing/2014/main" id="{1900F3AA-FB55-4308-9C5A-716F6802959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773443" y="3798185"/>
                <a:ext cx="7434360" cy="16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997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2C2A18B-04E2-4CC6-8F59-782A946A8AA6}"/>
                  </a:ext>
                </a:extLst>
              </p14:cNvPr>
              <p14:cNvContentPartPr/>
              <p14:nvPr/>
            </p14:nvContentPartPr>
            <p14:xfrm>
              <a:off x="3989643" y="1241280"/>
              <a:ext cx="37800" cy="500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2C2A18B-04E2-4CC6-8F59-782A946A8A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0643" y="1232640"/>
                <a:ext cx="554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707E58D-22BF-4970-ACF2-810BD3271157}"/>
                  </a:ext>
                </a:extLst>
              </p14:cNvPr>
              <p14:cNvContentPartPr/>
              <p14:nvPr/>
            </p14:nvContentPartPr>
            <p14:xfrm>
              <a:off x="2677083" y="1454760"/>
              <a:ext cx="2058840" cy="19742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707E58D-22BF-4970-ACF2-810BD32711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8443" y="1445760"/>
                <a:ext cx="2076480" cy="19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8E8416B-0B35-4F54-9AA5-BEAE0DC14A6F}"/>
                  </a:ext>
                </a:extLst>
              </p14:cNvPr>
              <p14:cNvContentPartPr/>
              <p14:nvPr/>
            </p14:nvContentPartPr>
            <p14:xfrm>
              <a:off x="2003483" y="4606745"/>
              <a:ext cx="343800" cy="2030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8E8416B-0B35-4F54-9AA5-BEAE0DC14A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94843" y="4598090"/>
                <a:ext cx="361440" cy="2207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5774801-2F5B-4CB1-9096-AC8F936A35B6}"/>
                  </a:ext>
                </a:extLst>
              </p14:cNvPr>
              <p14:cNvContentPartPr/>
              <p14:nvPr/>
            </p14:nvContentPartPr>
            <p14:xfrm>
              <a:off x="2776763" y="4665425"/>
              <a:ext cx="23760" cy="1220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5774801-2F5B-4CB1-9096-AC8F936A35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68123" y="4656425"/>
                <a:ext cx="414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0B97E2A-79E2-4556-B2F9-18777755FDA6}"/>
                  </a:ext>
                </a:extLst>
              </p14:cNvPr>
              <p14:cNvContentPartPr/>
              <p14:nvPr/>
            </p14:nvContentPartPr>
            <p14:xfrm>
              <a:off x="3155123" y="4544465"/>
              <a:ext cx="849960" cy="23832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0B97E2A-79E2-4556-B2F9-18777755FD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46127" y="4535465"/>
                <a:ext cx="867593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D2C68D6-2F01-4F34-9AF2-1CB0DA380CDD}"/>
                  </a:ext>
                </a:extLst>
              </p14:cNvPr>
              <p14:cNvContentPartPr/>
              <p14:nvPr/>
            </p14:nvContentPartPr>
            <p14:xfrm>
              <a:off x="2889443" y="4561025"/>
              <a:ext cx="151560" cy="22428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D2C68D6-2F01-4F34-9AF2-1CB0DA380CD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80443" y="4552025"/>
                <a:ext cx="1692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FB82EA9-B922-43DD-A008-E8B4639AAA03}"/>
                  </a:ext>
                </a:extLst>
              </p14:cNvPr>
              <p14:cNvContentPartPr/>
              <p14:nvPr/>
            </p14:nvContentPartPr>
            <p14:xfrm>
              <a:off x="2481923" y="4561025"/>
              <a:ext cx="218160" cy="17964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FB82EA9-B922-43DD-A008-E8B4639AAA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72923" y="4552025"/>
                <a:ext cx="2358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97741DC-5BCA-49B4-8FE1-EB057CEBF0EA}"/>
                  </a:ext>
                </a:extLst>
              </p14:cNvPr>
              <p14:cNvContentPartPr/>
              <p14:nvPr/>
            </p14:nvContentPartPr>
            <p14:xfrm>
              <a:off x="4104443" y="4544465"/>
              <a:ext cx="187560" cy="2109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97741DC-5BCA-49B4-8FE1-EB057CEBF0E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95803" y="4535825"/>
                <a:ext cx="2052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1605518-1849-476E-B884-3147785D1F7C}"/>
                  </a:ext>
                </a:extLst>
              </p14:cNvPr>
              <p14:cNvContentPartPr/>
              <p14:nvPr/>
            </p14:nvContentPartPr>
            <p14:xfrm>
              <a:off x="4398203" y="4541225"/>
              <a:ext cx="201240" cy="2307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1605518-1849-476E-B884-3147785D1F7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89203" y="4532585"/>
                <a:ext cx="2188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88D76E2-A3E7-4290-A591-8E83691E19C3}"/>
                  </a:ext>
                </a:extLst>
              </p14:cNvPr>
              <p14:cNvContentPartPr/>
              <p14:nvPr/>
            </p14:nvContentPartPr>
            <p14:xfrm>
              <a:off x="4690883" y="4613585"/>
              <a:ext cx="67680" cy="17640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88D76E2-A3E7-4290-A591-8E83691E19C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81883" y="4604945"/>
                <a:ext cx="853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2C2D5D7-C455-4744-A80A-8F4F243D41EF}"/>
                  </a:ext>
                </a:extLst>
              </p14:cNvPr>
              <p14:cNvContentPartPr/>
              <p14:nvPr/>
            </p14:nvContentPartPr>
            <p14:xfrm>
              <a:off x="4839563" y="4509185"/>
              <a:ext cx="297720" cy="26208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2C2D5D7-C455-4744-A80A-8F4F243D41E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30574" y="4500533"/>
                <a:ext cx="315339" cy="279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FAC90E8A-A810-4D1F-A23B-ADADF7DA2E01}"/>
                  </a:ext>
                </a:extLst>
              </p14:cNvPr>
              <p14:cNvContentPartPr/>
              <p14:nvPr/>
            </p14:nvContentPartPr>
            <p14:xfrm>
              <a:off x="5215403" y="4517465"/>
              <a:ext cx="154800" cy="19872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FAC90E8A-A810-4D1F-A23B-ADADF7DA2E0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06403" y="4508825"/>
                <a:ext cx="1724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3203D836-9EEB-4927-B392-E2A7A78A40D7}"/>
                  </a:ext>
                </a:extLst>
              </p14:cNvPr>
              <p14:cNvContentPartPr/>
              <p14:nvPr/>
            </p14:nvContentPartPr>
            <p14:xfrm>
              <a:off x="5481803" y="4501265"/>
              <a:ext cx="361800" cy="25020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3203D836-9EEB-4927-B392-E2A7A78A40D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73163" y="4492265"/>
                <a:ext cx="37944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5D816D04-BCA3-4007-959E-4DCA003A10A5}"/>
                  </a:ext>
                </a:extLst>
              </p14:cNvPr>
              <p14:cNvContentPartPr/>
              <p14:nvPr/>
            </p14:nvContentPartPr>
            <p14:xfrm>
              <a:off x="5915963" y="4502345"/>
              <a:ext cx="186840" cy="36144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5D816D04-BCA3-4007-959E-4DCA003A10A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07323" y="4493705"/>
                <a:ext cx="20448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BBE30AB1-7F5D-4C70-BEB8-28A050CE3F46}"/>
                  </a:ext>
                </a:extLst>
              </p14:cNvPr>
              <p14:cNvContentPartPr/>
              <p14:nvPr/>
            </p14:nvContentPartPr>
            <p14:xfrm>
              <a:off x="6201803" y="4591265"/>
              <a:ext cx="20520" cy="11844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BBE30AB1-7F5D-4C70-BEB8-28A050CE3F4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92803" y="4582625"/>
                <a:ext cx="381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453D5AA1-8123-4CEB-8D00-59DE6DB97F69}"/>
                  </a:ext>
                </a:extLst>
              </p14:cNvPr>
              <p14:cNvContentPartPr/>
              <p14:nvPr/>
            </p14:nvContentPartPr>
            <p14:xfrm>
              <a:off x="6552803" y="4497665"/>
              <a:ext cx="228240" cy="1929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453D5AA1-8123-4CEB-8D00-59DE6DB97F6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44163" y="4488665"/>
                <a:ext cx="2458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D1C4B0AD-1865-4F02-97CD-C8E0C51BB446}"/>
                  </a:ext>
                </a:extLst>
              </p14:cNvPr>
              <p14:cNvContentPartPr/>
              <p14:nvPr/>
            </p14:nvContentPartPr>
            <p14:xfrm>
              <a:off x="6872123" y="4467065"/>
              <a:ext cx="402840" cy="43020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D1C4B0AD-1865-4F02-97CD-C8E0C51BB44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63483" y="4458425"/>
                <a:ext cx="42048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E1A96560-07B3-4BF6-A6C9-5C09759D0914}"/>
                  </a:ext>
                </a:extLst>
              </p14:cNvPr>
              <p14:cNvContentPartPr/>
              <p14:nvPr/>
            </p14:nvContentPartPr>
            <p14:xfrm>
              <a:off x="6315203" y="4471745"/>
              <a:ext cx="165600" cy="21024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E1A96560-07B3-4BF6-A6C9-5C09759D091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06563" y="4463105"/>
                <a:ext cx="18324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16BD2992-E6AF-46B8-884B-CC69DB2B1509}"/>
                  </a:ext>
                </a:extLst>
              </p14:cNvPr>
              <p14:cNvContentPartPr/>
              <p14:nvPr/>
            </p14:nvContentPartPr>
            <p14:xfrm>
              <a:off x="8151203" y="4440065"/>
              <a:ext cx="303480" cy="45504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16BD2992-E6AF-46B8-884B-CC69DB2B15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142203" y="4431425"/>
                <a:ext cx="32112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7CD2CDE0-5755-48E1-8521-10EEB9AB598E}"/>
                  </a:ext>
                </a:extLst>
              </p14:cNvPr>
              <p14:cNvContentPartPr/>
              <p14:nvPr/>
            </p14:nvContentPartPr>
            <p14:xfrm>
              <a:off x="7349483" y="4470305"/>
              <a:ext cx="706320" cy="29124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7CD2CDE0-5755-48E1-8521-10EEB9AB598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40488" y="4461316"/>
                <a:ext cx="723951" cy="308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A10A5B44-2C09-4B7A-941E-B372339D5075}"/>
                  </a:ext>
                </a:extLst>
              </p14:cNvPr>
              <p14:cNvContentPartPr/>
              <p14:nvPr/>
            </p14:nvContentPartPr>
            <p14:xfrm>
              <a:off x="5250683" y="5124065"/>
              <a:ext cx="343800" cy="36540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A10A5B44-2C09-4B7A-941E-B372339D507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42043" y="5115074"/>
                <a:ext cx="361440" cy="383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6077173E-2EAD-4CA7-9033-04272ED71E1C}"/>
                  </a:ext>
                </a:extLst>
              </p14:cNvPr>
              <p14:cNvContentPartPr/>
              <p14:nvPr/>
            </p14:nvContentPartPr>
            <p14:xfrm>
              <a:off x="4847123" y="5129825"/>
              <a:ext cx="297000" cy="33120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6077173E-2EAD-4CA7-9033-04272ED71E1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38483" y="5120825"/>
                <a:ext cx="31464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4224F2DE-2A39-4BC9-8B3A-452F8570B3C4}"/>
                  </a:ext>
                </a:extLst>
              </p14:cNvPr>
              <p14:cNvContentPartPr/>
              <p14:nvPr/>
            </p14:nvContentPartPr>
            <p14:xfrm>
              <a:off x="3528443" y="5399465"/>
              <a:ext cx="196920" cy="2520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4224F2DE-2A39-4BC9-8B3A-452F8570B3C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19803" y="5390465"/>
                <a:ext cx="2145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F8B173D0-7995-4E23-81E7-920D79B77BC8}"/>
                  </a:ext>
                </a:extLst>
              </p14:cNvPr>
              <p14:cNvContentPartPr/>
              <p14:nvPr/>
            </p14:nvContentPartPr>
            <p14:xfrm>
              <a:off x="3544283" y="6030545"/>
              <a:ext cx="190080" cy="5652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F8B173D0-7995-4E23-81E7-920D79B77BC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35643" y="6021545"/>
                <a:ext cx="2077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EEACF640-1F25-4506-8E9C-0558207F5902}"/>
                  </a:ext>
                </a:extLst>
              </p14:cNvPr>
              <p14:cNvContentPartPr/>
              <p14:nvPr/>
            </p14:nvContentPartPr>
            <p14:xfrm>
              <a:off x="5783123" y="5788985"/>
              <a:ext cx="277560" cy="37152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EEACF640-1F25-4506-8E9C-0558207F590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74472" y="5779994"/>
                <a:ext cx="295223" cy="389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65FAE924-61D0-4121-AF69-1B2E90CBCF24}"/>
                  </a:ext>
                </a:extLst>
              </p14:cNvPr>
              <p14:cNvContentPartPr/>
              <p14:nvPr/>
            </p14:nvContentPartPr>
            <p14:xfrm>
              <a:off x="5023163" y="5841545"/>
              <a:ext cx="557640" cy="35388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65FAE924-61D0-4121-AF69-1B2E90CBCF2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14163" y="5832905"/>
                <a:ext cx="5752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B6F86CEB-4916-49AD-8E22-FA04C145FCD9}"/>
                  </a:ext>
                </a:extLst>
              </p14:cNvPr>
              <p14:cNvContentPartPr/>
              <p14:nvPr/>
            </p14:nvContentPartPr>
            <p14:xfrm>
              <a:off x="8892083" y="4360145"/>
              <a:ext cx="189360" cy="385920"/>
            </p14:xfrm>
          </p:contentPart>
        </mc:Choice>
        <mc:Fallback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B6F86CEB-4916-49AD-8E22-FA04C145FCD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883083" y="4351505"/>
                <a:ext cx="20700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00DE8AF1-82B2-45AA-B63D-B8C339C28C94}"/>
                  </a:ext>
                </a:extLst>
              </p14:cNvPr>
              <p14:cNvContentPartPr/>
              <p14:nvPr/>
            </p14:nvContentPartPr>
            <p14:xfrm>
              <a:off x="8592563" y="4495145"/>
              <a:ext cx="200160" cy="240120"/>
            </p14:xfrm>
          </p:contentPart>
        </mc:Choice>
        <mc:Fallback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00DE8AF1-82B2-45AA-B63D-B8C339C28C9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583563" y="4486505"/>
                <a:ext cx="2178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2" name="잉크 91">
                <a:extLst>
                  <a:ext uri="{FF2B5EF4-FFF2-40B4-BE49-F238E27FC236}">
                    <a16:creationId xmlns:a16="http://schemas.microsoft.com/office/drawing/2014/main" id="{A5B2916C-36A8-4AFD-85DA-E4409E873AEC}"/>
                  </a:ext>
                </a:extLst>
              </p14:cNvPr>
              <p14:cNvContentPartPr/>
              <p14:nvPr/>
            </p14:nvContentPartPr>
            <p14:xfrm>
              <a:off x="3946403" y="5905985"/>
              <a:ext cx="432720" cy="559800"/>
            </p14:xfrm>
          </p:contentPart>
        </mc:Choice>
        <mc:Fallback>
          <p:pic>
            <p:nvPicPr>
              <p:cNvPr id="92" name="잉크 91">
                <a:extLst>
                  <a:ext uri="{FF2B5EF4-FFF2-40B4-BE49-F238E27FC236}">
                    <a16:creationId xmlns:a16="http://schemas.microsoft.com/office/drawing/2014/main" id="{A5B2916C-36A8-4AFD-85DA-E4409E873AE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937403" y="5897345"/>
                <a:ext cx="45036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F4B72879-A5C5-4A64-9E0A-E2BE3784BBE6}"/>
                  </a:ext>
                </a:extLst>
              </p14:cNvPr>
              <p14:cNvContentPartPr/>
              <p14:nvPr/>
            </p14:nvContentPartPr>
            <p14:xfrm>
              <a:off x="5008763" y="6281465"/>
              <a:ext cx="1011600" cy="153720"/>
            </p14:xfrm>
          </p:contentPart>
        </mc:Choice>
        <mc:Fallback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F4B72879-A5C5-4A64-9E0A-E2BE3784BBE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999763" y="6272825"/>
                <a:ext cx="10292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2BB727F5-30A9-450C-87B5-4D0337E5B8F7}"/>
                  </a:ext>
                </a:extLst>
              </p14:cNvPr>
              <p14:cNvContentPartPr/>
              <p14:nvPr/>
            </p14:nvContentPartPr>
            <p14:xfrm>
              <a:off x="6529403" y="4967105"/>
              <a:ext cx="381600" cy="88200"/>
            </p14:xfrm>
          </p:contentPart>
        </mc:Choice>
        <mc:Fallback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2BB727F5-30A9-450C-87B5-4D0337E5B8F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520763" y="4958105"/>
                <a:ext cx="3992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748D268D-9DA0-4AAA-B6E8-C3032CAE25AD}"/>
                  </a:ext>
                </a:extLst>
              </p14:cNvPr>
              <p14:cNvContentPartPr/>
              <p14:nvPr/>
            </p14:nvContentPartPr>
            <p14:xfrm>
              <a:off x="7725683" y="4870625"/>
              <a:ext cx="206640" cy="28440"/>
            </p14:xfrm>
          </p:contentPart>
        </mc:Choice>
        <mc:Fallback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748D268D-9DA0-4AAA-B6E8-C3032CAE25A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716683" y="4861625"/>
                <a:ext cx="2242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4CA0FE67-6FD6-4317-A1C5-E57C57D72644}"/>
                  </a:ext>
                </a:extLst>
              </p14:cNvPr>
              <p14:cNvContentPartPr/>
              <p14:nvPr/>
            </p14:nvContentPartPr>
            <p14:xfrm>
              <a:off x="2142443" y="4269785"/>
              <a:ext cx="3540960" cy="1390320"/>
            </p14:xfrm>
          </p:contentPart>
        </mc:Choice>
        <mc:Fallback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4CA0FE67-6FD6-4317-A1C5-E57C57D7264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133802" y="4261143"/>
                <a:ext cx="3558602" cy="1407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6" name="잉크 115">
                <a:extLst>
                  <a:ext uri="{FF2B5EF4-FFF2-40B4-BE49-F238E27FC236}">
                    <a16:creationId xmlns:a16="http://schemas.microsoft.com/office/drawing/2014/main" id="{1128C0CB-9E10-4954-AD95-AA51C10647C2}"/>
                  </a:ext>
                </a:extLst>
              </p14:cNvPr>
              <p14:cNvContentPartPr/>
              <p14:nvPr/>
            </p14:nvContentPartPr>
            <p14:xfrm>
              <a:off x="7078043" y="2474825"/>
              <a:ext cx="1009080" cy="453960"/>
            </p14:xfrm>
          </p:contentPart>
        </mc:Choice>
        <mc:Fallback>
          <p:pic>
            <p:nvPicPr>
              <p:cNvPr id="116" name="잉크 115">
                <a:extLst>
                  <a:ext uri="{FF2B5EF4-FFF2-40B4-BE49-F238E27FC236}">
                    <a16:creationId xmlns:a16="http://schemas.microsoft.com/office/drawing/2014/main" id="{1128C0CB-9E10-4954-AD95-AA51C10647C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069043" y="2465825"/>
                <a:ext cx="102672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7" name="잉크 116">
                <a:extLst>
                  <a:ext uri="{FF2B5EF4-FFF2-40B4-BE49-F238E27FC236}">
                    <a16:creationId xmlns:a16="http://schemas.microsoft.com/office/drawing/2014/main" id="{2033FE48-642E-4604-B1C5-100DB2DFE078}"/>
                  </a:ext>
                </a:extLst>
              </p14:cNvPr>
              <p14:cNvContentPartPr/>
              <p14:nvPr/>
            </p14:nvContentPartPr>
            <p14:xfrm>
              <a:off x="5172923" y="2585705"/>
              <a:ext cx="1668600" cy="563400"/>
            </p14:xfrm>
          </p:contentPart>
        </mc:Choice>
        <mc:Fallback>
          <p:pic>
            <p:nvPicPr>
              <p:cNvPr id="117" name="잉크 116">
                <a:extLst>
                  <a:ext uri="{FF2B5EF4-FFF2-40B4-BE49-F238E27FC236}">
                    <a16:creationId xmlns:a16="http://schemas.microsoft.com/office/drawing/2014/main" id="{2033FE48-642E-4604-B1C5-100DB2DFE07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163923" y="2577065"/>
                <a:ext cx="168624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9" name="잉크 118">
                <a:extLst>
                  <a:ext uri="{FF2B5EF4-FFF2-40B4-BE49-F238E27FC236}">
                    <a16:creationId xmlns:a16="http://schemas.microsoft.com/office/drawing/2014/main" id="{3BE8654E-E893-468D-AFC7-80C931EB2A3C}"/>
                  </a:ext>
                </a:extLst>
              </p14:cNvPr>
              <p14:cNvContentPartPr/>
              <p14:nvPr/>
            </p14:nvContentPartPr>
            <p14:xfrm>
              <a:off x="8842763" y="1020425"/>
              <a:ext cx="3129480" cy="1353240"/>
            </p14:xfrm>
          </p:contentPart>
        </mc:Choice>
        <mc:Fallback>
          <p:pic>
            <p:nvPicPr>
              <p:cNvPr id="119" name="잉크 118">
                <a:extLst>
                  <a:ext uri="{FF2B5EF4-FFF2-40B4-BE49-F238E27FC236}">
                    <a16:creationId xmlns:a16="http://schemas.microsoft.com/office/drawing/2014/main" id="{3BE8654E-E893-468D-AFC7-80C931EB2A3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834122" y="1011783"/>
                <a:ext cx="3147122" cy="1370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1" name="잉크 120">
                <a:extLst>
                  <a:ext uri="{FF2B5EF4-FFF2-40B4-BE49-F238E27FC236}">
                    <a16:creationId xmlns:a16="http://schemas.microsoft.com/office/drawing/2014/main" id="{51BA905C-1681-45ED-926E-EC7B91FFD5CE}"/>
                  </a:ext>
                </a:extLst>
              </p14:cNvPr>
              <p14:cNvContentPartPr/>
              <p14:nvPr/>
            </p14:nvContentPartPr>
            <p14:xfrm>
              <a:off x="8647643" y="2566265"/>
              <a:ext cx="3270960" cy="1300320"/>
            </p14:xfrm>
          </p:contentPart>
        </mc:Choice>
        <mc:Fallback>
          <p:pic>
            <p:nvPicPr>
              <p:cNvPr id="121" name="잉크 120">
                <a:extLst>
                  <a:ext uri="{FF2B5EF4-FFF2-40B4-BE49-F238E27FC236}">
                    <a16:creationId xmlns:a16="http://schemas.microsoft.com/office/drawing/2014/main" id="{51BA905C-1681-45ED-926E-EC7B91FFD5C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638643" y="2557263"/>
                <a:ext cx="3288600" cy="1317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4" name="잉크 133">
                <a:extLst>
                  <a:ext uri="{FF2B5EF4-FFF2-40B4-BE49-F238E27FC236}">
                    <a16:creationId xmlns:a16="http://schemas.microsoft.com/office/drawing/2014/main" id="{53F9DA10-535E-49AE-9BD8-B96E5B7031C8}"/>
                  </a:ext>
                </a:extLst>
              </p14:cNvPr>
              <p14:cNvContentPartPr/>
              <p14:nvPr/>
            </p14:nvContentPartPr>
            <p14:xfrm>
              <a:off x="9881003" y="4750745"/>
              <a:ext cx="1209240" cy="1589040"/>
            </p14:xfrm>
          </p:contentPart>
        </mc:Choice>
        <mc:Fallback>
          <p:pic>
            <p:nvPicPr>
              <p:cNvPr id="134" name="잉크 133">
                <a:extLst>
                  <a:ext uri="{FF2B5EF4-FFF2-40B4-BE49-F238E27FC236}">
                    <a16:creationId xmlns:a16="http://schemas.microsoft.com/office/drawing/2014/main" id="{53F9DA10-535E-49AE-9BD8-B96E5B7031C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872363" y="4742105"/>
                <a:ext cx="1226880" cy="16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6" name="잉크 135">
                <a:extLst>
                  <a:ext uri="{FF2B5EF4-FFF2-40B4-BE49-F238E27FC236}">
                    <a16:creationId xmlns:a16="http://schemas.microsoft.com/office/drawing/2014/main" id="{A2DC0796-B208-4F6B-ABC1-0AF39A4088A3}"/>
                  </a:ext>
                </a:extLst>
              </p14:cNvPr>
              <p14:cNvContentPartPr/>
              <p14:nvPr/>
            </p14:nvContentPartPr>
            <p14:xfrm>
              <a:off x="1005563" y="4381025"/>
              <a:ext cx="639360" cy="775800"/>
            </p14:xfrm>
          </p:contentPart>
        </mc:Choice>
        <mc:Fallback>
          <p:pic>
            <p:nvPicPr>
              <p:cNvPr id="136" name="잉크 135">
                <a:extLst>
                  <a:ext uri="{FF2B5EF4-FFF2-40B4-BE49-F238E27FC236}">
                    <a16:creationId xmlns:a16="http://schemas.microsoft.com/office/drawing/2014/main" id="{A2DC0796-B208-4F6B-ABC1-0AF39A4088A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96563" y="4372385"/>
                <a:ext cx="657000" cy="7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3" name="잉크 152">
                <a:extLst>
                  <a:ext uri="{FF2B5EF4-FFF2-40B4-BE49-F238E27FC236}">
                    <a16:creationId xmlns:a16="http://schemas.microsoft.com/office/drawing/2014/main" id="{FEA70ECF-D0E5-4AC1-9E53-E44491331CD8}"/>
                  </a:ext>
                </a:extLst>
              </p14:cNvPr>
              <p14:cNvContentPartPr/>
              <p14:nvPr/>
            </p14:nvContentPartPr>
            <p14:xfrm>
              <a:off x="7682123" y="4994825"/>
              <a:ext cx="1596240" cy="1886760"/>
            </p14:xfrm>
          </p:contentPart>
        </mc:Choice>
        <mc:Fallback>
          <p:pic>
            <p:nvPicPr>
              <p:cNvPr id="153" name="잉크 152">
                <a:extLst>
                  <a:ext uri="{FF2B5EF4-FFF2-40B4-BE49-F238E27FC236}">
                    <a16:creationId xmlns:a16="http://schemas.microsoft.com/office/drawing/2014/main" id="{FEA70ECF-D0E5-4AC1-9E53-E44491331CD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673125" y="4985825"/>
                <a:ext cx="1613876" cy="19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572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</Words>
  <Application>Microsoft Office PowerPoint</Application>
  <PresentationFormat>와이드스크린</PresentationFormat>
  <Paragraphs>1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Sihyung Lee</dc:creator>
  <cp:lastModifiedBy>Sihyung Lee</cp:lastModifiedBy>
  <cp:revision>19</cp:revision>
  <dcterms:created xsi:type="dcterms:W3CDTF">2021-01-04T05:33:27Z</dcterms:created>
  <dcterms:modified xsi:type="dcterms:W3CDTF">2021-04-27T03:25:23Z</dcterms:modified>
</cp:coreProperties>
</file>