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58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161" autoAdjust="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0A0E3-842C-4A46-B1CE-41DE1AAC6CFB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F9DF8-6C8F-47C4-8208-77513E7E3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163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수동적으로 가르치는 것은 많은 수의 학생들을 충족시키지 못한다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그래서 사람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teacher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없이 학생들의 스킬을 향상시킬 수 있는 자동화된 시스템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제한된 변수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상수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 프로그램의 행동을 특정하는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input-output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예시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제공하고자 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F9DF8-6C8F-47C4-8208-77513E7E331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1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F9DF8-6C8F-47C4-8208-77513E7E331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22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F9DF8-6C8F-47C4-8208-77513E7E331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66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F9DF8-6C8F-47C4-8208-77513E7E331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12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F9DF8-6C8F-47C4-8208-77513E7E331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436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F9DF8-6C8F-47C4-8208-77513E7E331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729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m: partial function from var to 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v: integer or array</a:t>
            </a:r>
          </a:p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F9DF8-6C8F-47C4-8208-77513E7E331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437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F9DF8-6C8F-47C4-8208-77513E7E331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159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F9DF8-6C8F-47C4-8208-77513E7E331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57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E1614-DA78-4990-80C9-54B38EF7C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E9C144-2A3E-47E0-B53E-9546886B5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EC45E-81D6-45CC-84EF-34F52068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D863-1B18-4E03-BF2B-3F6B0F0213B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D8F57-001D-4DE2-83CD-54EDED95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1D29C-743F-4F30-B300-D4E684AA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700D-9EC6-42E5-BCB9-71E6E38D1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36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83E36-9CCE-4AE0-A860-0E0F4BBE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EF0709-4B13-4523-9CF1-28A545B5B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36153-60FB-4C3A-82BE-88021306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D863-1B18-4E03-BF2B-3F6B0F0213B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D43B8-E649-4998-A499-61F76905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B6DCA-E8A2-4879-AA34-0D84661F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700D-9EC6-42E5-BCB9-71E6E38D1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82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46ADCB-F686-4FEF-82B0-496EEE1D2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A447A0-AA30-42EB-9237-BC0EDA31B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26820-266C-43D4-A566-D7ED8B32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D863-1B18-4E03-BF2B-3F6B0F0213B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A9286-77FB-4F27-B6A5-069F9171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35B71-C7FF-4344-AE4A-C04909E4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700D-9EC6-42E5-BCB9-71E6E38D1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3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D3620-6B26-4F4F-8A8E-A1CF28F3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97AAC-ED53-4286-87C7-9BB06A2BF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0EC27-3198-40E9-9AFC-7CDE4767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D863-1B18-4E03-BF2B-3F6B0F0213B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1EE619-691C-4905-9CBF-8F41A378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4EE9B-2A35-4782-BA44-F3C4321D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700D-9EC6-42E5-BCB9-71E6E38D1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0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329AF-2631-4136-AE64-44034F09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9FD068-58B1-42C6-B0CD-D719ED1FA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D3C04-3F5D-4AAA-B5CB-52B6D9C9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D863-1B18-4E03-BF2B-3F6B0F0213B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90598-2F2C-4C29-9083-5FDB9EB0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424C0-B9BA-4E4B-B7EB-F35FBACD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700D-9EC6-42E5-BCB9-71E6E38D1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40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D9A99-92D1-4649-937D-8F405AFA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FB68E-5EB5-4423-98CF-D979E9E9B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DC06F3-0C86-4C07-B5F9-BFFAEEDDC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2EF894-2223-4622-9973-3C1C9A90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D863-1B18-4E03-BF2B-3F6B0F0213B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14C9B1-A500-488A-9CC6-ECC8C6F3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43DF-6EA0-4B50-80C3-BCD56773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700D-9EC6-42E5-BCB9-71E6E38D1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3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BE961-22B0-4D88-B542-FDBB38BB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7180D8-E301-4AB1-BA81-C1E7E3C6B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D27E0B-BB47-4AF3-B196-3B4287260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D7283D-A15B-493F-BF3C-855BD67CB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AD78E9-1080-4034-8C3D-60F3EE2BC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5AB383-EE44-426F-A6BC-452C7D77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D863-1B18-4E03-BF2B-3F6B0F0213B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0F7FDA-EE32-40AD-A76F-D60D77EA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253237-C0EE-404B-B84C-76481149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700D-9EC6-42E5-BCB9-71E6E38D1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26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70421-E816-4931-8AE9-976E176D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4B9A56-99C9-4C81-BA12-F238B9DC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D863-1B18-4E03-BF2B-3F6B0F0213B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3458B5-ACDD-4EE5-85F8-34E0408C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390723-9B6B-4C53-AAA8-D82A18B8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700D-9EC6-42E5-BCB9-71E6E38D1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17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A50D09-1A7F-4DB6-8112-F212AAD4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D863-1B18-4E03-BF2B-3F6B0F0213B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FA605C-17C3-46FE-B726-373513D2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997E80-2ADB-4695-BF63-E6A3DE27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700D-9EC6-42E5-BCB9-71E6E38D1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21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A4CED-2DDA-42B1-8A31-34A78F0C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44235-FC8C-4A6F-9481-67DAFD5FA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25F96-27B6-4883-AEB6-EBE66EB40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281D26-DDB6-4D67-92A4-70EA3391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D863-1B18-4E03-BF2B-3F6B0F0213B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2C60F-2D2F-4BFB-8645-6C622DD4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BD5CD5-0E9D-4C5E-BCF1-4E7CEFC5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700D-9EC6-42E5-BCB9-71E6E38D1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60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64CE9-B5A9-4F96-9EA0-804AF75E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0AC1AF-6C40-4DE2-9AC9-9B83AF7BC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A9379C-C4A2-44C7-94D1-2608F7CB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98F7F-A7FE-4236-A808-77FE9E79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D863-1B18-4E03-BF2B-3F6B0F0213B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8736FB-F7AB-4175-A0C8-3E75CBDA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BB7AB-0681-42B2-BA28-9005D8AB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700D-9EC6-42E5-BCB9-71E6E38D1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05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20D262-214E-4783-B8D1-DE03BD5B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F3FA7-E464-4336-BE91-2B0781E02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255D5-866F-4C43-B096-3AAD8E5E9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1D863-1B18-4E03-BF2B-3F6B0F0213B6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9E793-22CC-4FBC-A030-EAA43811F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D3C37-CBD8-4984-9168-2CA7A23F4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F700D-9EC6-42E5-BCB9-71E6E38D1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6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D6D0A-C17E-485B-8ABD-777587F4A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623" y="1766047"/>
            <a:ext cx="9206753" cy="1851218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Synthesizing Imperative Programs for Introductory Programming Assignments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165DF-D08C-488C-8DAC-83FBBC3EA483}"/>
              </a:ext>
            </a:extLst>
          </p:cNvPr>
          <p:cNvSpPr txBox="1"/>
          <p:nvPr/>
        </p:nvSpPr>
        <p:spPr>
          <a:xfrm>
            <a:off x="7817223" y="3768818"/>
            <a:ext cx="2850777" cy="737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Sunbeom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So, 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Hakjoo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Oh,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Korea University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131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A4181-E1BB-45EB-A9C9-F45B8E11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62"/>
            <a:ext cx="5481320" cy="755462"/>
          </a:xfrm>
        </p:spPr>
        <p:txBody>
          <a:bodyPr>
            <a:noAutofit/>
          </a:bodyPr>
          <a:lstStyle/>
          <a:p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Synthesis Algorithm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4BD91-166B-4355-BE21-D813DC73D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425"/>
            <a:ext cx="10515600" cy="47605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4.1 Synthesis as State-Search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Synthesis task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state-search problem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축소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8E09C75-D88D-491B-981A-F6754475C3CA}"/>
              </a:ext>
            </a:extLst>
          </p:cNvPr>
          <p:cNvCxnSpPr/>
          <p:nvPr/>
        </p:nvCxnSpPr>
        <p:spPr>
          <a:xfrm>
            <a:off x="838200" y="1111624"/>
            <a:ext cx="10515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0B4B537-886C-48ED-84E4-37481C677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59" y="2593974"/>
            <a:ext cx="3142182" cy="4641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F9C68E-2641-4384-80B0-CC5F0A2652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090263" y="2593974"/>
            <a:ext cx="2011473" cy="4641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6AB62A-497E-4F12-ABC1-3D9C31DE3314}"/>
              </a:ext>
            </a:extLst>
          </p:cNvPr>
          <p:cNvSpPr txBox="1"/>
          <p:nvPr/>
        </p:nvSpPr>
        <p:spPr>
          <a:xfrm>
            <a:off x="4480560" y="2641401"/>
            <a:ext cx="69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→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D71ED99-CE17-4313-BED9-DAEBA9B91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259" y="3239710"/>
            <a:ext cx="4955741" cy="275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A4181-E1BB-45EB-A9C9-F45B8E11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62"/>
            <a:ext cx="5481320" cy="755462"/>
          </a:xfrm>
        </p:spPr>
        <p:txBody>
          <a:bodyPr>
            <a:noAutofit/>
          </a:bodyPr>
          <a:lstStyle/>
          <a:p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Synthesis Algorithm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4BD91-166B-4355-BE21-D813DC73D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425"/>
            <a:ext cx="10515600" cy="47605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4.2 Baseline</a:t>
            </a: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Search</a:t>
            </a: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None terminal state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제거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(prune)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optimization technique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rabicParenBoth"/>
              <a:defRPr/>
            </a:pP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먼저 탐색한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maintain, never reconsider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rabicParenBoth"/>
              <a:defRPr/>
            </a:pP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Normalizes state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의미적으로 같은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program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적으로도 같음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 방법은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enumerative search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속도를 증가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8E09C75-D88D-491B-981A-F6754475C3CA}"/>
              </a:ext>
            </a:extLst>
          </p:cNvPr>
          <p:cNvCxnSpPr/>
          <p:nvPr/>
        </p:nvCxnSpPr>
        <p:spPr>
          <a:xfrm>
            <a:off x="838200" y="1111624"/>
            <a:ext cx="10515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47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A486CA9-2CD9-4819-B820-E098E7B1F8F9}"/>
              </a:ext>
            </a:extLst>
          </p:cNvPr>
          <p:cNvSpPr txBox="1">
            <a:spLocks/>
          </p:cNvSpPr>
          <p:nvPr/>
        </p:nvSpPr>
        <p:spPr>
          <a:xfrm>
            <a:off x="838200" y="356162"/>
            <a:ext cx="4935071" cy="7554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endParaRPr lang="en-US" altLang="ko-KR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740A81-5649-4C11-9C0B-53888C38F00B}"/>
              </a:ext>
            </a:extLst>
          </p:cNvPr>
          <p:cNvCxnSpPr/>
          <p:nvPr/>
        </p:nvCxnSpPr>
        <p:spPr>
          <a:xfrm>
            <a:off x="838200" y="1111624"/>
            <a:ext cx="10515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A0DA55-7A19-4F1E-BCFF-7C90776FDD59}"/>
              </a:ext>
            </a:extLst>
          </p:cNvPr>
          <p:cNvSpPr txBox="1"/>
          <p:nvPr/>
        </p:nvSpPr>
        <p:spPr>
          <a:xfrm>
            <a:off x="1241612" y="1317811"/>
            <a:ext cx="6463553" cy="441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Introduction</a:t>
            </a: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Showcase</a:t>
            </a: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Problem Definition</a:t>
            </a: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Synthesis Algorithm</a:t>
            </a: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Evaluation</a:t>
            </a: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Related Work</a:t>
            </a: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Conclusion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21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A4181-E1BB-45EB-A9C9-F45B8E11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62"/>
            <a:ext cx="4935071" cy="755462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Introduction -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4BD91-166B-4355-BE21-D813DC73D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425"/>
            <a:ext cx="10515600" cy="4760538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Intelligent tutoring system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만들어서 학생들의 프로그래밍 스킬 향상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학생들의 불완전한 코드로부터 자동적으로 완성된 프로그램을 생성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Partial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program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제한된 변수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상수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input-output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예시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Output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input-output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예시들을 모두 충족시키는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완성된 프로그램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8E09C75-D88D-491B-981A-F6754475C3CA}"/>
              </a:ext>
            </a:extLst>
          </p:cNvPr>
          <p:cNvCxnSpPr/>
          <p:nvPr/>
        </p:nvCxnSpPr>
        <p:spPr>
          <a:xfrm>
            <a:off x="838200" y="1111624"/>
            <a:ext cx="10515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80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A4181-E1BB-45EB-A9C9-F45B8E11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62"/>
            <a:ext cx="6812280" cy="755462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Introduction –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4BD91-166B-4355-BE21-D813DC73D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425"/>
            <a:ext cx="10515600" cy="47605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Key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Enumerative program synthesis, Program analysis techniques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프로그램을 합성하여 답을 찾을 때까지 모든 가능한 후보 프로그램들을 생성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속도가 너무 느림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Static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analysis.</a:t>
            </a:r>
            <a:b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불필요한 잠정적 프로그램을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제거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(prune).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제거 테크닉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안전성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formalize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알고리즘을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SIMPL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이라는 툴로 구현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b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프로그래밍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task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성능 평가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6.6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제거하지 않으면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165.5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8E09C75-D88D-491B-981A-F6754475C3CA}"/>
              </a:ext>
            </a:extLst>
          </p:cNvPr>
          <p:cNvCxnSpPr/>
          <p:nvPr/>
        </p:nvCxnSpPr>
        <p:spPr>
          <a:xfrm>
            <a:off x="838200" y="1111624"/>
            <a:ext cx="10515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35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A4181-E1BB-45EB-A9C9-F45B8E11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62"/>
            <a:ext cx="4935071" cy="755462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Showcase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4BD91-166B-4355-BE21-D813DC73D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425"/>
            <a:ext cx="10515600" cy="47605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SIMPL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목적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자원을 이용해서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input-output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예제를 만족시키는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partial program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완성하는 것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SIMPL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사용하기 위해서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971550" lvl="1" indent="-514350">
              <a:lnSpc>
                <a:spcPct val="150000"/>
              </a:lnSpc>
              <a:buAutoNum type="arabicParenBoth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Partial program</a:t>
            </a:r>
          </a:p>
          <a:p>
            <a:pPr marL="971550" lvl="1" indent="-514350">
              <a:lnSpc>
                <a:spcPct val="150000"/>
              </a:lnSpc>
              <a:buAutoNum type="arabicParenBoth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of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input-output examples</a:t>
            </a:r>
          </a:p>
          <a:p>
            <a:pPr marL="971550" lvl="1" indent="-514350">
              <a:lnSpc>
                <a:spcPct val="150000"/>
              </a:lnSpc>
              <a:buAutoNum type="arabicParenBoth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SIMPL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이용할 자원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set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of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integers,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of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vars,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of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var.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8E09C75-D88D-491B-981A-F6754475C3CA}"/>
              </a:ext>
            </a:extLst>
          </p:cNvPr>
          <p:cNvCxnSpPr/>
          <p:nvPr/>
        </p:nvCxnSpPr>
        <p:spPr>
          <a:xfrm>
            <a:off x="838200" y="1111624"/>
            <a:ext cx="10515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62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A4181-E1BB-45EB-A9C9-F45B8E11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62"/>
            <a:ext cx="4935071" cy="755462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Showcase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4BD91-166B-4355-BE21-D813DC73D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425"/>
            <a:ext cx="10515600" cy="47605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초심자들이 대부분 어려워하는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프로그래밍 문제를 보여준다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8E09C75-D88D-491B-981A-F6754475C3CA}"/>
              </a:ext>
            </a:extLst>
          </p:cNvPr>
          <p:cNvCxnSpPr/>
          <p:nvPr/>
        </p:nvCxnSpPr>
        <p:spPr>
          <a:xfrm>
            <a:off x="838200" y="1111624"/>
            <a:ext cx="10515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D855A8A-0CAF-42EF-8712-135E9E006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864" y="2275839"/>
            <a:ext cx="6124575" cy="32376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D499EA-2508-4A03-9D3E-21177CA58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23" y="5835333"/>
            <a:ext cx="5478281" cy="34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1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A4181-E1BB-45EB-A9C9-F45B8E11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62"/>
            <a:ext cx="4935071" cy="755462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Showcase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4BD91-166B-4355-BE21-D813DC73D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425"/>
            <a:ext cx="10515600" cy="47605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초심자들이 대부분 어려워하는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프로그래밍 문제를 보여준다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8E09C75-D88D-491B-981A-F6754475C3CA}"/>
              </a:ext>
            </a:extLst>
          </p:cNvPr>
          <p:cNvCxnSpPr/>
          <p:nvPr/>
        </p:nvCxnSpPr>
        <p:spPr>
          <a:xfrm>
            <a:off x="838200" y="1111624"/>
            <a:ext cx="10515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63375B1-18D7-4B1B-8C54-E2BEAEB5B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684" y="2292032"/>
            <a:ext cx="5063173" cy="307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2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A4181-E1BB-45EB-A9C9-F45B8E11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62"/>
            <a:ext cx="4935071" cy="755462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Problem Definition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4BD91-166B-4355-BE21-D813DC73D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425"/>
            <a:ext cx="10515600" cy="47605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Imperative Language 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설계함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Program P = (x, c, y)</a:t>
            </a:r>
            <a:b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 = input var, c = command, y = output var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Incomplete program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사용을 허용함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나눔스퀘어 Bold" panose="020B0600000101010101" pitchFamily="50" charset="-127"/>
              <a:buChar char="-"/>
              <a:defRPr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Whenever uncertain, any arithmetic expressions, Boolean expressions and commands can be left out with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holes (◇,△,□)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나눔스퀘어 Bold" panose="020B0600000101010101" pitchFamily="50" charset="-127"/>
              <a:buChar char="-"/>
              <a:defRPr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Synthesis Algo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목적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자동적으로 이런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partial program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완성하는 것</a:t>
            </a:r>
            <a:b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8E09C75-D88D-491B-981A-F6754475C3CA}"/>
              </a:ext>
            </a:extLst>
          </p:cNvPr>
          <p:cNvCxnSpPr/>
          <p:nvPr/>
        </p:nvCxnSpPr>
        <p:spPr>
          <a:xfrm>
            <a:off x="838200" y="1111624"/>
            <a:ext cx="10515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CC793D3-B18F-4BBB-9ED4-490529E96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078" y="1432561"/>
            <a:ext cx="5158722" cy="11071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EE3C19-7ED4-464C-B5CB-1C45D2A754AF}"/>
              </a:ext>
            </a:extLst>
          </p:cNvPr>
          <p:cNvSpPr txBox="1"/>
          <p:nvPr/>
        </p:nvSpPr>
        <p:spPr>
          <a:xfrm>
            <a:off x="7646679" y="2539684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grammar &gt;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569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A4181-E1BB-45EB-A9C9-F45B8E11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62"/>
            <a:ext cx="4935071" cy="755462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Problem Definition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024BD91-166B-4355-BE21-D813DC73D9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425"/>
                <a:ext cx="10515600" cy="47605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Semantics: Hole</a:t>
                </a:r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사용하지 않도록 정의</a:t>
                </a:r>
                <a:endPara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Let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𝕏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= 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𝕏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⨄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 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𝕏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𝑎</m:t>
                        </m:r>
                      </m:sub>
                    </m:sSub>
                  </m:oMath>
                </a14:m>
                <a:endPara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ko-KR" altLang="en-US" sz="1800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𝕏</m:t>
                    </m:r>
                  </m:oMath>
                </a14:m>
                <a:r>
                  <a:rPr lang="en-US" altLang="ko-KR" sz="1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program var,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integer,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array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/>
                </a:pPr>
                <a:endPara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m: memory state, v: value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  <a:defRPr/>
                </a:pPr>
                <a:endParaRPr lang="en-US" altLang="ko-KR" sz="2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024BD91-166B-4355-BE21-D813DC73D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425"/>
                <a:ext cx="10515600" cy="4760538"/>
              </a:xfrm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8E09C75-D88D-491B-981A-F6754475C3CA}"/>
              </a:ext>
            </a:extLst>
          </p:cNvPr>
          <p:cNvCxnSpPr/>
          <p:nvPr/>
        </p:nvCxnSpPr>
        <p:spPr>
          <a:xfrm>
            <a:off x="838200" y="1111624"/>
            <a:ext cx="10515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7E4B50C-C305-4C73-B7D7-C908AB9E8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578" y="4006244"/>
            <a:ext cx="4651693" cy="37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0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2640</TotalTime>
  <Words>459</Words>
  <Application>Microsoft Office PowerPoint</Application>
  <PresentationFormat>와이드스크린</PresentationFormat>
  <Paragraphs>69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나눔스퀘어 Bold</vt:lpstr>
      <vt:lpstr>나눔스퀘어 ExtraBold</vt:lpstr>
      <vt:lpstr>맑은 고딕</vt:lpstr>
      <vt:lpstr>Arial</vt:lpstr>
      <vt:lpstr>Cambria Math</vt:lpstr>
      <vt:lpstr>Wingdings</vt:lpstr>
      <vt:lpstr>Office 테마</vt:lpstr>
      <vt:lpstr>Synthesizing Imperative Programs for Introductory Programming Assignments</vt:lpstr>
      <vt:lpstr>PowerPoint 프레젠테이션</vt:lpstr>
      <vt:lpstr>1. Introduction - 목적</vt:lpstr>
      <vt:lpstr>1. Introduction – 알고리즘</vt:lpstr>
      <vt:lpstr>2. Showcase</vt:lpstr>
      <vt:lpstr>2. Showcase</vt:lpstr>
      <vt:lpstr>2. Showcase</vt:lpstr>
      <vt:lpstr>3. Problem Definition</vt:lpstr>
      <vt:lpstr>3. Problem Definition</vt:lpstr>
      <vt:lpstr>4. Synthesis Algorithm</vt:lpstr>
      <vt:lpstr>4. Synthesis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Synthesizing Imperative Programs for Introductory Programming Assignments</dc:title>
  <dc:creator>김 경숙</dc:creator>
  <cp:lastModifiedBy>김 경숙</cp:lastModifiedBy>
  <cp:revision>14</cp:revision>
  <dcterms:created xsi:type="dcterms:W3CDTF">2021-05-20T19:20:18Z</dcterms:created>
  <dcterms:modified xsi:type="dcterms:W3CDTF">2021-05-26T18:22:24Z</dcterms:modified>
</cp:coreProperties>
</file>