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7" r:id="rId2"/>
    <p:sldId id="260" r:id="rId3"/>
    <p:sldId id="258" r:id="rId4"/>
    <p:sldId id="259" r:id="rId5"/>
    <p:sldId id="256" r:id="rId6"/>
    <p:sldId id="257" r:id="rId7"/>
    <p:sldId id="262" r:id="rId8"/>
    <p:sldId id="268" r:id="rId9"/>
    <p:sldId id="269" r:id="rId10"/>
    <p:sldId id="263" r:id="rId11"/>
    <p:sldId id="264" r:id="rId12"/>
    <p:sldId id="273" r:id="rId13"/>
    <p:sldId id="274" r:id="rId14"/>
    <p:sldId id="270" r:id="rId15"/>
    <p:sldId id="266" r:id="rId16"/>
    <p:sldId id="271" r:id="rId17"/>
    <p:sldId id="272" r:id="rId18"/>
  </p:sldIdLst>
  <p:sldSz cx="12192000" cy="6858000"/>
  <p:notesSz cx="6858000" cy="9144000"/>
  <p:embeddedFontLst>
    <p:embeddedFont>
      <p:font typeface="나눔스퀘어OTF Bold" panose="020B0600000101010101" pitchFamily="34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00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F92BE-2C4A-4782-864A-72FECF910AD0}" v="81" dt="2020-12-13T07:52:4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Bogeun" userId="64659f48a4888a53" providerId="LiveId" clId="{35CF92BE-2C4A-4782-864A-72FECF910AD0}"/>
    <pc:docChg chg="undo custSel addSld delSld modSld">
      <pc:chgData name="Kim Bogeun" userId="64659f48a4888a53" providerId="LiveId" clId="{35CF92BE-2C4A-4782-864A-72FECF910AD0}" dt="2020-12-13T07:52:45.607" v="664"/>
      <pc:docMkLst>
        <pc:docMk/>
      </pc:docMkLst>
      <pc:sldChg chg="addSp modSp">
        <pc:chgData name="Kim Bogeun" userId="64659f48a4888a53" providerId="LiveId" clId="{35CF92BE-2C4A-4782-864A-72FECF910AD0}" dt="2020-12-13T07:39:07.025" v="383"/>
        <pc:sldMkLst>
          <pc:docMk/>
          <pc:sldMk cId="2410394538" sldId="256"/>
        </pc:sldMkLst>
        <pc:spChg chg="add mod">
          <ac:chgData name="Kim Bogeun" userId="64659f48a4888a53" providerId="LiveId" clId="{35CF92BE-2C4A-4782-864A-72FECF910AD0}" dt="2020-12-13T07:39:07.025" v="383"/>
          <ac:spMkLst>
            <pc:docMk/>
            <pc:sldMk cId="2410394538" sldId="256"/>
            <ac:spMk id="9" creationId="{84444602-43F0-4236-B1B0-71995FAF509E}"/>
          </ac:spMkLst>
        </pc:spChg>
      </pc:sldChg>
      <pc:sldChg chg="addSp modSp">
        <pc:chgData name="Kim Bogeun" userId="64659f48a4888a53" providerId="LiveId" clId="{35CF92BE-2C4A-4782-864A-72FECF910AD0}" dt="2020-12-13T07:39:07.992" v="384"/>
        <pc:sldMkLst>
          <pc:docMk/>
          <pc:sldMk cId="3094565379" sldId="257"/>
        </pc:sldMkLst>
        <pc:spChg chg="add mod">
          <ac:chgData name="Kim Bogeun" userId="64659f48a4888a53" providerId="LiveId" clId="{35CF92BE-2C4A-4782-864A-72FECF910AD0}" dt="2020-12-13T07:39:07.992" v="384"/>
          <ac:spMkLst>
            <pc:docMk/>
            <pc:sldMk cId="3094565379" sldId="257"/>
            <ac:spMk id="10" creationId="{4D98A5B2-2618-4A22-A46A-68F37193B3B3}"/>
          </ac:spMkLst>
        </pc:spChg>
      </pc:sldChg>
      <pc:sldChg chg="addSp delSp modSp mod modTransition">
        <pc:chgData name="Kim Bogeun" userId="64659f48a4888a53" providerId="LiveId" clId="{35CF92BE-2C4A-4782-864A-72FECF910AD0}" dt="2020-12-13T07:12:48.854" v="237"/>
        <pc:sldMkLst>
          <pc:docMk/>
          <pc:sldMk cId="3036365053" sldId="258"/>
        </pc:sldMkLst>
        <pc:spChg chg="add mod topLvl">
          <ac:chgData name="Kim Bogeun" userId="64659f48a4888a53" providerId="LiveId" clId="{35CF92BE-2C4A-4782-864A-72FECF910AD0}" dt="2020-12-13T07:11:50.406" v="234" actId="165"/>
          <ac:spMkLst>
            <pc:docMk/>
            <pc:sldMk cId="3036365053" sldId="258"/>
            <ac:spMk id="2" creationId="{2861DBE8-6EC3-4EED-A28E-FACBAF279492}"/>
          </ac:spMkLst>
        </pc:spChg>
        <pc:spChg chg="mod topLvl">
          <ac:chgData name="Kim Bogeun" userId="64659f48a4888a53" providerId="LiveId" clId="{35CF92BE-2C4A-4782-864A-72FECF910AD0}" dt="2020-12-13T07:11:50.406" v="234" actId="165"/>
          <ac:spMkLst>
            <pc:docMk/>
            <pc:sldMk cId="3036365053" sldId="258"/>
            <ac:spMk id="8" creationId="{B58BEE32-A5C4-42B3-B4AC-15CA02BE2EDB}"/>
          </ac:spMkLst>
        </pc:spChg>
        <pc:spChg chg="mod topLvl">
          <ac:chgData name="Kim Bogeun" userId="64659f48a4888a53" providerId="LiveId" clId="{35CF92BE-2C4A-4782-864A-72FECF910AD0}" dt="2020-12-13T07:11:50.406" v="234" actId="165"/>
          <ac:spMkLst>
            <pc:docMk/>
            <pc:sldMk cId="3036365053" sldId="258"/>
            <ac:spMk id="10" creationId="{E93A56EF-C473-4FEE-94A5-FCFC3E056430}"/>
          </ac:spMkLst>
        </pc:spChg>
        <pc:spChg chg="mod topLvl">
          <ac:chgData name="Kim Bogeun" userId="64659f48a4888a53" providerId="LiveId" clId="{35CF92BE-2C4A-4782-864A-72FECF910AD0}" dt="2020-12-13T07:11:50.406" v="234" actId="165"/>
          <ac:spMkLst>
            <pc:docMk/>
            <pc:sldMk cId="3036365053" sldId="258"/>
            <ac:spMk id="27" creationId="{0F515C90-DF56-4937-967E-576BF5254895}"/>
          </ac:spMkLst>
        </pc:spChg>
        <pc:spChg chg="mod topLvl">
          <ac:chgData name="Kim Bogeun" userId="64659f48a4888a53" providerId="LiveId" clId="{35CF92BE-2C4A-4782-864A-72FECF910AD0}" dt="2020-12-13T07:11:50.406" v="234" actId="165"/>
          <ac:spMkLst>
            <pc:docMk/>
            <pc:sldMk cId="3036365053" sldId="258"/>
            <ac:spMk id="28" creationId="{0FC87471-9E3A-4E01-A445-42684922FC09}"/>
          </ac:spMkLst>
        </pc:spChg>
        <pc:grpChg chg="add del mod">
          <ac:chgData name="Kim Bogeun" userId="64659f48a4888a53" providerId="LiveId" clId="{35CF92BE-2C4A-4782-864A-72FECF910AD0}" dt="2020-12-13T07:11:50.406" v="234" actId="165"/>
          <ac:grpSpMkLst>
            <pc:docMk/>
            <pc:sldMk cId="3036365053" sldId="258"/>
            <ac:grpSpMk id="3" creationId="{BB8CAF7B-F243-4F55-BF68-C25951BDDBB5}"/>
          </ac:grpSpMkLst>
        </pc:grpChg>
        <pc:picChg chg="mod topLvl">
          <ac:chgData name="Kim Bogeun" userId="64659f48a4888a53" providerId="LiveId" clId="{35CF92BE-2C4A-4782-864A-72FECF910AD0}" dt="2020-12-13T07:11:50.406" v="234" actId="165"/>
          <ac:picMkLst>
            <pc:docMk/>
            <pc:sldMk cId="3036365053" sldId="258"/>
            <ac:picMk id="11" creationId="{0C7D9F2B-40CF-4D10-8201-E8D6818933A9}"/>
          </ac:picMkLst>
        </pc:picChg>
        <pc:picChg chg="mod topLvl">
          <ac:chgData name="Kim Bogeun" userId="64659f48a4888a53" providerId="LiveId" clId="{35CF92BE-2C4A-4782-864A-72FECF910AD0}" dt="2020-12-13T07:11:50.406" v="234" actId="165"/>
          <ac:picMkLst>
            <pc:docMk/>
            <pc:sldMk cId="3036365053" sldId="258"/>
            <ac:picMk id="13" creationId="{C1A52CDD-8225-4ADC-A834-F5836C7AAECA}"/>
          </ac:picMkLst>
        </pc:picChg>
        <pc:picChg chg="mod topLvl">
          <ac:chgData name="Kim Bogeun" userId="64659f48a4888a53" providerId="LiveId" clId="{35CF92BE-2C4A-4782-864A-72FECF910AD0}" dt="2020-12-13T07:11:50.406" v="234" actId="165"/>
          <ac:picMkLst>
            <pc:docMk/>
            <pc:sldMk cId="3036365053" sldId="258"/>
            <ac:picMk id="23" creationId="{40E48D33-41E2-401D-9A22-DD1080A3E561}"/>
          </ac:picMkLst>
        </pc:picChg>
        <pc:picChg chg="mod topLvl">
          <ac:chgData name="Kim Bogeun" userId="64659f48a4888a53" providerId="LiveId" clId="{35CF92BE-2C4A-4782-864A-72FECF910AD0}" dt="2020-12-13T07:11:50.406" v="234" actId="165"/>
          <ac:picMkLst>
            <pc:docMk/>
            <pc:sldMk cId="3036365053" sldId="258"/>
            <ac:picMk id="30" creationId="{1E8FDE98-4DD6-4226-8E58-42BC1487C8B1}"/>
          </ac:picMkLst>
        </pc:picChg>
      </pc:sldChg>
      <pc:sldChg chg="addSp delSp modSp mod modTransition">
        <pc:chgData name="Kim Bogeun" userId="64659f48a4888a53" providerId="LiveId" clId="{35CF92BE-2C4A-4782-864A-72FECF910AD0}" dt="2020-12-13T07:12:51.437" v="238"/>
        <pc:sldMkLst>
          <pc:docMk/>
          <pc:sldMk cId="259524589" sldId="259"/>
        </pc:sldMkLst>
        <pc:spChg chg="add del mod">
          <ac:chgData name="Kim Bogeun" userId="64659f48a4888a53" providerId="LiveId" clId="{35CF92BE-2C4A-4782-864A-72FECF910AD0}" dt="2020-12-13T07:10:52.888" v="209"/>
          <ac:spMkLst>
            <pc:docMk/>
            <pc:sldMk cId="259524589" sldId="259"/>
            <ac:spMk id="3" creationId="{005E508E-A43C-4095-A692-4F986186FA43}"/>
          </ac:spMkLst>
        </pc:spChg>
        <pc:spChg chg="add mod">
          <ac:chgData name="Kim Bogeun" userId="64659f48a4888a53" providerId="LiveId" clId="{35CF92BE-2C4A-4782-864A-72FECF910AD0}" dt="2020-12-13T07:11:11.405" v="233"/>
          <ac:spMkLst>
            <pc:docMk/>
            <pc:sldMk cId="259524589" sldId="259"/>
            <ac:spMk id="4" creationId="{08D3E4BE-3934-43BD-9E04-B79249055CD7}"/>
          </ac:spMkLst>
        </pc:spChg>
        <pc:picChg chg="mod">
          <ac:chgData name="Kim Bogeun" userId="64659f48a4888a53" providerId="LiveId" clId="{35CF92BE-2C4A-4782-864A-72FECF910AD0}" dt="2020-12-13T07:10:53.614" v="211" actId="14100"/>
          <ac:picMkLst>
            <pc:docMk/>
            <pc:sldMk cId="259524589" sldId="259"/>
            <ac:picMk id="5" creationId="{C2C60055-A1D9-461F-BB0F-FE2E469B1A0E}"/>
          </ac:picMkLst>
        </pc:picChg>
      </pc:sldChg>
      <pc:sldChg chg="modSp mod">
        <pc:chgData name="Kim Bogeun" userId="64659f48a4888a53" providerId="LiveId" clId="{35CF92BE-2C4A-4782-864A-72FECF910AD0}" dt="2020-12-13T06:56:51.863" v="0" actId="2711"/>
        <pc:sldMkLst>
          <pc:docMk/>
          <pc:sldMk cId="1147658607" sldId="260"/>
        </pc:sldMkLst>
        <pc:spChg chg="mod">
          <ac:chgData name="Kim Bogeun" userId="64659f48a4888a53" providerId="LiveId" clId="{35CF92BE-2C4A-4782-864A-72FECF910AD0}" dt="2020-12-13T06:56:51.863" v="0" actId="2711"/>
          <ac:spMkLst>
            <pc:docMk/>
            <pc:sldMk cId="1147658607" sldId="260"/>
            <ac:spMk id="4" creationId="{57230121-99AB-4F3F-AFE9-817D4A82D948}"/>
          </ac:spMkLst>
        </pc:spChg>
      </pc:sldChg>
      <pc:sldChg chg="modSp del mod">
        <pc:chgData name="Kim Bogeun" userId="64659f48a4888a53" providerId="LiveId" clId="{35CF92BE-2C4A-4782-864A-72FECF910AD0}" dt="2020-12-13T07:42:37.432" v="424" actId="2696"/>
        <pc:sldMkLst>
          <pc:docMk/>
          <pc:sldMk cId="3139997452" sldId="261"/>
        </pc:sldMkLst>
        <pc:spChg chg="mod">
          <ac:chgData name="Kim Bogeun" userId="64659f48a4888a53" providerId="LiveId" clId="{35CF92BE-2C4A-4782-864A-72FECF910AD0}" dt="2020-12-13T07:28:03.470" v="315" actId="20577"/>
          <ac:spMkLst>
            <pc:docMk/>
            <pc:sldMk cId="3139997452" sldId="261"/>
            <ac:spMk id="4" creationId="{CE544105-AF84-4F9F-AE40-6CC22F7ED3A5}"/>
          </ac:spMkLst>
        </pc:spChg>
      </pc:sldChg>
      <pc:sldChg chg="addSp modSp mod">
        <pc:chgData name="Kim Bogeun" userId="64659f48a4888a53" providerId="LiveId" clId="{35CF92BE-2C4A-4782-864A-72FECF910AD0}" dt="2020-12-13T07:16:05.165" v="257"/>
        <pc:sldMkLst>
          <pc:docMk/>
          <pc:sldMk cId="3937094534" sldId="262"/>
        </pc:sldMkLst>
        <pc:spChg chg="add mod">
          <ac:chgData name="Kim Bogeun" userId="64659f48a4888a53" providerId="LiveId" clId="{35CF92BE-2C4A-4782-864A-72FECF910AD0}" dt="2020-12-13T07:16:05.165" v="257"/>
          <ac:spMkLst>
            <pc:docMk/>
            <pc:sldMk cId="3937094534" sldId="262"/>
            <ac:spMk id="3" creationId="{AE07250D-5D46-4466-A642-6EDAF90436D3}"/>
          </ac:spMkLst>
        </pc:spChg>
      </pc:sldChg>
      <pc:sldChg chg="addSp delSp modSp mod">
        <pc:chgData name="Kim Bogeun" userId="64659f48a4888a53" providerId="LiveId" clId="{35CF92BE-2C4A-4782-864A-72FECF910AD0}" dt="2020-12-13T07:50:46.540" v="654" actId="478"/>
        <pc:sldMkLst>
          <pc:docMk/>
          <pc:sldMk cId="1851633369" sldId="263"/>
        </pc:sldMkLst>
        <pc:spChg chg="add del mod">
          <ac:chgData name="Kim Bogeun" userId="64659f48a4888a53" providerId="LiveId" clId="{35CF92BE-2C4A-4782-864A-72FECF910AD0}" dt="2020-12-13T07:50:46.540" v="654" actId="478"/>
          <ac:spMkLst>
            <pc:docMk/>
            <pc:sldMk cId="1851633369" sldId="263"/>
            <ac:spMk id="2" creationId="{F7F08E6D-596D-48D7-8F1C-7946908A8F8D}"/>
          </ac:spMkLst>
        </pc:spChg>
        <pc:spChg chg="mod">
          <ac:chgData name="Kim Bogeun" userId="64659f48a4888a53" providerId="LiveId" clId="{35CF92BE-2C4A-4782-864A-72FECF910AD0}" dt="2020-12-13T06:57:10.382" v="2" actId="2711"/>
          <ac:spMkLst>
            <pc:docMk/>
            <pc:sldMk cId="1851633369" sldId="263"/>
            <ac:spMk id="4" creationId="{57230121-99AB-4F3F-AFE9-817D4A82D948}"/>
          </ac:spMkLst>
        </pc:spChg>
      </pc:sldChg>
      <pc:sldChg chg="addSp delSp modSp mod">
        <pc:chgData name="Kim Bogeun" userId="64659f48a4888a53" providerId="LiveId" clId="{35CF92BE-2C4A-4782-864A-72FECF910AD0}" dt="2020-12-13T07:47:42.630" v="650" actId="1076"/>
        <pc:sldMkLst>
          <pc:docMk/>
          <pc:sldMk cId="883221839" sldId="264"/>
        </pc:sldMkLst>
        <pc:spChg chg="mod">
          <ac:chgData name="Kim Bogeun" userId="64659f48a4888a53" providerId="LiveId" clId="{35CF92BE-2C4A-4782-864A-72FECF910AD0}" dt="2020-12-13T06:57:20.106" v="3" actId="2711"/>
          <ac:spMkLst>
            <pc:docMk/>
            <pc:sldMk cId="883221839" sldId="264"/>
            <ac:spMk id="10" creationId="{84D607B9-CECA-449A-82F2-D3C731CC9658}"/>
          </ac:spMkLst>
        </pc:spChg>
        <pc:spChg chg="mod">
          <ac:chgData name="Kim Bogeun" userId="64659f48a4888a53" providerId="LiveId" clId="{35CF92BE-2C4A-4782-864A-72FECF910AD0}" dt="2020-12-13T07:23:58.125" v="266" actId="1076"/>
          <ac:spMkLst>
            <pc:docMk/>
            <pc:sldMk cId="883221839" sldId="264"/>
            <ac:spMk id="12" creationId="{A6481C3F-4A4E-48D9-91A1-845FBD61D71F}"/>
          </ac:spMkLst>
        </pc:spChg>
        <pc:spChg chg="add mod">
          <ac:chgData name="Kim Bogeun" userId="64659f48a4888a53" providerId="LiveId" clId="{35CF92BE-2C4A-4782-864A-72FECF910AD0}" dt="2020-12-13T07:47:42.630" v="650" actId="1076"/>
          <ac:spMkLst>
            <pc:docMk/>
            <pc:sldMk cId="883221839" sldId="264"/>
            <ac:spMk id="14" creationId="{B6A53E8E-09F7-4D3D-A189-3C51C501855E}"/>
          </ac:spMkLst>
        </pc:spChg>
        <pc:picChg chg="del">
          <ac:chgData name="Kim Bogeun" userId="64659f48a4888a53" providerId="LiveId" clId="{35CF92BE-2C4A-4782-864A-72FECF910AD0}" dt="2020-12-13T07:23:06.686" v="259" actId="478"/>
          <ac:picMkLst>
            <pc:docMk/>
            <pc:sldMk cId="883221839" sldId="264"/>
            <ac:picMk id="3" creationId="{EFA58558-A022-4B9A-B328-F6DBDFBF3BD4}"/>
          </ac:picMkLst>
        </pc:picChg>
        <pc:picChg chg="add del ord">
          <ac:chgData name="Kim Bogeun" userId="64659f48a4888a53" providerId="LiveId" clId="{35CF92BE-2C4A-4782-864A-72FECF910AD0}" dt="2020-12-13T07:23:17.155" v="262" actId="478"/>
          <ac:picMkLst>
            <pc:docMk/>
            <pc:sldMk cId="883221839" sldId="264"/>
            <ac:picMk id="4" creationId="{F86E7C91-B74A-4843-8B09-2D8ED11B0446}"/>
          </ac:picMkLst>
        </pc:picChg>
        <pc:picChg chg="mod">
          <ac:chgData name="Kim Bogeun" userId="64659f48a4888a53" providerId="LiveId" clId="{35CF92BE-2C4A-4782-864A-72FECF910AD0}" dt="2020-12-13T07:24:40.807" v="273" actId="1076"/>
          <ac:picMkLst>
            <pc:docMk/>
            <pc:sldMk cId="883221839" sldId="264"/>
            <ac:picMk id="7" creationId="{E47826BC-8EEB-4D57-A5E1-185C69D432F7}"/>
          </ac:picMkLst>
        </pc:picChg>
        <pc:picChg chg="add mod ord">
          <ac:chgData name="Kim Bogeun" userId="64659f48a4888a53" providerId="LiveId" clId="{35CF92BE-2C4A-4782-864A-72FECF910AD0}" dt="2020-12-13T07:45:48.403" v="428" actId="1076"/>
          <ac:picMkLst>
            <pc:docMk/>
            <pc:sldMk cId="883221839" sldId="264"/>
            <ac:picMk id="8" creationId="{B46FDDDA-D205-407D-ADA6-146489344FB5}"/>
          </ac:picMkLst>
        </pc:picChg>
        <pc:picChg chg="mod">
          <ac:chgData name="Kim Bogeun" userId="64659f48a4888a53" providerId="LiveId" clId="{35CF92BE-2C4A-4782-864A-72FECF910AD0}" dt="2020-12-13T07:23:54.846" v="265" actId="1076"/>
          <ac:picMkLst>
            <pc:docMk/>
            <pc:sldMk cId="883221839" sldId="264"/>
            <ac:picMk id="11" creationId="{6751EBC1-94AC-4AFC-B0B2-F4ED01D35467}"/>
          </ac:picMkLst>
        </pc:picChg>
        <pc:picChg chg="add mod">
          <ac:chgData name="Kim Bogeun" userId="64659f48a4888a53" providerId="LiveId" clId="{35CF92BE-2C4A-4782-864A-72FECF910AD0}" dt="2020-12-13T07:24:57.975" v="275" actId="1076"/>
          <ac:picMkLst>
            <pc:docMk/>
            <pc:sldMk cId="883221839" sldId="264"/>
            <ac:picMk id="13" creationId="{A8F238ED-8914-43A5-9E5F-342214746F12}"/>
          </ac:picMkLst>
        </pc:picChg>
        <pc:cxnChg chg="mod">
          <ac:chgData name="Kim Bogeun" userId="64659f48a4888a53" providerId="LiveId" clId="{35CF92BE-2C4A-4782-864A-72FECF910AD0}" dt="2020-12-13T07:24:22.374" v="270" actId="14100"/>
          <ac:cxnSpMkLst>
            <pc:docMk/>
            <pc:sldMk cId="883221839" sldId="264"/>
            <ac:cxnSpMk id="5" creationId="{F14E4C2D-0638-4BDF-88A6-BBAD31641A52}"/>
          </ac:cxnSpMkLst>
        </pc:cxnChg>
      </pc:sldChg>
      <pc:sldChg chg="modSp del mod">
        <pc:chgData name="Kim Bogeun" userId="64659f48a4888a53" providerId="LiveId" clId="{35CF92BE-2C4A-4782-864A-72FECF910AD0}" dt="2020-12-13T07:25:36.895" v="281" actId="2696"/>
        <pc:sldMkLst>
          <pc:docMk/>
          <pc:sldMk cId="3611583201" sldId="265"/>
        </pc:sldMkLst>
        <pc:spChg chg="mod">
          <ac:chgData name="Kim Bogeun" userId="64659f48a4888a53" providerId="LiveId" clId="{35CF92BE-2C4A-4782-864A-72FECF910AD0}" dt="2020-12-13T06:57:26.128" v="4" actId="2711"/>
          <ac:spMkLst>
            <pc:docMk/>
            <pc:sldMk cId="3611583201" sldId="265"/>
            <ac:spMk id="10" creationId="{84D607B9-CECA-449A-82F2-D3C731CC9658}"/>
          </ac:spMkLst>
        </pc:spChg>
      </pc:sldChg>
      <pc:sldChg chg="addSp delSp modSp mod">
        <pc:chgData name="Kim Bogeun" userId="64659f48a4888a53" providerId="LiveId" clId="{35CF92BE-2C4A-4782-864A-72FECF910AD0}" dt="2020-12-13T07:31:00.088" v="320" actId="167"/>
        <pc:sldMkLst>
          <pc:docMk/>
          <pc:sldMk cId="1547961401" sldId="266"/>
        </pc:sldMkLst>
        <pc:spChg chg="add mod">
          <ac:chgData name="Kim Bogeun" userId="64659f48a4888a53" providerId="LiveId" clId="{35CF92BE-2C4A-4782-864A-72FECF910AD0}" dt="2020-12-13T07:16:08.864" v="258"/>
          <ac:spMkLst>
            <pc:docMk/>
            <pc:sldMk cId="1547961401" sldId="266"/>
            <ac:spMk id="4" creationId="{68E787C7-A4CF-4AE9-AA94-97067F0F441E}"/>
          </ac:spMkLst>
        </pc:spChg>
        <pc:picChg chg="del">
          <ac:chgData name="Kim Bogeun" userId="64659f48a4888a53" providerId="LiveId" clId="{35CF92BE-2C4A-4782-864A-72FECF910AD0}" dt="2020-12-13T07:30:43.011" v="316" actId="478"/>
          <ac:picMkLst>
            <pc:docMk/>
            <pc:sldMk cId="1547961401" sldId="266"/>
            <ac:picMk id="3" creationId="{7AAD66EF-F460-4806-946A-6C5EEE100CE9}"/>
          </ac:picMkLst>
        </pc:picChg>
        <pc:picChg chg="add mod ord">
          <ac:chgData name="Kim Bogeun" userId="64659f48a4888a53" providerId="LiveId" clId="{35CF92BE-2C4A-4782-864A-72FECF910AD0}" dt="2020-12-13T07:31:00.088" v="320" actId="167"/>
          <ac:picMkLst>
            <pc:docMk/>
            <pc:sldMk cId="1547961401" sldId="266"/>
            <ac:picMk id="5" creationId="{11C7BB8C-E08D-43BC-A5A6-5CF9913EFC27}"/>
          </ac:picMkLst>
        </pc:picChg>
      </pc:sldChg>
      <pc:sldChg chg="addSp delSp modSp mod">
        <pc:chgData name="Kim Bogeun" userId="64659f48a4888a53" providerId="LiveId" clId="{35CF92BE-2C4A-4782-864A-72FECF910AD0}" dt="2020-12-13T07:35:06.336" v="349" actId="1076"/>
        <pc:sldMkLst>
          <pc:docMk/>
          <pc:sldMk cId="2604023354" sldId="267"/>
        </pc:sldMkLst>
        <pc:spChg chg="add mod topLvl">
          <ac:chgData name="Kim Bogeun" userId="64659f48a4888a53" providerId="LiveId" clId="{35CF92BE-2C4A-4782-864A-72FECF910AD0}" dt="2020-12-13T07:34:39.431" v="345" actId="164"/>
          <ac:spMkLst>
            <pc:docMk/>
            <pc:sldMk cId="2604023354" sldId="267"/>
            <ac:spMk id="2" creationId="{0B99D7B8-D84E-4E23-B3B2-F1BF9D632A32}"/>
          </ac:spMkLst>
        </pc:spChg>
        <pc:spChg chg="add del mod topLvl">
          <ac:chgData name="Kim Bogeun" userId="64659f48a4888a53" providerId="LiveId" clId="{35CF92BE-2C4A-4782-864A-72FECF910AD0}" dt="2020-12-13T07:34:20.931" v="340" actId="478"/>
          <ac:spMkLst>
            <pc:docMk/>
            <pc:sldMk cId="2604023354" sldId="267"/>
            <ac:spMk id="4" creationId="{B4C41D28-D6DC-481B-883D-22D4B9EC36FA}"/>
          </ac:spMkLst>
        </pc:spChg>
        <pc:spChg chg="add mod">
          <ac:chgData name="Kim Bogeun" userId="64659f48a4888a53" providerId="LiveId" clId="{35CF92BE-2C4A-4782-864A-72FECF910AD0}" dt="2020-12-13T07:34:39.431" v="345" actId="164"/>
          <ac:spMkLst>
            <pc:docMk/>
            <pc:sldMk cId="2604023354" sldId="267"/>
            <ac:spMk id="10" creationId="{728292F2-2BFE-4D4E-A97A-BB0A6A54A4EF}"/>
          </ac:spMkLst>
        </pc:spChg>
        <pc:grpChg chg="add del mod">
          <ac:chgData name="Kim Bogeun" userId="64659f48a4888a53" providerId="LiveId" clId="{35CF92BE-2C4A-4782-864A-72FECF910AD0}" dt="2020-12-13T07:33:07.298" v="321" actId="165"/>
          <ac:grpSpMkLst>
            <pc:docMk/>
            <pc:sldMk cId="2604023354" sldId="267"/>
            <ac:grpSpMk id="5" creationId="{37C091F6-0ECA-4F5E-8013-D885FF449655}"/>
          </ac:grpSpMkLst>
        </pc:grpChg>
        <pc:grpChg chg="add mod">
          <ac:chgData name="Kim Bogeun" userId="64659f48a4888a53" providerId="LiveId" clId="{35CF92BE-2C4A-4782-864A-72FECF910AD0}" dt="2020-12-13T07:35:06.336" v="349" actId="1076"/>
          <ac:grpSpMkLst>
            <pc:docMk/>
            <pc:sldMk cId="2604023354" sldId="267"/>
            <ac:grpSpMk id="11" creationId="{D700E421-3864-410D-B55A-F2BC11315006}"/>
          </ac:grpSpMkLst>
        </pc:grpChg>
        <pc:picChg chg="add del mod topLvl">
          <ac:chgData name="Kim Bogeun" userId="64659f48a4888a53" providerId="LiveId" clId="{35CF92BE-2C4A-4782-864A-72FECF910AD0}" dt="2020-12-13T07:34:03.701" v="332" actId="478"/>
          <ac:picMkLst>
            <pc:docMk/>
            <pc:sldMk cId="2604023354" sldId="267"/>
            <ac:picMk id="3" creationId="{AFAD90B9-BE77-4309-8143-D8616CAD0DCF}"/>
          </ac:picMkLst>
        </pc:picChg>
        <pc:picChg chg="add del">
          <ac:chgData name="Kim Bogeun" userId="64659f48a4888a53" providerId="LiveId" clId="{35CF92BE-2C4A-4782-864A-72FECF910AD0}" dt="2020-12-13T07:33:11.463" v="324" actId="22"/>
          <ac:picMkLst>
            <pc:docMk/>
            <pc:sldMk cId="2604023354" sldId="267"/>
            <ac:picMk id="7" creationId="{C2610371-20F1-4333-AE8C-129D33BA40C2}"/>
          </ac:picMkLst>
        </pc:picChg>
        <pc:picChg chg="add mod ord">
          <ac:chgData name="Kim Bogeun" userId="64659f48a4888a53" providerId="LiveId" clId="{35CF92BE-2C4A-4782-864A-72FECF910AD0}" dt="2020-12-13T07:34:39.431" v="345" actId="164"/>
          <ac:picMkLst>
            <pc:docMk/>
            <pc:sldMk cId="2604023354" sldId="267"/>
            <ac:picMk id="9" creationId="{8B29E9F6-1D2A-408A-9638-D113AA0CA8D5}"/>
          </ac:picMkLst>
        </pc:picChg>
      </pc:sldChg>
      <pc:sldChg chg="addSp delSp modSp add mod modTransition delAnim">
        <pc:chgData name="Kim Bogeun" userId="64659f48a4888a53" providerId="LiveId" clId="{35CF92BE-2C4A-4782-864A-72FECF910AD0}" dt="2020-12-13T07:42:23.771" v="423"/>
        <pc:sldMkLst>
          <pc:docMk/>
          <pc:sldMk cId="4165657259" sldId="268"/>
        </pc:sldMkLst>
        <pc:spChg chg="add mod">
          <ac:chgData name="Kim Bogeun" userId="64659f48a4888a53" providerId="LiveId" clId="{35CF92BE-2C4A-4782-864A-72FECF910AD0}" dt="2020-12-13T07:39:42.665" v="389"/>
          <ac:spMkLst>
            <pc:docMk/>
            <pc:sldMk cId="4165657259" sldId="268"/>
            <ac:spMk id="10" creationId="{8CA27BA5-BB2E-4283-A5B0-34C65FA46BCB}"/>
          </ac:spMkLst>
        </pc:spChg>
        <pc:spChg chg="add mod">
          <ac:chgData name="Kim Bogeun" userId="64659f48a4888a53" providerId="LiveId" clId="{35CF92BE-2C4A-4782-864A-72FECF910AD0}" dt="2020-12-13T07:42:23.771" v="423"/>
          <ac:spMkLst>
            <pc:docMk/>
            <pc:sldMk cId="4165657259" sldId="268"/>
            <ac:spMk id="12" creationId="{C33E356E-2355-4342-A1F7-99F2257978D1}"/>
          </ac:spMkLst>
        </pc:spChg>
        <pc:spChg chg="del mod">
          <ac:chgData name="Kim Bogeun" userId="64659f48a4888a53" providerId="LiveId" clId="{35CF92BE-2C4A-4782-864A-72FECF910AD0}" dt="2020-12-13T07:42:19.006" v="422" actId="478"/>
          <ac:spMkLst>
            <pc:docMk/>
            <pc:sldMk cId="4165657259" sldId="268"/>
            <ac:spMk id="28" creationId="{0FC87471-9E3A-4E01-A445-42684922FC09}"/>
          </ac:spMkLst>
        </pc:spChg>
        <pc:picChg chg="del">
          <ac:chgData name="Kim Bogeun" userId="64659f48a4888a53" providerId="LiveId" clId="{35CF92BE-2C4A-4782-864A-72FECF910AD0}" dt="2020-12-13T07:14:07.967" v="240" actId="478"/>
          <ac:picMkLst>
            <pc:docMk/>
            <pc:sldMk cId="4165657259" sldId="268"/>
            <ac:picMk id="5" creationId="{322C142B-581B-42EC-9029-1DEC61F43050}"/>
          </ac:picMkLst>
        </pc:picChg>
        <pc:picChg chg="mod">
          <ac:chgData name="Kim Bogeun" userId="64659f48a4888a53" providerId="LiveId" clId="{35CF92BE-2C4A-4782-864A-72FECF910AD0}" dt="2020-12-13T07:14:51.430" v="242" actId="196"/>
          <ac:picMkLst>
            <pc:docMk/>
            <pc:sldMk cId="4165657259" sldId="268"/>
            <ac:picMk id="30" creationId="{1E8FDE98-4DD6-4226-8E58-42BC1487C8B1}"/>
          </ac:picMkLst>
        </pc:picChg>
      </pc:sldChg>
      <pc:sldChg chg="addSp modSp add mod modTransition">
        <pc:chgData name="Kim Bogeun" userId="64659f48a4888a53" providerId="LiveId" clId="{35CF92BE-2C4A-4782-864A-72FECF910AD0}" dt="2020-12-13T07:39:43.213" v="390"/>
        <pc:sldMkLst>
          <pc:docMk/>
          <pc:sldMk cId="3853240123" sldId="269"/>
        </pc:sldMkLst>
        <pc:spChg chg="add mod">
          <ac:chgData name="Kim Bogeun" userId="64659f48a4888a53" providerId="LiveId" clId="{35CF92BE-2C4A-4782-864A-72FECF910AD0}" dt="2020-12-13T07:39:43.213" v="390"/>
          <ac:spMkLst>
            <pc:docMk/>
            <pc:sldMk cId="3853240123" sldId="269"/>
            <ac:spMk id="9" creationId="{030DB831-3FC5-4E9A-96B1-A97B13527238}"/>
          </ac:spMkLst>
        </pc:spChg>
        <pc:spChg chg="mod">
          <ac:chgData name="Kim Bogeun" userId="64659f48a4888a53" providerId="LiveId" clId="{35CF92BE-2C4A-4782-864A-72FECF910AD0}" dt="2020-12-13T07:15:32.634" v="249" actId="688"/>
          <ac:spMkLst>
            <pc:docMk/>
            <pc:sldMk cId="3853240123" sldId="269"/>
            <ac:spMk id="28" creationId="{0FC87471-9E3A-4E01-A445-42684922FC09}"/>
          </ac:spMkLst>
        </pc:spChg>
        <pc:picChg chg="mod">
          <ac:chgData name="Kim Bogeun" userId="64659f48a4888a53" providerId="LiveId" clId="{35CF92BE-2C4A-4782-864A-72FECF910AD0}" dt="2020-12-13T07:15:00.750" v="244" actId="1076"/>
          <ac:picMkLst>
            <pc:docMk/>
            <pc:sldMk cId="3853240123" sldId="269"/>
            <ac:picMk id="30" creationId="{1E8FDE98-4DD6-4226-8E58-42BC1487C8B1}"/>
          </ac:picMkLst>
        </pc:picChg>
      </pc:sldChg>
      <pc:sldChg chg="addSp modSp add mod modAnim">
        <pc:chgData name="Kim Bogeun" userId="64659f48a4888a53" providerId="LiveId" clId="{35CF92BE-2C4A-4782-864A-72FECF910AD0}" dt="2020-12-13T07:25:30.911" v="280" actId="1076"/>
        <pc:sldMkLst>
          <pc:docMk/>
          <pc:sldMk cId="2184212802" sldId="270"/>
        </pc:sldMkLst>
        <pc:picChg chg="mod">
          <ac:chgData name="Kim Bogeun" userId="64659f48a4888a53" providerId="LiveId" clId="{35CF92BE-2C4A-4782-864A-72FECF910AD0}" dt="2020-12-13T07:25:15.287" v="277" actId="1076"/>
          <ac:picMkLst>
            <pc:docMk/>
            <pc:sldMk cId="2184212802" sldId="270"/>
            <ac:picMk id="7" creationId="{E47826BC-8EEB-4D57-A5E1-185C69D432F7}"/>
          </ac:picMkLst>
        </pc:picChg>
        <pc:picChg chg="add mod">
          <ac:chgData name="Kim Bogeun" userId="64659f48a4888a53" providerId="LiveId" clId="{35CF92BE-2C4A-4782-864A-72FECF910AD0}" dt="2020-12-13T07:25:30.911" v="280" actId="1076"/>
          <ac:picMkLst>
            <pc:docMk/>
            <pc:sldMk cId="2184212802" sldId="270"/>
            <ac:picMk id="9" creationId="{D8962218-B959-48A5-B6F3-BD2ACC0A622C}"/>
          </ac:picMkLst>
        </pc:picChg>
      </pc:sldChg>
      <pc:sldChg chg="addSp delSp modSp add mod modTransition delAnim modAnim">
        <pc:chgData name="Kim Bogeun" userId="64659f48a4888a53" providerId="LiveId" clId="{35CF92BE-2C4A-4782-864A-72FECF910AD0}" dt="2020-12-13T07:41:38.814" v="419" actId="1076"/>
        <pc:sldMkLst>
          <pc:docMk/>
          <pc:sldMk cId="475830481" sldId="271"/>
        </pc:sldMkLst>
        <pc:spChg chg="del">
          <ac:chgData name="Kim Bogeun" userId="64659f48a4888a53" providerId="LiveId" clId="{35CF92BE-2C4A-4782-864A-72FECF910AD0}" dt="2020-12-13T07:39:24.720" v="385" actId="478"/>
          <ac:spMkLst>
            <pc:docMk/>
            <pc:sldMk cId="475830481" sldId="271"/>
            <ac:spMk id="10" creationId="{84D607B9-CECA-449A-82F2-D3C731CC9658}"/>
          </ac:spMkLst>
        </pc:spChg>
        <pc:spChg chg="add del mod">
          <ac:chgData name="Kim Bogeun" userId="64659f48a4888a53" providerId="LiveId" clId="{35CF92BE-2C4A-4782-864A-72FECF910AD0}" dt="2020-12-13T07:39:52.576" v="391" actId="478"/>
          <ac:spMkLst>
            <pc:docMk/>
            <pc:sldMk cId="475830481" sldId="271"/>
            <ac:spMk id="14" creationId="{0C70057E-7876-4750-88B7-257FBCA7F739}"/>
          </ac:spMkLst>
        </pc:spChg>
        <pc:spChg chg="add mod">
          <ac:chgData name="Kim Bogeun" userId="64659f48a4888a53" providerId="LiveId" clId="{35CF92BE-2C4A-4782-864A-72FECF910AD0}" dt="2020-12-13T07:40:01.346" v="403"/>
          <ac:spMkLst>
            <pc:docMk/>
            <pc:sldMk cId="475830481" sldId="271"/>
            <ac:spMk id="15" creationId="{CBF7546E-1C74-4CDA-BB6E-D96F34216EA0}"/>
          </ac:spMkLst>
        </pc:spChg>
        <pc:grpChg chg="add mod">
          <ac:chgData name="Kim Bogeun" userId="64659f48a4888a53" providerId="LiveId" clId="{35CF92BE-2C4A-4782-864A-72FECF910AD0}" dt="2020-12-13T07:41:38.814" v="419" actId="1076"/>
          <ac:grpSpMkLst>
            <pc:docMk/>
            <pc:sldMk cId="475830481" sldId="271"/>
            <ac:grpSpMk id="17" creationId="{76FFCAF3-77D7-4D70-B1D8-03FC99EC91FD}"/>
          </ac:grpSpMkLst>
        </pc:grpChg>
        <pc:picChg chg="del mod">
          <ac:chgData name="Kim Bogeun" userId="64659f48a4888a53" providerId="LiveId" clId="{35CF92BE-2C4A-4782-864A-72FECF910AD0}" dt="2020-12-13T07:41:16.477" v="415" actId="478"/>
          <ac:picMkLst>
            <pc:docMk/>
            <pc:sldMk cId="475830481" sldId="271"/>
            <ac:picMk id="7" creationId="{E47826BC-8EEB-4D57-A5E1-185C69D432F7}"/>
          </ac:picMkLst>
        </pc:picChg>
        <pc:picChg chg="del">
          <ac:chgData name="Kim Bogeun" userId="64659f48a4888a53" providerId="LiveId" clId="{35CF92BE-2C4A-4782-864A-72FECF910AD0}" dt="2020-12-13T07:35:53.962" v="361" actId="478"/>
          <ac:picMkLst>
            <pc:docMk/>
            <pc:sldMk cId="475830481" sldId="271"/>
            <ac:picMk id="9" creationId="{D8962218-B959-48A5-B6F3-BD2ACC0A622C}"/>
          </ac:picMkLst>
        </pc:picChg>
        <pc:picChg chg="add del mod">
          <ac:chgData name="Kim Bogeun" userId="64659f48a4888a53" providerId="LiveId" clId="{35CF92BE-2C4A-4782-864A-72FECF910AD0}" dt="2020-12-13T07:41:16.477" v="415" actId="478"/>
          <ac:picMkLst>
            <pc:docMk/>
            <pc:sldMk cId="475830481" sldId="271"/>
            <ac:picMk id="16" creationId="{03D8B9B1-A437-49D6-A9D8-9838CABD09EC}"/>
          </ac:picMkLst>
        </pc:picChg>
        <pc:picChg chg="mod">
          <ac:chgData name="Kim Bogeun" userId="64659f48a4888a53" providerId="LiveId" clId="{35CF92BE-2C4A-4782-864A-72FECF910AD0}" dt="2020-12-13T07:41:25.792" v="417"/>
          <ac:picMkLst>
            <pc:docMk/>
            <pc:sldMk cId="475830481" sldId="271"/>
            <ac:picMk id="18" creationId="{1B1E1C19-9DF4-4D15-8D6D-A20271B6DC42}"/>
          </ac:picMkLst>
        </pc:picChg>
        <pc:picChg chg="mod">
          <ac:chgData name="Kim Bogeun" userId="64659f48a4888a53" providerId="LiveId" clId="{35CF92BE-2C4A-4782-864A-72FECF910AD0}" dt="2020-12-13T07:41:25.792" v="417"/>
          <ac:picMkLst>
            <pc:docMk/>
            <pc:sldMk cId="475830481" sldId="271"/>
            <ac:picMk id="19" creationId="{D70CE81E-1F80-4AE3-9F61-8936E41050BF}"/>
          </ac:picMkLst>
        </pc:picChg>
        <pc:cxnChg chg="mod">
          <ac:chgData name="Kim Bogeun" userId="64659f48a4888a53" providerId="LiveId" clId="{35CF92BE-2C4A-4782-864A-72FECF910AD0}" dt="2020-12-13T07:36:06.431" v="364" actId="197"/>
          <ac:cxnSpMkLst>
            <pc:docMk/>
            <pc:sldMk cId="475830481" sldId="271"/>
            <ac:cxnSpMk id="5" creationId="{F14E4C2D-0638-4BDF-88A6-BBAD31641A52}"/>
          </ac:cxnSpMkLst>
        </pc:cxnChg>
      </pc:sldChg>
      <pc:sldChg chg="modSp add del mod">
        <pc:chgData name="Kim Bogeun" userId="64659f48a4888a53" providerId="LiveId" clId="{35CF92BE-2C4A-4782-864A-72FECF910AD0}" dt="2020-12-13T07:35:49.991" v="359" actId="2696"/>
        <pc:sldMkLst>
          <pc:docMk/>
          <pc:sldMk cId="3420057748" sldId="271"/>
        </pc:sldMkLst>
        <pc:picChg chg="mod">
          <ac:chgData name="Kim Bogeun" userId="64659f48a4888a53" providerId="LiveId" clId="{35CF92BE-2C4A-4782-864A-72FECF910AD0}" dt="2020-12-13T07:35:45.700" v="358" actId="1076"/>
          <ac:picMkLst>
            <pc:docMk/>
            <pc:sldMk cId="3420057748" sldId="271"/>
            <ac:picMk id="7" creationId="{E47826BC-8EEB-4D57-A5E1-185C69D432F7}"/>
          </ac:picMkLst>
        </pc:picChg>
        <pc:cxnChg chg="mod">
          <ac:chgData name="Kim Bogeun" userId="64659f48a4888a53" providerId="LiveId" clId="{35CF92BE-2C4A-4782-864A-72FECF910AD0}" dt="2020-12-13T07:35:32.581" v="352" actId="197"/>
          <ac:cxnSpMkLst>
            <pc:docMk/>
            <pc:sldMk cId="3420057748" sldId="271"/>
            <ac:cxnSpMk id="5" creationId="{F14E4C2D-0638-4BDF-88A6-BBAD31641A52}"/>
          </ac:cxnSpMkLst>
        </pc:cxnChg>
      </pc:sldChg>
      <pc:sldChg chg="addSp delSp modSp add mod modAnim">
        <pc:chgData name="Kim Bogeun" userId="64659f48a4888a53" providerId="LiveId" clId="{35CF92BE-2C4A-4782-864A-72FECF910AD0}" dt="2020-12-13T07:41:23.883" v="416" actId="164"/>
        <pc:sldMkLst>
          <pc:docMk/>
          <pc:sldMk cId="2641902059" sldId="272"/>
        </pc:sldMkLst>
        <pc:spChg chg="del">
          <ac:chgData name="Kim Bogeun" userId="64659f48a4888a53" providerId="LiveId" clId="{35CF92BE-2C4A-4782-864A-72FECF910AD0}" dt="2020-12-13T07:39:27.557" v="386" actId="478"/>
          <ac:spMkLst>
            <pc:docMk/>
            <pc:sldMk cId="2641902059" sldId="272"/>
            <ac:spMk id="10" creationId="{84D607B9-CECA-449A-82F2-D3C731CC9658}"/>
          </ac:spMkLst>
        </pc:spChg>
        <pc:spChg chg="add del mod">
          <ac:chgData name="Kim Bogeun" userId="64659f48a4888a53" providerId="LiveId" clId="{35CF92BE-2C4A-4782-864A-72FECF910AD0}" dt="2020-12-13T07:39:54.172" v="392" actId="478"/>
          <ac:spMkLst>
            <pc:docMk/>
            <pc:sldMk cId="2641902059" sldId="272"/>
            <ac:spMk id="14" creationId="{EB330711-CAC1-4160-8E57-4ADCB8F74BFC}"/>
          </ac:spMkLst>
        </pc:spChg>
        <pc:spChg chg="add mod">
          <ac:chgData name="Kim Bogeun" userId="64659f48a4888a53" providerId="LiveId" clId="{35CF92BE-2C4A-4782-864A-72FECF910AD0}" dt="2020-12-13T07:40:05.375" v="410"/>
          <ac:spMkLst>
            <pc:docMk/>
            <pc:sldMk cId="2641902059" sldId="272"/>
            <ac:spMk id="15" creationId="{F465955A-7F47-477A-BB6E-57633B47DC67}"/>
          </ac:spMkLst>
        </pc:spChg>
        <pc:grpChg chg="add mod">
          <ac:chgData name="Kim Bogeun" userId="64659f48a4888a53" providerId="LiveId" clId="{35CF92BE-2C4A-4782-864A-72FECF910AD0}" dt="2020-12-13T07:41:23.883" v="416" actId="164"/>
          <ac:grpSpMkLst>
            <pc:docMk/>
            <pc:sldMk cId="2641902059" sldId="272"/>
            <ac:grpSpMk id="4" creationId="{70DDCE2C-1A12-4471-9061-A1ABEC24B7AE}"/>
          </ac:grpSpMkLst>
        </pc:grpChg>
        <pc:picChg chg="add mod">
          <ac:chgData name="Kim Bogeun" userId="64659f48a4888a53" providerId="LiveId" clId="{35CF92BE-2C4A-4782-864A-72FECF910AD0}" dt="2020-12-13T07:41:23.883" v="416" actId="164"/>
          <ac:picMkLst>
            <pc:docMk/>
            <pc:sldMk cId="2641902059" sldId="272"/>
            <ac:picMk id="3" creationId="{0BD18521-C929-408E-97A0-F1FFEA7814DD}"/>
          </ac:picMkLst>
        </pc:picChg>
        <pc:picChg chg="mod">
          <ac:chgData name="Kim Bogeun" userId="64659f48a4888a53" providerId="LiveId" clId="{35CF92BE-2C4A-4782-864A-72FECF910AD0}" dt="2020-12-13T07:41:23.883" v="416" actId="164"/>
          <ac:picMkLst>
            <pc:docMk/>
            <pc:sldMk cId="2641902059" sldId="272"/>
            <ac:picMk id="7" creationId="{E47826BC-8EEB-4D57-A5E1-185C69D432F7}"/>
          </ac:picMkLst>
        </pc:picChg>
      </pc:sldChg>
      <pc:sldChg chg="addSp delSp modSp add mod">
        <pc:chgData name="Kim Bogeun" userId="64659f48a4888a53" providerId="LiveId" clId="{35CF92BE-2C4A-4782-864A-72FECF910AD0}" dt="2020-12-13T07:51:50.286" v="661" actId="167"/>
        <pc:sldMkLst>
          <pc:docMk/>
          <pc:sldMk cId="3963787031" sldId="273"/>
        </pc:sldMkLst>
        <pc:picChg chg="add mod ord">
          <ac:chgData name="Kim Bogeun" userId="64659f48a4888a53" providerId="LiveId" clId="{35CF92BE-2C4A-4782-864A-72FECF910AD0}" dt="2020-12-13T07:51:50.286" v="661" actId="167"/>
          <ac:picMkLst>
            <pc:docMk/>
            <pc:sldMk cId="3963787031" sldId="273"/>
            <ac:picMk id="3" creationId="{273AA66E-2F46-4302-8660-B2903E3C0CD2}"/>
          </ac:picMkLst>
        </pc:picChg>
        <pc:picChg chg="del">
          <ac:chgData name="Kim Bogeun" userId="64659f48a4888a53" providerId="LiveId" clId="{35CF92BE-2C4A-4782-864A-72FECF910AD0}" dt="2020-12-13T07:50:59.728" v="656" actId="478"/>
          <ac:picMkLst>
            <pc:docMk/>
            <pc:sldMk cId="3963787031" sldId="273"/>
            <ac:picMk id="5" creationId="{C2C60055-A1D9-461F-BB0F-FE2E469B1A0E}"/>
          </ac:picMkLst>
        </pc:picChg>
      </pc:sldChg>
      <pc:sldChg chg="delSp add mod modTransition">
        <pc:chgData name="Kim Bogeun" userId="64659f48a4888a53" providerId="LiveId" clId="{35CF92BE-2C4A-4782-864A-72FECF910AD0}" dt="2020-12-13T07:52:45.607" v="664"/>
        <pc:sldMkLst>
          <pc:docMk/>
          <pc:sldMk cId="3037231291" sldId="274"/>
        </pc:sldMkLst>
        <pc:spChg chg="del">
          <ac:chgData name="Kim Bogeun" userId="64659f48a4888a53" providerId="LiveId" clId="{35CF92BE-2C4A-4782-864A-72FECF910AD0}" dt="2020-12-13T07:52:00.402" v="663" actId="478"/>
          <ac:spMkLst>
            <pc:docMk/>
            <pc:sldMk cId="3037231291" sldId="274"/>
            <ac:spMk id="14" creationId="{B6A53E8E-09F7-4D3D-A189-3C51C50185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91F56-0EFD-4711-99C1-C0593CD0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43BDE2-4BB7-4AC4-96D9-C806B827C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F6F96-7E6D-4FCD-83D9-D398047C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CAD72-6C51-46F3-AD00-AE9ACF71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9790F-EF47-4FD8-9570-F630651C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9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9276C-1FEB-4AAC-8F1A-68626EB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C24C1-B69B-4BFA-86CC-90432190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38800-18F0-4EEB-8446-D5D76A4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DF25D-AD3B-48DB-8BC5-2D18BFB4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F8A9C-F32E-4308-A5D5-D6C8886E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2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BBB3B-BB80-4C7B-ABFA-E2E678BAB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B40A1-DBCE-47F1-95FD-B78E3CB6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8B57A-55FB-4046-97FE-3E0B572A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62A86-604F-4DA1-95FA-3E368597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68E64-3E53-4B7F-B478-FA00CAF3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E3CF-B99B-454D-B198-53A4E7C5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1BC2C-5ECA-4FEB-9EA4-2EB1FFEB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6DC25-1F49-427E-B7DD-EBE10726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0847-3CC1-42BE-88D8-C6967CD6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7475C-0E76-4472-B917-07727072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42DF7-9EB5-49D2-8130-0200E182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61546-9FE0-4E90-A7AE-0562694D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18A27-5456-46C5-9521-8B2833D7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96A29-2078-4AE1-BB62-F93E5FBD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3B8C-4B7C-451E-A59D-A57DD59B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0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BBFE1-C424-4099-AFD8-565850DA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22747-DF4F-4D9B-BB35-E1B3338B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916F-D413-4114-893A-D4CD5F12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A9555-2E56-4032-A990-39E34D18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7E924-C7BB-47FB-B7C5-75A567C2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D8360-D9A0-4911-98BA-D3384DA8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6DC0F-26D8-4EF4-97AD-D18EFC14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1EA97-ED42-4F8D-BD17-8FD7057A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54B06-B75E-4F11-910C-54FC7258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C35291-7E9A-4759-8D5E-B52200D6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E2726-D01B-4952-92D5-2B216754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4D185-1592-4C28-963F-48F55F0F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DF6B2-BA73-46EE-B80F-01BE744D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34E38-F9B0-40CD-B08B-C49903BF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2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D87F3-9CD6-4CE9-9625-4A46DADD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F835B6-AE4E-4CD1-B94D-1D08E817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47CBD-1899-4D36-8576-DCFD063E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30C85-119A-4668-99E4-3951F7AA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773784-0A90-4054-A2D3-B4C7E1F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195F9F-AD78-4DA7-8518-4F43096B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21E25-F075-4190-9B0E-B41E486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9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3F350-FAA2-403B-A9AB-723EF1D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DCAB4-7654-4698-982D-CB43178A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E3409-75FD-44A0-90BE-9F6B3F4F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F2F7A-6DA8-4274-8EBE-00686C9C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0D1C77-CB37-4A25-8D0E-A088EBE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D6066-4287-48DA-9736-4B10BC4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18AD0-7473-4EFD-A2E5-EEAE12A8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B2A047-2863-4069-AB2D-89379154B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0CD06-A0D4-4A04-AE85-B1EEAD1A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83DDC-3D75-43ED-B70A-535B18F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A9BCA-640F-4143-96CE-B4DAD404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4F833-71E3-403E-ABBB-80C890EB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0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BE538-B28D-4E68-99FB-AA0954BE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2E0357-53AC-4B09-AAA0-D918F2E2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DE32-C589-442C-98BC-8F2D61D01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18E5-E33F-4F16-A625-F1CAA37992D4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69BDB-965F-4FD2-A649-F34967E41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C4C3A-2192-441C-A56E-A944F5E7D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8375-CE7F-4F37-97A0-9FD748E09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0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00E421-3864-410D-B55A-F2BC11315006}"/>
              </a:ext>
            </a:extLst>
          </p:cNvPr>
          <p:cNvGrpSpPr/>
          <p:nvPr/>
        </p:nvGrpSpPr>
        <p:grpSpPr>
          <a:xfrm>
            <a:off x="1552806" y="348062"/>
            <a:ext cx="9086388" cy="5360746"/>
            <a:chOff x="1707466" y="412957"/>
            <a:chExt cx="8777070" cy="510235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B29E9F6-1D2A-408A-9638-D113AA0CA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7466" y="412957"/>
              <a:ext cx="8777070" cy="510235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99D7B8-D84E-4E23-B3B2-F1BF9D632A32}"/>
                </a:ext>
              </a:extLst>
            </p:cNvPr>
            <p:cNvSpPr/>
            <p:nvPr/>
          </p:nvSpPr>
          <p:spPr>
            <a:xfrm>
              <a:off x="1980932" y="904181"/>
              <a:ext cx="8455028" cy="2419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8292F2-2BFE-4D4E-A97A-BB0A6A54A4EF}"/>
                </a:ext>
              </a:extLst>
            </p:cNvPr>
            <p:cNvSpPr/>
            <p:nvPr/>
          </p:nvSpPr>
          <p:spPr>
            <a:xfrm>
              <a:off x="1980932" y="1575725"/>
              <a:ext cx="8455028" cy="2419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02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30121-99AB-4F3F-AFE9-817D4A82D948}"/>
              </a:ext>
            </a:extLst>
          </p:cNvPr>
          <p:cNvSpPr txBox="1"/>
          <p:nvPr/>
        </p:nvSpPr>
        <p:spPr>
          <a:xfrm>
            <a:off x="2772335" y="2644170"/>
            <a:ext cx="664733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9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9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185163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6FDDDA-D205-407D-ADA6-1464893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0"/>
            <a:ext cx="11652069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4E4C2D-0638-4BDF-88A6-BBAD31641A52}"/>
              </a:ext>
            </a:extLst>
          </p:cNvPr>
          <p:cNvCxnSpPr>
            <a:cxnSpLocks/>
          </p:cNvCxnSpPr>
          <p:nvPr/>
        </p:nvCxnSpPr>
        <p:spPr>
          <a:xfrm flipH="1" flipV="1">
            <a:off x="5427811" y="1329569"/>
            <a:ext cx="3804679" cy="42394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47826BC-8EEB-4D57-A5E1-185C69D4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4029" y="4596986"/>
            <a:ext cx="821214" cy="821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607B9-CECA-449A-82F2-D3C731CC9658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51EBC1-94AC-4AFC-B0B2-F4ED01D35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8" y="169518"/>
            <a:ext cx="619985" cy="619985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6481C3F-4A4E-48D9-91A1-845FBD61D71F}"/>
              </a:ext>
            </a:extLst>
          </p:cNvPr>
          <p:cNvSpPr/>
          <p:nvPr/>
        </p:nvSpPr>
        <p:spPr>
          <a:xfrm>
            <a:off x="4792244" y="994338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F238ED-8914-43A5-9E5F-342214746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72" y="4982110"/>
            <a:ext cx="770660" cy="770660"/>
          </a:xfrm>
          <a:prstGeom prst="rect">
            <a:avLst/>
          </a:prstGeom>
          <a:ln w="38100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A53E8E-09F7-4D3D-A189-3C51C501855E}"/>
              </a:ext>
            </a:extLst>
          </p:cNvPr>
          <p:cNvSpPr txBox="1"/>
          <p:nvPr/>
        </p:nvSpPr>
        <p:spPr>
          <a:xfrm>
            <a:off x="8391723" y="3919634"/>
            <a:ext cx="262827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박감자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 25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신입사원</a:t>
            </a:r>
            <a:endParaRPr lang="en-US" altLang="ko-KR"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특징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1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내집마련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성공한 금수저</a:t>
            </a:r>
          </a:p>
        </p:txBody>
      </p:sp>
    </p:spTree>
    <p:extLst>
      <p:ext uri="{BB962C8B-B14F-4D97-AF65-F5344CB8AC3E}">
        <p14:creationId xmlns:p14="http://schemas.microsoft.com/office/powerpoint/2010/main" val="88322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3AA66E-2F46-4302-8660-B2903E3C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15" y="243000"/>
            <a:ext cx="6052969" cy="63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3E4BE-3934-43BD-9E04-B79249055CD7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평소 화면</a:t>
            </a:r>
          </a:p>
        </p:txBody>
      </p:sp>
    </p:spTree>
    <p:extLst>
      <p:ext uri="{BB962C8B-B14F-4D97-AF65-F5344CB8AC3E}">
        <p14:creationId xmlns:p14="http://schemas.microsoft.com/office/powerpoint/2010/main" val="39637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6FDDDA-D205-407D-ADA6-1464893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0"/>
            <a:ext cx="11652069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4E4C2D-0638-4BDF-88A6-BBAD31641A52}"/>
              </a:ext>
            </a:extLst>
          </p:cNvPr>
          <p:cNvCxnSpPr>
            <a:cxnSpLocks/>
          </p:cNvCxnSpPr>
          <p:nvPr/>
        </p:nvCxnSpPr>
        <p:spPr>
          <a:xfrm flipH="1" flipV="1">
            <a:off x="5427811" y="1329569"/>
            <a:ext cx="3804679" cy="42394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47826BC-8EEB-4D57-A5E1-185C69D4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4029" y="4596986"/>
            <a:ext cx="821214" cy="821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607B9-CECA-449A-82F2-D3C731CC9658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51EBC1-94AC-4AFC-B0B2-F4ED01D35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8" y="169518"/>
            <a:ext cx="619985" cy="619985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6481C3F-4A4E-48D9-91A1-845FBD61D71F}"/>
              </a:ext>
            </a:extLst>
          </p:cNvPr>
          <p:cNvSpPr/>
          <p:nvPr/>
        </p:nvSpPr>
        <p:spPr>
          <a:xfrm>
            <a:off x="4792244" y="994338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F238ED-8914-43A5-9E5F-342214746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72" y="4982110"/>
            <a:ext cx="770660" cy="770660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03723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6FDDDA-D205-407D-ADA6-1464893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0"/>
            <a:ext cx="11652069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4E4C2D-0638-4BDF-88A6-BBAD31641A52}"/>
              </a:ext>
            </a:extLst>
          </p:cNvPr>
          <p:cNvCxnSpPr>
            <a:cxnSpLocks/>
          </p:cNvCxnSpPr>
          <p:nvPr/>
        </p:nvCxnSpPr>
        <p:spPr>
          <a:xfrm flipH="1" flipV="1">
            <a:off x="5427811" y="1329569"/>
            <a:ext cx="3804679" cy="42394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47826BC-8EEB-4D57-A5E1-185C69D4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5392" y="918961"/>
            <a:ext cx="821214" cy="821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607B9-CECA-449A-82F2-D3C731CC9658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51EBC1-94AC-4AFC-B0B2-F4ED01D35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8" y="169518"/>
            <a:ext cx="619985" cy="619985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6481C3F-4A4E-48D9-91A1-845FBD61D71F}"/>
              </a:ext>
            </a:extLst>
          </p:cNvPr>
          <p:cNvSpPr/>
          <p:nvPr/>
        </p:nvSpPr>
        <p:spPr>
          <a:xfrm>
            <a:off x="4792244" y="994338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F238ED-8914-43A5-9E5F-342214746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72" y="4982110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962218-B959-48A5-B6F3-BD2ACC0A6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16" y="370284"/>
            <a:ext cx="753981" cy="7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C7BB8C-E08D-43BC-A5A6-5CF9913E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15" y="243000"/>
            <a:ext cx="6052969" cy="63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787C7-A4CF-4AE9-AA94-97067F0F441E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알림 화면</a:t>
            </a:r>
          </a:p>
        </p:txBody>
      </p:sp>
    </p:spTree>
    <p:extLst>
      <p:ext uri="{BB962C8B-B14F-4D97-AF65-F5344CB8AC3E}">
        <p14:creationId xmlns:p14="http://schemas.microsoft.com/office/powerpoint/2010/main" val="15479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6FDDDA-D205-407D-ADA6-1464893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0"/>
            <a:ext cx="11652069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4E4C2D-0638-4BDF-88A6-BBAD31641A52}"/>
              </a:ext>
            </a:extLst>
          </p:cNvPr>
          <p:cNvCxnSpPr>
            <a:cxnSpLocks/>
          </p:cNvCxnSpPr>
          <p:nvPr/>
        </p:nvCxnSpPr>
        <p:spPr>
          <a:xfrm>
            <a:off x="5427811" y="1329569"/>
            <a:ext cx="3804679" cy="42394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751EBC1-94AC-4AFC-B0B2-F4ED01D3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8" y="169518"/>
            <a:ext cx="619985" cy="619985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6481C3F-4A4E-48D9-91A1-845FBD61D71F}"/>
              </a:ext>
            </a:extLst>
          </p:cNvPr>
          <p:cNvSpPr/>
          <p:nvPr/>
        </p:nvSpPr>
        <p:spPr>
          <a:xfrm>
            <a:off x="4792244" y="994338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F238ED-8914-43A5-9E5F-342214746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72" y="4982110"/>
            <a:ext cx="770660" cy="770660"/>
          </a:xfrm>
          <a:prstGeom prst="rect">
            <a:avLst/>
          </a:prstGeom>
          <a:ln w="38100"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F7546E-1C74-4CDA-BB6E-D96F34216EA0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FCAF3-77D7-4D70-B1D8-03FC99EC91FD}"/>
              </a:ext>
            </a:extLst>
          </p:cNvPr>
          <p:cNvGrpSpPr/>
          <p:nvPr/>
        </p:nvGrpSpPr>
        <p:grpSpPr>
          <a:xfrm>
            <a:off x="5427811" y="205494"/>
            <a:ext cx="1061910" cy="1242457"/>
            <a:chOff x="8765633" y="3962283"/>
            <a:chExt cx="1061910" cy="124245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1E1C19-9DF4-4D15-8D6D-A20271B6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633" y="4383526"/>
              <a:ext cx="821214" cy="8212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70CE81E-1F80-4AE3-9F61-8936E4105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371" y="3962283"/>
              <a:ext cx="530172" cy="530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83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46FDDDA-D205-407D-ADA6-14648934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0"/>
            <a:ext cx="11652069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14E4C2D-0638-4BDF-88A6-BBAD31641A52}"/>
              </a:ext>
            </a:extLst>
          </p:cNvPr>
          <p:cNvCxnSpPr>
            <a:cxnSpLocks/>
          </p:cNvCxnSpPr>
          <p:nvPr/>
        </p:nvCxnSpPr>
        <p:spPr>
          <a:xfrm>
            <a:off x="5427811" y="1329569"/>
            <a:ext cx="3804679" cy="42394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751EBC1-94AC-4AFC-B0B2-F4ED01D3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58" y="169518"/>
            <a:ext cx="619985" cy="619985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A6481C3F-4A4E-48D9-91A1-845FBD61D71F}"/>
              </a:ext>
            </a:extLst>
          </p:cNvPr>
          <p:cNvSpPr/>
          <p:nvPr/>
        </p:nvSpPr>
        <p:spPr>
          <a:xfrm>
            <a:off x="4792244" y="994338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F238ED-8914-43A5-9E5F-342214746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72" y="4982110"/>
            <a:ext cx="770660" cy="770660"/>
          </a:xfrm>
          <a:prstGeom prst="rect">
            <a:avLst/>
          </a:prstGeom>
          <a:ln w="38100"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0DDCE2C-1A12-4471-9061-A1ABEC24B7AE}"/>
              </a:ext>
            </a:extLst>
          </p:cNvPr>
          <p:cNvGrpSpPr/>
          <p:nvPr/>
        </p:nvGrpSpPr>
        <p:grpSpPr>
          <a:xfrm>
            <a:off x="8765633" y="3962283"/>
            <a:ext cx="1061910" cy="1242457"/>
            <a:chOff x="8765633" y="3962283"/>
            <a:chExt cx="1061910" cy="124245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47826BC-8EEB-4D57-A5E1-185C69D43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633" y="4383526"/>
              <a:ext cx="821214" cy="8212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D18521-C929-408E-97A0-F1FFEA781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371" y="3962283"/>
              <a:ext cx="530172" cy="53017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65955A-7F47-477A-BB6E-57633B47DC67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2641902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30121-99AB-4F3F-AFE9-817D4A82D948}"/>
              </a:ext>
            </a:extLst>
          </p:cNvPr>
          <p:cNvSpPr txBox="1"/>
          <p:nvPr/>
        </p:nvSpPr>
        <p:spPr>
          <a:xfrm>
            <a:off x="2772335" y="2644170"/>
            <a:ext cx="664733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9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9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대구</a:t>
            </a:r>
          </a:p>
        </p:txBody>
      </p:sp>
    </p:spTree>
    <p:extLst>
      <p:ext uri="{BB962C8B-B14F-4D97-AF65-F5344CB8AC3E}">
        <p14:creationId xmlns:p14="http://schemas.microsoft.com/office/powerpoint/2010/main" val="114765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FC87471-9E3A-4E01-A445-42684922FC09}"/>
              </a:ext>
            </a:extLst>
          </p:cNvPr>
          <p:cNvSpPr/>
          <p:nvPr/>
        </p:nvSpPr>
        <p:spPr>
          <a:xfrm>
            <a:off x="5054672" y="2976282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2101" y="4334435"/>
            <a:ext cx="753980" cy="753980"/>
          </a:xfrm>
          <a:prstGeom prst="rect">
            <a:avLst/>
          </a:prstGeom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58BEE32-A5C4-42B3-B4AC-15CA02BE2EDB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A56EF-C473-4FEE-94A5-FCFC3E056430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1DBE8-6EC3-4EED-A28E-FACBAF279492}"/>
              </a:ext>
            </a:extLst>
          </p:cNvPr>
          <p:cNvSpPr txBox="1"/>
          <p:nvPr/>
        </p:nvSpPr>
        <p:spPr>
          <a:xfrm>
            <a:off x="8333991" y="5325428"/>
            <a:ext cx="203300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이감자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 22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공대생</a:t>
            </a:r>
            <a:endParaRPr lang="en-US" altLang="ko-KR"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특징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동아리방 </a:t>
            </a:r>
            <a:r>
              <a:rPr lang="ko-KR" altLang="en-US" sz="1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지박령</a:t>
            </a:r>
            <a:endParaRPr lang="ko-KR" altLang="en-US"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365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C60055-A1D9-461F-BB0F-FE2E469B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47" y="242296"/>
            <a:ext cx="6054306" cy="637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3E4BE-3934-43BD-9E04-B79249055CD7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평소 화면</a:t>
            </a:r>
          </a:p>
        </p:txBody>
      </p:sp>
    </p:spTree>
    <p:extLst>
      <p:ext uri="{BB962C8B-B14F-4D97-AF65-F5344CB8AC3E}">
        <p14:creationId xmlns:p14="http://schemas.microsoft.com/office/powerpoint/2010/main" val="2595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FC87471-9E3A-4E01-A445-42684922FC09}"/>
              </a:ext>
            </a:extLst>
          </p:cNvPr>
          <p:cNvSpPr/>
          <p:nvPr/>
        </p:nvSpPr>
        <p:spPr>
          <a:xfrm>
            <a:off x="5054672" y="2976282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2101" y="4334435"/>
            <a:ext cx="753980" cy="753980"/>
          </a:xfrm>
          <a:prstGeom prst="rect">
            <a:avLst/>
          </a:prstGeom>
        </p:spPr>
      </p:pic>
      <p:sp>
        <p:nvSpPr>
          <p:cNvPr id="33" name="곱하기 기호 32">
            <a:extLst>
              <a:ext uri="{FF2B5EF4-FFF2-40B4-BE49-F238E27FC236}">
                <a16:creationId xmlns:a16="http://schemas.microsoft.com/office/drawing/2014/main" id="{51FF9811-79C1-4F0E-A362-6FF418B78202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44602-43F0-4236-B1B0-71995FAF509E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대구</a:t>
            </a:r>
          </a:p>
        </p:txBody>
      </p:sp>
    </p:spTree>
    <p:extLst>
      <p:ext uri="{BB962C8B-B14F-4D97-AF65-F5344CB8AC3E}">
        <p14:creationId xmlns:p14="http://schemas.microsoft.com/office/powerpoint/2010/main" val="24103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FC87471-9E3A-4E01-A445-42684922FC09}"/>
              </a:ext>
            </a:extLst>
          </p:cNvPr>
          <p:cNvSpPr/>
          <p:nvPr/>
        </p:nvSpPr>
        <p:spPr>
          <a:xfrm>
            <a:off x="5054672" y="2976282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2581362"/>
            <a:ext cx="753980" cy="753980"/>
          </a:xfrm>
          <a:prstGeom prst="rect">
            <a:avLst/>
          </a:prstGeom>
        </p:spPr>
      </p:pic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A9E72719-B27B-40F8-AECE-804412D268B3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C142B-581B-42EC-9029-1DEC61F43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85" y="1984736"/>
            <a:ext cx="753981" cy="753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8A5B2-2618-4A22-A46A-68F37193B3B3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대구</a:t>
            </a:r>
          </a:p>
        </p:txBody>
      </p:sp>
    </p:spTree>
    <p:extLst>
      <p:ext uri="{BB962C8B-B14F-4D97-AF65-F5344CB8AC3E}">
        <p14:creationId xmlns:p14="http://schemas.microsoft.com/office/powerpoint/2010/main" val="309456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1BD577-FD50-43BE-B5B0-493AD014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15" y="243000"/>
            <a:ext cx="6052969" cy="63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7250D-5D46-4466-A642-6EDAF90436D3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알림 화면</a:t>
            </a:r>
          </a:p>
        </p:txBody>
      </p:sp>
    </p:spTree>
    <p:extLst>
      <p:ext uri="{BB962C8B-B14F-4D97-AF65-F5344CB8AC3E}">
        <p14:creationId xmlns:p14="http://schemas.microsoft.com/office/powerpoint/2010/main" val="39370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581362"/>
            <a:ext cx="753980" cy="753980"/>
          </a:xfrm>
          <a:prstGeom prst="rect">
            <a:avLst/>
          </a:prstGeom>
        </p:spPr>
      </p:pic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A9E72719-B27B-40F8-AECE-804412D268B3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27BA5-BB2E-4283-A5B0-34C65FA46BCB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대구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33E356E-2355-4342-A1F7-99F2257978D1}"/>
              </a:ext>
            </a:extLst>
          </p:cNvPr>
          <p:cNvSpPr/>
          <p:nvPr/>
        </p:nvSpPr>
        <p:spPr>
          <a:xfrm rot="19571438">
            <a:off x="9148671" y="4902245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0E48D33-41E2-401D-9A22-DD1080A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2" y="0"/>
            <a:ext cx="11542816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D9F2B-40CF-4D10-8201-E8D681893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93" y="4504765"/>
            <a:ext cx="770660" cy="770660"/>
          </a:xfrm>
          <a:prstGeom prst="rect">
            <a:avLst/>
          </a:prstGeom>
          <a:ln w="381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A52CDD-8225-4ADC-A834-F5836C7AA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7" y="2118732"/>
            <a:ext cx="619985" cy="619985"/>
          </a:xfrm>
          <a:prstGeom prst="rect">
            <a:avLst/>
          </a:prstGeom>
        </p:spPr>
      </p:pic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F515C90-DF56-4937-967E-576BF5254895}"/>
              </a:ext>
            </a:extLst>
          </p:cNvPr>
          <p:cNvSpPr/>
          <p:nvPr/>
        </p:nvSpPr>
        <p:spPr>
          <a:xfrm>
            <a:off x="5181600" y="3119718"/>
            <a:ext cx="4177553" cy="2429435"/>
          </a:xfrm>
          <a:custGeom>
            <a:avLst/>
            <a:gdLst>
              <a:gd name="connsiteX0" fmla="*/ 26894 w 4177553"/>
              <a:gd name="connsiteY0" fmla="*/ 0 h 2429435"/>
              <a:gd name="connsiteX1" fmla="*/ 17929 w 4177553"/>
              <a:gd name="connsiteY1" fmla="*/ 44823 h 2429435"/>
              <a:gd name="connsiteX2" fmla="*/ 0 w 4177553"/>
              <a:gd name="connsiteY2" fmla="*/ 98611 h 2429435"/>
              <a:gd name="connsiteX3" fmla="*/ 17929 w 4177553"/>
              <a:gd name="connsiteY3" fmla="*/ 188258 h 2429435"/>
              <a:gd name="connsiteX4" fmla="*/ 62753 w 4177553"/>
              <a:gd name="connsiteY4" fmla="*/ 224117 h 2429435"/>
              <a:gd name="connsiteX5" fmla="*/ 125506 w 4177553"/>
              <a:gd name="connsiteY5" fmla="*/ 277906 h 2429435"/>
              <a:gd name="connsiteX6" fmla="*/ 188259 w 4177553"/>
              <a:gd name="connsiteY6" fmla="*/ 295835 h 2429435"/>
              <a:gd name="connsiteX7" fmla="*/ 242047 w 4177553"/>
              <a:gd name="connsiteY7" fmla="*/ 313764 h 2429435"/>
              <a:gd name="connsiteX8" fmla="*/ 268941 w 4177553"/>
              <a:gd name="connsiteY8" fmla="*/ 331694 h 2429435"/>
              <a:gd name="connsiteX9" fmla="*/ 358588 w 4177553"/>
              <a:gd name="connsiteY9" fmla="*/ 349623 h 2429435"/>
              <a:gd name="connsiteX10" fmla="*/ 421341 w 4177553"/>
              <a:gd name="connsiteY10" fmla="*/ 367553 h 2429435"/>
              <a:gd name="connsiteX11" fmla="*/ 457200 w 4177553"/>
              <a:gd name="connsiteY11" fmla="*/ 376517 h 2429435"/>
              <a:gd name="connsiteX12" fmla="*/ 484094 w 4177553"/>
              <a:gd name="connsiteY12" fmla="*/ 394447 h 2429435"/>
              <a:gd name="connsiteX13" fmla="*/ 510988 w 4177553"/>
              <a:gd name="connsiteY13" fmla="*/ 403411 h 2429435"/>
              <a:gd name="connsiteX14" fmla="*/ 582706 w 4177553"/>
              <a:gd name="connsiteY14" fmla="*/ 457200 h 2429435"/>
              <a:gd name="connsiteX15" fmla="*/ 636494 w 4177553"/>
              <a:gd name="connsiteY15" fmla="*/ 475129 h 2429435"/>
              <a:gd name="connsiteX16" fmla="*/ 672353 w 4177553"/>
              <a:gd name="connsiteY16" fmla="*/ 510988 h 2429435"/>
              <a:gd name="connsiteX17" fmla="*/ 690282 w 4177553"/>
              <a:gd name="connsiteY17" fmla="*/ 537882 h 2429435"/>
              <a:gd name="connsiteX18" fmla="*/ 717176 w 4177553"/>
              <a:gd name="connsiteY18" fmla="*/ 546847 h 2429435"/>
              <a:gd name="connsiteX19" fmla="*/ 744071 w 4177553"/>
              <a:gd name="connsiteY19" fmla="*/ 582706 h 2429435"/>
              <a:gd name="connsiteX20" fmla="*/ 779929 w 4177553"/>
              <a:gd name="connsiteY20" fmla="*/ 609600 h 2429435"/>
              <a:gd name="connsiteX21" fmla="*/ 797859 w 4177553"/>
              <a:gd name="connsiteY21" fmla="*/ 627529 h 2429435"/>
              <a:gd name="connsiteX22" fmla="*/ 824753 w 4177553"/>
              <a:gd name="connsiteY22" fmla="*/ 645458 h 2429435"/>
              <a:gd name="connsiteX23" fmla="*/ 887506 w 4177553"/>
              <a:gd name="connsiteY23" fmla="*/ 699247 h 2429435"/>
              <a:gd name="connsiteX24" fmla="*/ 914400 w 4177553"/>
              <a:gd name="connsiteY24" fmla="*/ 708211 h 2429435"/>
              <a:gd name="connsiteX25" fmla="*/ 923365 w 4177553"/>
              <a:gd name="connsiteY25" fmla="*/ 735106 h 2429435"/>
              <a:gd name="connsiteX26" fmla="*/ 950259 w 4177553"/>
              <a:gd name="connsiteY26" fmla="*/ 744070 h 2429435"/>
              <a:gd name="connsiteX27" fmla="*/ 995082 w 4177553"/>
              <a:gd name="connsiteY27" fmla="*/ 770964 h 2429435"/>
              <a:gd name="connsiteX28" fmla="*/ 1021976 w 4177553"/>
              <a:gd name="connsiteY28" fmla="*/ 788894 h 2429435"/>
              <a:gd name="connsiteX29" fmla="*/ 1039906 w 4177553"/>
              <a:gd name="connsiteY29" fmla="*/ 806823 h 2429435"/>
              <a:gd name="connsiteX30" fmla="*/ 1111624 w 4177553"/>
              <a:gd name="connsiteY30" fmla="*/ 833717 h 2429435"/>
              <a:gd name="connsiteX31" fmla="*/ 1147482 w 4177553"/>
              <a:gd name="connsiteY31" fmla="*/ 860611 h 2429435"/>
              <a:gd name="connsiteX32" fmla="*/ 1201271 w 4177553"/>
              <a:gd name="connsiteY32" fmla="*/ 878541 h 2429435"/>
              <a:gd name="connsiteX33" fmla="*/ 1210235 w 4177553"/>
              <a:gd name="connsiteY33" fmla="*/ 905435 h 2429435"/>
              <a:gd name="connsiteX34" fmla="*/ 1228165 w 4177553"/>
              <a:gd name="connsiteY34" fmla="*/ 923364 h 2429435"/>
              <a:gd name="connsiteX35" fmla="*/ 1317812 w 4177553"/>
              <a:gd name="connsiteY35" fmla="*/ 995082 h 2429435"/>
              <a:gd name="connsiteX36" fmla="*/ 1335741 w 4177553"/>
              <a:gd name="connsiteY36" fmla="*/ 1021976 h 2429435"/>
              <a:gd name="connsiteX37" fmla="*/ 1344706 w 4177553"/>
              <a:gd name="connsiteY37" fmla="*/ 1048870 h 2429435"/>
              <a:gd name="connsiteX38" fmla="*/ 1362635 w 4177553"/>
              <a:gd name="connsiteY38" fmla="*/ 1066800 h 2429435"/>
              <a:gd name="connsiteX39" fmla="*/ 1371600 w 4177553"/>
              <a:gd name="connsiteY39" fmla="*/ 1093694 h 2429435"/>
              <a:gd name="connsiteX40" fmla="*/ 1407459 w 4177553"/>
              <a:gd name="connsiteY40" fmla="*/ 1138517 h 2429435"/>
              <a:gd name="connsiteX41" fmla="*/ 1434353 w 4177553"/>
              <a:gd name="connsiteY41" fmla="*/ 1183341 h 2429435"/>
              <a:gd name="connsiteX42" fmla="*/ 1497106 w 4177553"/>
              <a:gd name="connsiteY42" fmla="*/ 1246094 h 2429435"/>
              <a:gd name="connsiteX43" fmla="*/ 1541929 w 4177553"/>
              <a:gd name="connsiteY43" fmla="*/ 1281953 h 2429435"/>
              <a:gd name="connsiteX44" fmla="*/ 1604682 w 4177553"/>
              <a:gd name="connsiteY44" fmla="*/ 1353670 h 2429435"/>
              <a:gd name="connsiteX45" fmla="*/ 1622612 w 4177553"/>
              <a:gd name="connsiteY45" fmla="*/ 1371600 h 2429435"/>
              <a:gd name="connsiteX46" fmla="*/ 1640541 w 4177553"/>
              <a:gd name="connsiteY46" fmla="*/ 1398494 h 2429435"/>
              <a:gd name="connsiteX47" fmla="*/ 1658471 w 4177553"/>
              <a:gd name="connsiteY47" fmla="*/ 1416423 h 2429435"/>
              <a:gd name="connsiteX48" fmla="*/ 1712259 w 4177553"/>
              <a:gd name="connsiteY48" fmla="*/ 1452282 h 2429435"/>
              <a:gd name="connsiteX49" fmla="*/ 1757082 w 4177553"/>
              <a:gd name="connsiteY49" fmla="*/ 1488141 h 2429435"/>
              <a:gd name="connsiteX50" fmla="*/ 1819835 w 4177553"/>
              <a:gd name="connsiteY50" fmla="*/ 1532964 h 2429435"/>
              <a:gd name="connsiteX51" fmla="*/ 1837765 w 4177553"/>
              <a:gd name="connsiteY51" fmla="*/ 1550894 h 2429435"/>
              <a:gd name="connsiteX52" fmla="*/ 1891553 w 4177553"/>
              <a:gd name="connsiteY52" fmla="*/ 1586753 h 2429435"/>
              <a:gd name="connsiteX53" fmla="*/ 1900518 w 4177553"/>
              <a:gd name="connsiteY53" fmla="*/ 1613647 h 2429435"/>
              <a:gd name="connsiteX54" fmla="*/ 1954306 w 4177553"/>
              <a:gd name="connsiteY54" fmla="*/ 1658470 h 2429435"/>
              <a:gd name="connsiteX55" fmla="*/ 1999129 w 4177553"/>
              <a:gd name="connsiteY55" fmla="*/ 1685364 h 2429435"/>
              <a:gd name="connsiteX56" fmla="*/ 2070847 w 4177553"/>
              <a:gd name="connsiteY56" fmla="*/ 1739153 h 2429435"/>
              <a:gd name="connsiteX57" fmla="*/ 2106706 w 4177553"/>
              <a:gd name="connsiteY57" fmla="*/ 1766047 h 2429435"/>
              <a:gd name="connsiteX58" fmla="*/ 2133600 w 4177553"/>
              <a:gd name="connsiteY58" fmla="*/ 1783976 h 2429435"/>
              <a:gd name="connsiteX59" fmla="*/ 2178424 w 4177553"/>
              <a:gd name="connsiteY59" fmla="*/ 1810870 h 2429435"/>
              <a:gd name="connsiteX60" fmla="*/ 2250141 w 4177553"/>
              <a:gd name="connsiteY60" fmla="*/ 1873623 h 2429435"/>
              <a:gd name="connsiteX61" fmla="*/ 2268071 w 4177553"/>
              <a:gd name="connsiteY61" fmla="*/ 1891553 h 2429435"/>
              <a:gd name="connsiteX62" fmla="*/ 2321859 w 4177553"/>
              <a:gd name="connsiteY62" fmla="*/ 1918447 h 2429435"/>
              <a:gd name="connsiteX63" fmla="*/ 2375647 w 4177553"/>
              <a:gd name="connsiteY63" fmla="*/ 1963270 h 2429435"/>
              <a:gd name="connsiteX64" fmla="*/ 2411506 w 4177553"/>
              <a:gd name="connsiteY64" fmla="*/ 1999129 h 2429435"/>
              <a:gd name="connsiteX65" fmla="*/ 2438400 w 4177553"/>
              <a:gd name="connsiteY65" fmla="*/ 2017058 h 2429435"/>
              <a:gd name="connsiteX66" fmla="*/ 2474259 w 4177553"/>
              <a:gd name="connsiteY66" fmla="*/ 2052917 h 2429435"/>
              <a:gd name="connsiteX67" fmla="*/ 2528047 w 4177553"/>
              <a:gd name="connsiteY67" fmla="*/ 2070847 h 2429435"/>
              <a:gd name="connsiteX68" fmla="*/ 2537012 w 4177553"/>
              <a:gd name="connsiteY68" fmla="*/ 2097741 h 2429435"/>
              <a:gd name="connsiteX69" fmla="*/ 2590800 w 4177553"/>
              <a:gd name="connsiteY69" fmla="*/ 2133600 h 2429435"/>
              <a:gd name="connsiteX70" fmla="*/ 2608729 w 4177553"/>
              <a:gd name="connsiteY70" fmla="*/ 2160494 h 2429435"/>
              <a:gd name="connsiteX71" fmla="*/ 2671482 w 4177553"/>
              <a:gd name="connsiteY71" fmla="*/ 2214282 h 2429435"/>
              <a:gd name="connsiteX72" fmla="*/ 2698376 w 4177553"/>
              <a:gd name="connsiteY72" fmla="*/ 2223247 h 2429435"/>
              <a:gd name="connsiteX73" fmla="*/ 2725271 w 4177553"/>
              <a:gd name="connsiteY73" fmla="*/ 2241176 h 2429435"/>
              <a:gd name="connsiteX74" fmla="*/ 2788024 w 4177553"/>
              <a:gd name="connsiteY74" fmla="*/ 2259106 h 2429435"/>
              <a:gd name="connsiteX75" fmla="*/ 2868706 w 4177553"/>
              <a:gd name="connsiteY75" fmla="*/ 2286000 h 2429435"/>
              <a:gd name="connsiteX76" fmla="*/ 2895600 w 4177553"/>
              <a:gd name="connsiteY76" fmla="*/ 2294964 h 2429435"/>
              <a:gd name="connsiteX77" fmla="*/ 2922494 w 4177553"/>
              <a:gd name="connsiteY77" fmla="*/ 2303929 h 2429435"/>
              <a:gd name="connsiteX78" fmla="*/ 2967318 w 4177553"/>
              <a:gd name="connsiteY78" fmla="*/ 2339788 h 2429435"/>
              <a:gd name="connsiteX79" fmla="*/ 2994212 w 4177553"/>
              <a:gd name="connsiteY79" fmla="*/ 2348753 h 2429435"/>
              <a:gd name="connsiteX80" fmla="*/ 3021106 w 4177553"/>
              <a:gd name="connsiteY80" fmla="*/ 2366682 h 2429435"/>
              <a:gd name="connsiteX81" fmla="*/ 3074894 w 4177553"/>
              <a:gd name="connsiteY81" fmla="*/ 2384611 h 2429435"/>
              <a:gd name="connsiteX82" fmla="*/ 3137647 w 4177553"/>
              <a:gd name="connsiteY82" fmla="*/ 2411506 h 2429435"/>
              <a:gd name="connsiteX83" fmla="*/ 3263153 w 4177553"/>
              <a:gd name="connsiteY83" fmla="*/ 2420470 h 2429435"/>
              <a:gd name="connsiteX84" fmla="*/ 3352800 w 4177553"/>
              <a:gd name="connsiteY84" fmla="*/ 2429435 h 2429435"/>
              <a:gd name="connsiteX85" fmla="*/ 3505200 w 4177553"/>
              <a:gd name="connsiteY85" fmla="*/ 2420470 h 2429435"/>
              <a:gd name="connsiteX86" fmla="*/ 3532094 w 4177553"/>
              <a:gd name="connsiteY86" fmla="*/ 2393576 h 2429435"/>
              <a:gd name="connsiteX87" fmla="*/ 3585882 w 4177553"/>
              <a:gd name="connsiteY87" fmla="*/ 2357717 h 2429435"/>
              <a:gd name="connsiteX88" fmla="*/ 3603812 w 4177553"/>
              <a:gd name="connsiteY88" fmla="*/ 2339788 h 2429435"/>
              <a:gd name="connsiteX89" fmla="*/ 3630706 w 4177553"/>
              <a:gd name="connsiteY89" fmla="*/ 2330823 h 2429435"/>
              <a:gd name="connsiteX90" fmla="*/ 3657600 w 4177553"/>
              <a:gd name="connsiteY90" fmla="*/ 2303929 h 2429435"/>
              <a:gd name="connsiteX91" fmla="*/ 3684494 w 4177553"/>
              <a:gd name="connsiteY91" fmla="*/ 2286000 h 2429435"/>
              <a:gd name="connsiteX92" fmla="*/ 3702424 w 4177553"/>
              <a:gd name="connsiteY92" fmla="*/ 2259106 h 2429435"/>
              <a:gd name="connsiteX93" fmla="*/ 3720353 w 4177553"/>
              <a:gd name="connsiteY93" fmla="*/ 2241176 h 2429435"/>
              <a:gd name="connsiteX94" fmla="*/ 3756212 w 4177553"/>
              <a:gd name="connsiteY94" fmla="*/ 2196353 h 2429435"/>
              <a:gd name="connsiteX95" fmla="*/ 3765176 w 4177553"/>
              <a:gd name="connsiteY95" fmla="*/ 2169458 h 2429435"/>
              <a:gd name="connsiteX96" fmla="*/ 3783106 w 4177553"/>
              <a:gd name="connsiteY96" fmla="*/ 2151529 h 2429435"/>
              <a:gd name="connsiteX97" fmla="*/ 3836894 w 4177553"/>
              <a:gd name="connsiteY97" fmla="*/ 2079811 h 2429435"/>
              <a:gd name="connsiteX98" fmla="*/ 3872753 w 4177553"/>
              <a:gd name="connsiteY98" fmla="*/ 2034988 h 2429435"/>
              <a:gd name="connsiteX99" fmla="*/ 3944471 w 4177553"/>
              <a:gd name="connsiteY99" fmla="*/ 1981200 h 2429435"/>
              <a:gd name="connsiteX100" fmla="*/ 3989294 w 4177553"/>
              <a:gd name="connsiteY100" fmla="*/ 1954306 h 2429435"/>
              <a:gd name="connsiteX101" fmla="*/ 4007224 w 4177553"/>
              <a:gd name="connsiteY101" fmla="*/ 1936376 h 2429435"/>
              <a:gd name="connsiteX102" fmla="*/ 4034118 w 4177553"/>
              <a:gd name="connsiteY102" fmla="*/ 1927411 h 2429435"/>
              <a:gd name="connsiteX103" fmla="*/ 4177553 w 4177553"/>
              <a:gd name="connsiteY103" fmla="*/ 1927411 h 242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177553" h="2429435">
                <a:moveTo>
                  <a:pt x="26894" y="0"/>
                </a:moveTo>
                <a:cubicBezTo>
                  <a:pt x="23906" y="14941"/>
                  <a:pt x="21938" y="30123"/>
                  <a:pt x="17929" y="44823"/>
                </a:cubicBezTo>
                <a:cubicBezTo>
                  <a:pt x="12956" y="63056"/>
                  <a:pt x="0" y="98611"/>
                  <a:pt x="0" y="98611"/>
                </a:cubicBezTo>
                <a:cubicBezTo>
                  <a:pt x="1554" y="109485"/>
                  <a:pt x="6196" y="168702"/>
                  <a:pt x="17929" y="188258"/>
                </a:cubicBezTo>
                <a:cubicBezTo>
                  <a:pt x="28700" y="206210"/>
                  <a:pt x="47663" y="211183"/>
                  <a:pt x="62753" y="224117"/>
                </a:cubicBezTo>
                <a:cubicBezTo>
                  <a:pt x="93629" y="250582"/>
                  <a:pt x="92579" y="261443"/>
                  <a:pt x="125506" y="277906"/>
                </a:cubicBezTo>
                <a:cubicBezTo>
                  <a:pt x="140564" y="285435"/>
                  <a:pt x="173906" y="291529"/>
                  <a:pt x="188259" y="295835"/>
                </a:cubicBezTo>
                <a:cubicBezTo>
                  <a:pt x="206361" y="301266"/>
                  <a:pt x="242047" y="313764"/>
                  <a:pt x="242047" y="313764"/>
                </a:cubicBezTo>
                <a:cubicBezTo>
                  <a:pt x="251012" y="319741"/>
                  <a:pt x="259038" y="327450"/>
                  <a:pt x="268941" y="331694"/>
                </a:cubicBezTo>
                <a:cubicBezTo>
                  <a:pt x="287155" y="339500"/>
                  <a:pt x="344693" y="346844"/>
                  <a:pt x="358588" y="349623"/>
                </a:cubicBezTo>
                <a:cubicBezTo>
                  <a:pt x="405308" y="358967"/>
                  <a:pt x="381459" y="356159"/>
                  <a:pt x="421341" y="367553"/>
                </a:cubicBezTo>
                <a:cubicBezTo>
                  <a:pt x="433188" y="370938"/>
                  <a:pt x="445247" y="373529"/>
                  <a:pt x="457200" y="376517"/>
                </a:cubicBezTo>
                <a:cubicBezTo>
                  <a:pt x="466165" y="382494"/>
                  <a:pt x="474457" y="389629"/>
                  <a:pt x="484094" y="394447"/>
                </a:cubicBezTo>
                <a:cubicBezTo>
                  <a:pt x="492546" y="398673"/>
                  <a:pt x="502885" y="398549"/>
                  <a:pt x="510988" y="403411"/>
                </a:cubicBezTo>
                <a:cubicBezTo>
                  <a:pt x="564085" y="435269"/>
                  <a:pt x="471075" y="419991"/>
                  <a:pt x="582706" y="457200"/>
                </a:cubicBezTo>
                <a:lnTo>
                  <a:pt x="636494" y="475129"/>
                </a:lnTo>
                <a:cubicBezTo>
                  <a:pt x="648447" y="487082"/>
                  <a:pt x="662976" y="496923"/>
                  <a:pt x="672353" y="510988"/>
                </a:cubicBezTo>
                <a:cubicBezTo>
                  <a:pt x="678329" y="519953"/>
                  <a:pt x="681869" y="531151"/>
                  <a:pt x="690282" y="537882"/>
                </a:cubicBezTo>
                <a:cubicBezTo>
                  <a:pt x="697661" y="543785"/>
                  <a:pt x="708211" y="543859"/>
                  <a:pt x="717176" y="546847"/>
                </a:cubicBezTo>
                <a:cubicBezTo>
                  <a:pt x="726141" y="558800"/>
                  <a:pt x="733506" y="572141"/>
                  <a:pt x="744071" y="582706"/>
                </a:cubicBezTo>
                <a:cubicBezTo>
                  <a:pt x="754636" y="593271"/>
                  <a:pt x="768451" y="600035"/>
                  <a:pt x="779929" y="609600"/>
                </a:cubicBezTo>
                <a:cubicBezTo>
                  <a:pt x="786422" y="615011"/>
                  <a:pt x="791259" y="622249"/>
                  <a:pt x="797859" y="627529"/>
                </a:cubicBezTo>
                <a:cubicBezTo>
                  <a:pt x="806272" y="634259"/>
                  <a:pt x="816573" y="638446"/>
                  <a:pt x="824753" y="645458"/>
                </a:cubicBezTo>
                <a:cubicBezTo>
                  <a:pt x="855629" y="671923"/>
                  <a:pt x="854579" y="682784"/>
                  <a:pt x="887506" y="699247"/>
                </a:cubicBezTo>
                <a:cubicBezTo>
                  <a:pt x="895958" y="703473"/>
                  <a:pt x="905435" y="705223"/>
                  <a:pt x="914400" y="708211"/>
                </a:cubicBezTo>
                <a:cubicBezTo>
                  <a:pt x="917388" y="717176"/>
                  <a:pt x="916683" y="728424"/>
                  <a:pt x="923365" y="735106"/>
                </a:cubicBezTo>
                <a:cubicBezTo>
                  <a:pt x="930047" y="741788"/>
                  <a:pt x="942156" y="739208"/>
                  <a:pt x="950259" y="744070"/>
                </a:cubicBezTo>
                <a:cubicBezTo>
                  <a:pt x="1011786" y="780987"/>
                  <a:pt x="918896" y="745571"/>
                  <a:pt x="995082" y="770964"/>
                </a:cubicBezTo>
                <a:cubicBezTo>
                  <a:pt x="1004047" y="776941"/>
                  <a:pt x="1013563" y="782163"/>
                  <a:pt x="1021976" y="788894"/>
                </a:cubicBezTo>
                <a:cubicBezTo>
                  <a:pt x="1028576" y="794174"/>
                  <a:pt x="1032346" y="803043"/>
                  <a:pt x="1039906" y="806823"/>
                </a:cubicBezTo>
                <a:cubicBezTo>
                  <a:pt x="1143143" y="858440"/>
                  <a:pt x="1005726" y="767531"/>
                  <a:pt x="1111624" y="833717"/>
                </a:cubicBezTo>
                <a:cubicBezTo>
                  <a:pt x="1124294" y="841636"/>
                  <a:pt x="1134118" y="853929"/>
                  <a:pt x="1147482" y="860611"/>
                </a:cubicBezTo>
                <a:cubicBezTo>
                  <a:pt x="1164386" y="869063"/>
                  <a:pt x="1201271" y="878541"/>
                  <a:pt x="1201271" y="878541"/>
                </a:cubicBezTo>
                <a:cubicBezTo>
                  <a:pt x="1204259" y="887506"/>
                  <a:pt x="1205373" y="897332"/>
                  <a:pt x="1210235" y="905435"/>
                </a:cubicBezTo>
                <a:cubicBezTo>
                  <a:pt x="1214584" y="912683"/>
                  <a:pt x="1221403" y="918293"/>
                  <a:pt x="1228165" y="923364"/>
                </a:cubicBezTo>
                <a:cubicBezTo>
                  <a:pt x="1260132" y="947339"/>
                  <a:pt x="1294867" y="960664"/>
                  <a:pt x="1317812" y="995082"/>
                </a:cubicBezTo>
                <a:cubicBezTo>
                  <a:pt x="1323788" y="1004047"/>
                  <a:pt x="1330923" y="1012339"/>
                  <a:pt x="1335741" y="1021976"/>
                </a:cubicBezTo>
                <a:cubicBezTo>
                  <a:pt x="1339967" y="1030428"/>
                  <a:pt x="1339844" y="1040767"/>
                  <a:pt x="1344706" y="1048870"/>
                </a:cubicBezTo>
                <a:cubicBezTo>
                  <a:pt x="1349054" y="1056118"/>
                  <a:pt x="1356659" y="1060823"/>
                  <a:pt x="1362635" y="1066800"/>
                </a:cubicBezTo>
                <a:cubicBezTo>
                  <a:pt x="1365623" y="1075765"/>
                  <a:pt x="1367374" y="1085242"/>
                  <a:pt x="1371600" y="1093694"/>
                </a:cubicBezTo>
                <a:cubicBezTo>
                  <a:pt x="1382910" y="1116314"/>
                  <a:pt x="1390781" y="1121840"/>
                  <a:pt x="1407459" y="1138517"/>
                </a:cubicBezTo>
                <a:cubicBezTo>
                  <a:pt x="1424600" y="1189937"/>
                  <a:pt x="1404820" y="1143964"/>
                  <a:pt x="1434353" y="1183341"/>
                </a:cubicBezTo>
                <a:cubicBezTo>
                  <a:pt x="1482303" y="1247275"/>
                  <a:pt x="1446766" y="1229313"/>
                  <a:pt x="1497106" y="1246094"/>
                </a:cubicBezTo>
                <a:cubicBezTo>
                  <a:pt x="1543784" y="1316113"/>
                  <a:pt x="1484196" y="1238654"/>
                  <a:pt x="1541929" y="1281953"/>
                </a:cubicBezTo>
                <a:cubicBezTo>
                  <a:pt x="1597228" y="1323427"/>
                  <a:pt x="1573576" y="1314787"/>
                  <a:pt x="1604682" y="1353670"/>
                </a:cubicBezTo>
                <a:cubicBezTo>
                  <a:pt x="1609962" y="1360270"/>
                  <a:pt x="1617332" y="1365000"/>
                  <a:pt x="1622612" y="1371600"/>
                </a:cubicBezTo>
                <a:cubicBezTo>
                  <a:pt x="1629343" y="1380013"/>
                  <a:pt x="1633810" y="1390081"/>
                  <a:pt x="1640541" y="1398494"/>
                </a:cubicBezTo>
                <a:cubicBezTo>
                  <a:pt x="1645821" y="1405094"/>
                  <a:pt x="1651709" y="1411352"/>
                  <a:pt x="1658471" y="1416423"/>
                </a:cubicBezTo>
                <a:cubicBezTo>
                  <a:pt x="1675710" y="1429352"/>
                  <a:pt x="1712259" y="1452282"/>
                  <a:pt x="1712259" y="1452282"/>
                </a:cubicBezTo>
                <a:cubicBezTo>
                  <a:pt x="1755946" y="1517814"/>
                  <a:pt x="1701972" y="1448777"/>
                  <a:pt x="1757082" y="1488141"/>
                </a:cubicBezTo>
                <a:cubicBezTo>
                  <a:pt x="1831525" y="1541315"/>
                  <a:pt x="1759071" y="1512711"/>
                  <a:pt x="1819835" y="1532964"/>
                </a:cubicBezTo>
                <a:cubicBezTo>
                  <a:pt x="1825812" y="1538941"/>
                  <a:pt x="1831003" y="1545823"/>
                  <a:pt x="1837765" y="1550894"/>
                </a:cubicBezTo>
                <a:cubicBezTo>
                  <a:pt x="1855004" y="1563823"/>
                  <a:pt x="1891553" y="1586753"/>
                  <a:pt x="1891553" y="1586753"/>
                </a:cubicBezTo>
                <a:cubicBezTo>
                  <a:pt x="1894541" y="1595718"/>
                  <a:pt x="1895276" y="1605784"/>
                  <a:pt x="1900518" y="1613647"/>
                </a:cubicBezTo>
                <a:cubicBezTo>
                  <a:pt x="1918773" y="1641029"/>
                  <a:pt x="1930680" y="1639569"/>
                  <a:pt x="1954306" y="1658470"/>
                </a:cubicBezTo>
                <a:cubicBezTo>
                  <a:pt x="1989465" y="1686598"/>
                  <a:pt x="1952423" y="1669796"/>
                  <a:pt x="1999129" y="1685364"/>
                </a:cubicBezTo>
                <a:cubicBezTo>
                  <a:pt x="2040247" y="1726482"/>
                  <a:pt x="1989756" y="1678336"/>
                  <a:pt x="2070847" y="1739153"/>
                </a:cubicBezTo>
                <a:cubicBezTo>
                  <a:pt x="2082800" y="1748118"/>
                  <a:pt x="2094548" y="1757363"/>
                  <a:pt x="2106706" y="1766047"/>
                </a:cubicBezTo>
                <a:cubicBezTo>
                  <a:pt x="2115473" y="1772309"/>
                  <a:pt x="2125187" y="1777245"/>
                  <a:pt x="2133600" y="1783976"/>
                </a:cubicBezTo>
                <a:cubicBezTo>
                  <a:pt x="2168759" y="1812104"/>
                  <a:pt x="2131717" y="1795303"/>
                  <a:pt x="2178424" y="1810870"/>
                </a:cubicBezTo>
                <a:cubicBezTo>
                  <a:pt x="2289010" y="1921459"/>
                  <a:pt x="2176018" y="1814325"/>
                  <a:pt x="2250141" y="1873623"/>
                </a:cubicBezTo>
                <a:cubicBezTo>
                  <a:pt x="2256741" y="1878903"/>
                  <a:pt x="2261471" y="1886273"/>
                  <a:pt x="2268071" y="1891553"/>
                </a:cubicBezTo>
                <a:cubicBezTo>
                  <a:pt x="2292896" y="1911413"/>
                  <a:pt x="2293454" y="1908978"/>
                  <a:pt x="2321859" y="1918447"/>
                </a:cubicBezTo>
                <a:cubicBezTo>
                  <a:pt x="2415117" y="2011705"/>
                  <a:pt x="2288280" y="1888384"/>
                  <a:pt x="2375647" y="1963270"/>
                </a:cubicBezTo>
                <a:cubicBezTo>
                  <a:pt x="2388482" y="1974271"/>
                  <a:pt x="2397441" y="1989752"/>
                  <a:pt x="2411506" y="1999129"/>
                </a:cubicBezTo>
                <a:cubicBezTo>
                  <a:pt x="2420471" y="2005105"/>
                  <a:pt x="2430220" y="2010046"/>
                  <a:pt x="2438400" y="2017058"/>
                </a:cubicBezTo>
                <a:cubicBezTo>
                  <a:pt x="2451235" y="2028059"/>
                  <a:pt x="2458222" y="2047571"/>
                  <a:pt x="2474259" y="2052917"/>
                </a:cubicBezTo>
                <a:lnTo>
                  <a:pt x="2528047" y="2070847"/>
                </a:lnTo>
                <a:cubicBezTo>
                  <a:pt x="2531035" y="2079812"/>
                  <a:pt x="2530330" y="2091059"/>
                  <a:pt x="2537012" y="2097741"/>
                </a:cubicBezTo>
                <a:cubicBezTo>
                  <a:pt x="2552249" y="2112978"/>
                  <a:pt x="2590800" y="2133600"/>
                  <a:pt x="2590800" y="2133600"/>
                </a:cubicBezTo>
                <a:cubicBezTo>
                  <a:pt x="2596776" y="2142565"/>
                  <a:pt x="2601717" y="2152314"/>
                  <a:pt x="2608729" y="2160494"/>
                </a:cubicBezTo>
                <a:cubicBezTo>
                  <a:pt x="2625272" y="2179795"/>
                  <a:pt x="2647690" y="2202386"/>
                  <a:pt x="2671482" y="2214282"/>
                </a:cubicBezTo>
                <a:cubicBezTo>
                  <a:pt x="2679934" y="2218508"/>
                  <a:pt x="2689924" y="2219021"/>
                  <a:pt x="2698376" y="2223247"/>
                </a:cubicBezTo>
                <a:cubicBezTo>
                  <a:pt x="2708013" y="2228065"/>
                  <a:pt x="2715634" y="2236358"/>
                  <a:pt x="2725271" y="2241176"/>
                </a:cubicBezTo>
                <a:cubicBezTo>
                  <a:pt x="2740337" y="2248709"/>
                  <a:pt x="2773660" y="2254797"/>
                  <a:pt x="2788024" y="2259106"/>
                </a:cubicBezTo>
                <a:cubicBezTo>
                  <a:pt x="2788074" y="2259121"/>
                  <a:pt x="2855234" y="2281510"/>
                  <a:pt x="2868706" y="2286000"/>
                </a:cubicBezTo>
                <a:lnTo>
                  <a:pt x="2895600" y="2294964"/>
                </a:lnTo>
                <a:lnTo>
                  <a:pt x="2922494" y="2303929"/>
                </a:lnTo>
                <a:cubicBezTo>
                  <a:pt x="2939170" y="2320604"/>
                  <a:pt x="2944702" y="2328480"/>
                  <a:pt x="2967318" y="2339788"/>
                </a:cubicBezTo>
                <a:cubicBezTo>
                  <a:pt x="2975770" y="2344014"/>
                  <a:pt x="2985760" y="2344527"/>
                  <a:pt x="2994212" y="2348753"/>
                </a:cubicBezTo>
                <a:cubicBezTo>
                  <a:pt x="3003849" y="2353571"/>
                  <a:pt x="3011260" y="2362306"/>
                  <a:pt x="3021106" y="2366682"/>
                </a:cubicBezTo>
                <a:cubicBezTo>
                  <a:pt x="3038376" y="2374358"/>
                  <a:pt x="3074894" y="2384611"/>
                  <a:pt x="3074894" y="2384611"/>
                </a:cubicBezTo>
                <a:cubicBezTo>
                  <a:pt x="3100478" y="2410195"/>
                  <a:pt x="3090160" y="2406507"/>
                  <a:pt x="3137647" y="2411506"/>
                </a:cubicBezTo>
                <a:cubicBezTo>
                  <a:pt x="3179358" y="2415897"/>
                  <a:pt x="3221356" y="2416987"/>
                  <a:pt x="3263153" y="2420470"/>
                </a:cubicBezTo>
                <a:cubicBezTo>
                  <a:pt x="3293081" y="2422964"/>
                  <a:pt x="3322918" y="2426447"/>
                  <a:pt x="3352800" y="2429435"/>
                </a:cubicBezTo>
                <a:cubicBezTo>
                  <a:pt x="3403600" y="2426447"/>
                  <a:pt x="3455300" y="2430450"/>
                  <a:pt x="3505200" y="2420470"/>
                </a:cubicBezTo>
                <a:cubicBezTo>
                  <a:pt x="3517632" y="2417984"/>
                  <a:pt x="3522087" y="2401360"/>
                  <a:pt x="3532094" y="2393576"/>
                </a:cubicBezTo>
                <a:cubicBezTo>
                  <a:pt x="3549103" y="2380346"/>
                  <a:pt x="3570645" y="2372954"/>
                  <a:pt x="3585882" y="2357717"/>
                </a:cubicBezTo>
                <a:cubicBezTo>
                  <a:pt x="3591859" y="2351741"/>
                  <a:pt x="3596564" y="2344136"/>
                  <a:pt x="3603812" y="2339788"/>
                </a:cubicBezTo>
                <a:cubicBezTo>
                  <a:pt x="3611915" y="2334926"/>
                  <a:pt x="3621741" y="2333811"/>
                  <a:pt x="3630706" y="2330823"/>
                </a:cubicBezTo>
                <a:cubicBezTo>
                  <a:pt x="3639671" y="2321858"/>
                  <a:pt x="3647860" y="2312045"/>
                  <a:pt x="3657600" y="2303929"/>
                </a:cubicBezTo>
                <a:cubicBezTo>
                  <a:pt x="3665877" y="2297032"/>
                  <a:pt x="3676875" y="2293618"/>
                  <a:pt x="3684494" y="2286000"/>
                </a:cubicBezTo>
                <a:cubicBezTo>
                  <a:pt x="3692113" y="2278381"/>
                  <a:pt x="3695693" y="2267519"/>
                  <a:pt x="3702424" y="2259106"/>
                </a:cubicBezTo>
                <a:cubicBezTo>
                  <a:pt x="3707704" y="2252506"/>
                  <a:pt x="3714377" y="2247153"/>
                  <a:pt x="3720353" y="2241176"/>
                </a:cubicBezTo>
                <a:cubicBezTo>
                  <a:pt x="3742888" y="2173573"/>
                  <a:pt x="3709868" y="2254285"/>
                  <a:pt x="3756212" y="2196353"/>
                </a:cubicBezTo>
                <a:cubicBezTo>
                  <a:pt x="3762115" y="2188974"/>
                  <a:pt x="3760314" y="2177561"/>
                  <a:pt x="3765176" y="2169458"/>
                </a:cubicBezTo>
                <a:cubicBezTo>
                  <a:pt x="3769524" y="2162210"/>
                  <a:pt x="3778035" y="2158291"/>
                  <a:pt x="3783106" y="2151529"/>
                </a:cubicBezTo>
                <a:cubicBezTo>
                  <a:pt x="3843934" y="2070426"/>
                  <a:pt x="3795773" y="2120934"/>
                  <a:pt x="3836894" y="2079811"/>
                </a:cubicBezTo>
                <a:cubicBezTo>
                  <a:pt x="3851976" y="2034566"/>
                  <a:pt x="3834907" y="2067428"/>
                  <a:pt x="3872753" y="2034988"/>
                </a:cubicBezTo>
                <a:cubicBezTo>
                  <a:pt x="3936185" y="1980618"/>
                  <a:pt x="3879165" y="2013852"/>
                  <a:pt x="3944471" y="1981200"/>
                </a:cubicBezTo>
                <a:cubicBezTo>
                  <a:pt x="3989898" y="1935771"/>
                  <a:pt x="3931109" y="1989216"/>
                  <a:pt x="3989294" y="1954306"/>
                </a:cubicBezTo>
                <a:cubicBezTo>
                  <a:pt x="3996542" y="1949957"/>
                  <a:pt x="3999976" y="1940725"/>
                  <a:pt x="4007224" y="1936376"/>
                </a:cubicBezTo>
                <a:cubicBezTo>
                  <a:pt x="4015327" y="1931514"/>
                  <a:pt x="4024681" y="1927908"/>
                  <a:pt x="4034118" y="1927411"/>
                </a:cubicBezTo>
                <a:cubicBezTo>
                  <a:pt x="4081864" y="1924898"/>
                  <a:pt x="4129741" y="1927411"/>
                  <a:pt x="4177553" y="1927411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0FC87471-9E3A-4E01-A445-42684922FC09}"/>
              </a:ext>
            </a:extLst>
          </p:cNvPr>
          <p:cNvSpPr/>
          <p:nvPr/>
        </p:nvSpPr>
        <p:spPr>
          <a:xfrm rot="19571438">
            <a:off x="9148671" y="4902245"/>
            <a:ext cx="279327" cy="21963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8FDE98-4DD6-4226-8E58-42BC1487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18" y="4231037"/>
            <a:ext cx="753980" cy="753980"/>
          </a:xfrm>
          <a:prstGeom prst="rect">
            <a:avLst/>
          </a:prstGeom>
        </p:spPr>
      </p:pic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A9E72719-B27B-40F8-AECE-804412D268B3}"/>
              </a:ext>
            </a:extLst>
          </p:cNvPr>
          <p:cNvSpPr/>
          <p:nvPr/>
        </p:nvSpPr>
        <p:spPr>
          <a:xfrm>
            <a:off x="4705048" y="1362285"/>
            <a:ext cx="699247" cy="670461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DB831-3FC5-4E9A-96B1-A97B13527238}"/>
              </a:ext>
            </a:extLst>
          </p:cNvPr>
          <p:cNvSpPr txBox="1"/>
          <p:nvPr/>
        </p:nvSpPr>
        <p:spPr>
          <a:xfrm>
            <a:off x="701488" y="286452"/>
            <a:ext cx="291128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</a:t>
            </a:r>
            <a:r>
              <a:rPr lang="en-US" altLang="ko-KR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대구</a:t>
            </a:r>
          </a:p>
        </p:txBody>
      </p:sp>
    </p:spTree>
    <p:extLst>
      <p:ext uri="{BB962C8B-B14F-4D97-AF65-F5344CB8AC3E}">
        <p14:creationId xmlns:p14="http://schemas.microsoft.com/office/powerpoint/2010/main" val="3853240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65</Words>
  <Application>Microsoft Office PowerPoint</Application>
  <PresentationFormat>와이드스크린</PresentationFormat>
  <Paragraphs>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김경숙</dc:creator>
  <cp:lastModifiedBy>Kim Bogeun</cp:lastModifiedBy>
  <cp:revision>10</cp:revision>
  <dcterms:created xsi:type="dcterms:W3CDTF">2020-12-12T05:12:02Z</dcterms:created>
  <dcterms:modified xsi:type="dcterms:W3CDTF">2020-12-13T07:52:48Z</dcterms:modified>
</cp:coreProperties>
</file>