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59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4" autoAdjust="0"/>
    <p:restoredTop sz="94660"/>
  </p:normalViewPr>
  <p:slideViewPr>
    <p:cSldViewPr>
      <p:cViewPr varScale="1">
        <p:scale>
          <a:sx n="68" d="100"/>
          <a:sy n="68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F84D-F49E-4413-826B-D6BF835D6B8E}" type="datetimeFigureOut">
              <a:rPr lang="ko-KR" altLang="en-US" smtClean="0"/>
              <a:pPr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5E1A-E4AA-42FA-BD2A-B6F68D336B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현경</a:t>
            </a:r>
            <a:r>
              <a:rPr lang="ko-KR" altLang="en-US" dirty="0"/>
              <a:t>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448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Speech Recognition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3786214" cy="535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9324"/>
            <a:ext cx="6151228" cy="33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Semitone Transitions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808" y="1681165"/>
            <a:ext cx="7644968" cy="467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Interval Coverage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0387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3709272" cy="115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71678"/>
            <a:ext cx="2512000" cy="93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429000"/>
            <a:ext cx="74029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4 generic </a:t>
            </a:r>
            <a:r>
              <a:rPr lang="en-US" altLang="ko-KR" dirty="0" err="1" smtClean="0"/>
              <a:t>FingerPrints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643182"/>
            <a:ext cx="3500462" cy="24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</a:t>
            </a:r>
            <a:r>
              <a:rPr lang="en-US" altLang="ko-KR" dirty="0" err="1" smtClean="0"/>
              <a:t>FingerPrints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4943496" cy="531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Uncertainty &amp; Variability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496" y="1757363"/>
            <a:ext cx="5749462" cy="48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Intervals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46511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85926"/>
            <a:ext cx="469757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Error(TE), </a:t>
            </a:r>
            <a:r>
              <a:rPr lang="en-US" altLang="ko-KR" dirty="0" err="1" smtClean="0"/>
              <a:t>SimiLarity</a:t>
            </a:r>
            <a:r>
              <a:rPr lang="en-US" altLang="ko-KR" dirty="0" smtClean="0"/>
              <a:t>(SL)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90763"/>
            <a:ext cx="4519631" cy="274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285992"/>
            <a:ext cx="288584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3017" y="3071810"/>
            <a:ext cx="4076701" cy="5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4000504"/>
            <a:ext cx="301652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4714884"/>
            <a:ext cx="2087062" cy="75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wave-to-midi</a:t>
            </a:r>
          </a:p>
          <a:p>
            <a:pPr lvl="1"/>
            <a:r>
              <a:rPr lang="en-US" altLang="ko-KR" dirty="0" smtClean="0"/>
              <a:t>energy</a:t>
            </a:r>
          </a:p>
          <a:p>
            <a:pPr lvl="1"/>
            <a:r>
              <a:rPr lang="en-US" altLang="ko-KR" dirty="0" smtClean="0"/>
              <a:t>pitch</a:t>
            </a:r>
          </a:p>
          <a:p>
            <a:pPr lvl="1"/>
            <a:r>
              <a:rPr lang="en-US" altLang="ko-KR" dirty="0" smtClean="0"/>
              <a:t>voice</a:t>
            </a:r>
          </a:p>
          <a:p>
            <a:r>
              <a:rPr lang="en-US" altLang="ko-KR" dirty="0" smtClean="0"/>
              <a:t>midi-to-midi</a:t>
            </a:r>
          </a:p>
          <a:p>
            <a:pPr lvl="1"/>
            <a:r>
              <a:rPr lang="en-US" altLang="ko-KR" dirty="0" smtClean="0"/>
              <a:t>Edit Distance</a:t>
            </a:r>
          </a:p>
          <a:p>
            <a:pPr lvl="1"/>
            <a:r>
              <a:rPr lang="en-US" altLang="ko-KR" dirty="0" smtClean="0"/>
              <a:t>Dynamic Time Warping</a:t>
            </a:r>
          </a:p>
          <a:p>
            <a:pPr lvl="1"/>
            <a:r>
              <a:rPr lang="en-US" altLang="ko-KR" dirty="0" smtClean="0"/>
              <a:t>Dynamic Programming</a:t>
            </a:r>
          </a:p>
          <a:p>
            <a:pPr lvl="1"/>
            <a:r>
              <a:rPr lang="en-US" altLang="ko-KR" dirty="0" smtClean="0"/>
              <a:t>Hidden Markov Model</a:t>
            </a:r>
          </a:p>
          <a:p>
            <a:pPr lvl="1"/>
            <a:r>
              <a:rPr lang="en-US" altLang="ko-KR" dirty="0" smtClean="0"/>
              <a:t>Fingerprint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ED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66874"/>
            <a:ext cx="4955596" cy="47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logamthic</a:t>
            </a:r>
            <a:r>
              <a:rPr lang="en-US" altLang="ko-KR" dirty="0" smtClean="0"/>
              <a:t> metric</a:t>
            </a:r>
          </a:p>
          <a:p>
            <a:r>
              <a:rPr lang="en-US" altLang="ko-KR" dirty="0" smtClean="0"/>
              <a:t>U</a:t>
            </a:r>
            <a:r>
              <a:rPr lang="en-US" altLang="ko-KR" dirty="0" smtClean="0"/>
              <a:t>se the fingerprints approach</a:t>
            </a:r>
          </a:p>
          <a:p>
            <a:r>
              <a:rPr lang="en-US" altLang="ko-KR" smtClean="0"/>
              <a:t>U</a:t>
            </a:r>
            <a:r>
              <a:rPr lang="en-US" altLang="ko-KR" smtClean="0"/>
              <a:t>se the evaluation </a:t>
            </a:r>
            <a:r>
              <a:rPr lang="en-US" altLang="ko-KR" dirty="0" smtClean="0"/>
              <a:t>tool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638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528" y="3128963"/>
            <a:ext cx="7977000" cy="122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wave-to-midi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MIREX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Information Retrieval Evaluation </a:t>
            </a:r>
            <a:r>
              <a:rPr lang="en-US" dirty="0" err="1" smtClean="0"/>
              <a:t>eXchange</a:t>
            </a:r>
            <a:r>
              <a:rPr lang="en-US" dirty="0" smtClean="0"/>
              <a:t> (MIREX)</a:t>
            </a:r>
          </a:p>
          <a:p>
            <a:r>
              <a:rPr lang="ko-KR" altLang="en-US" dirty="0" smtClean="0"/>
              <a:t>음악 정보 추출 대회</a:t>
            </a:r>
            <a:endParaRPr lang="en-US" altLang="ko-KR" dirty="0" smtClean="0"/>
          </a:p>
          <a:p>
            <a:r>
              <a:rPr lang="en-US" altLang="ko-KR" dirty="0" smtClean="0"/>
              <a:t>2005, 2006, 2007</a:t>
            </a:r>
            <a:r>
              <a:rPr lang="ko-KR" altLang="en-US" dirty="0" smtClean="0"/>
              <a:t>년 열림</a:t>
            </a:r>
            <a:r>
              <a:rPr lang="en-US" altLang="ko-KR" dirty="0" smtClean="0"/>
              <a:t>. 2008</a:t>
            </a:r>
            <a:r>
              <a:rPr lang="ko-KR" altLang="en-US" dirty="0" smtClean="0"/>
              <a:t>년 예정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Energy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28774"/>
            <a:ext cx="5791226" cy="519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Pitch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9715"/>
            <a:ext cx="5807055" cy="53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Speech Recognition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76374"/>
            <a:ext cx="4957669" cy="523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89</Words>
  <Application>Microsoft Office PowerPoint</Application>
  <PresentationFormat>화면 슬라이드 쇼(4:3)</PresentationFormat>
  <Paragraphs>36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검색 방법</vt:lpstr>
      <vt:lpstr>Evaluation</vt:lpstr>
      <vt:lpstr>Evaluation</vt:lpstr>
      <vt:lpstr>wave-to-midi</vt:lpstr>
      <vt:lpstr>MIREX</vt:lpstr>
      <vt:lpstr>Energy</vt:lpstr>
      <vt:lpstr>Pitch</vt:lpstr>
      <vt:lpstr>Speech Recognition</vt:lpstr>
      <vt:lpstr>Speech Recognition</vt:lpstr>
      <vt:lpstr>Performance</vt:lpstr>
      <vt:lpstr>Semitone Transitions</vt:lpstr>
      <vt:lpstr>Interval Coverage</vt:lpstr>
      <vt:lpstr>슬라이드 14</vt:lpstr>
      <vt:lpstr>The 4 generic FingerPrints</vt:lpstr>
      <vt:lpstr>Sample FingerPrints</vt:lpstr>
      <vt:lpstr>Uncertainty &amp; Variability</vt:lpstr>
      <vt:lpstr>Prediction Intervals</vt:lpstr>
      <vt:lpstr>Total Error(TE), SimiLarity(SL)</vt:lpstr>
      <vt:lpstr>FPs vs ED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현경우</dc:creator>
  <cp:lastModifiedBy>현경우</cp:lastModifiedBy>
  <cp:revision>14</cp:revision>
  <dcterms:created xsi:type="dcterms:W3CDTF">2008-06-24T01:23:59Z</dcterms:created>
  <dcterms:modified xsi:type="dcterms:W3CDTF">2008-06-24T05:04:45Z</dcterms:modified>
</cp:coreProperties>
</file>