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브릿징 그룹코리아" initials="브그" lastIdx="1" clrIdx="0">
    <p:extLst>
      <p:ext uri="{19B8F6BF-5375-455C-9EA6-DF929625EA0E}">
        <p15:presenceInfo xmlns:p15="http://schemas.microsoft.com/office/powerpoint/2012/main" userId="e88120160fcd83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5095" autoAdjust="0"/>
  </p:normalViewPr>
  <p:slideViewPr>
    <p:cSldViewPr snapToGrid="0" showGuides="1">
      <p:cViewPr>
        <p:scale>
          <a:sx n="100" d="100"/>
          <a:sy n="100" d="100"/>
        </p:scale>
        <p:origin x="99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842C-B080-4CCD-9FE8-30116802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69858-9057-4B6A-8517-A09357B65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D6D3-F31B-40EB-9BE2-09091575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113E0-6DC5-41DA-B9EE-643462F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1DDCC-3D4C-483A-9286-09207C30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F1EB-F6B9-44DF-82AC-DBF32F86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7D7EC-72CD-404C-A133-BC8897C8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5627A-EAD5-4D83-88E9-A6F6D562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CE093-A3D4-478D-8476-EA1ED9AD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1A4F-5629-4F68-9724-B7AEF66E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5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8C002-1333-4906-806A-1C813E18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22DA5-11A6-40DC-85D5-271C1533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C569D-CB5B-4F60-A01E-65490F9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122D1-5907-4D86-AA69-04F67079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96F3-652A-4894-A7DD-8B21C0CF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4D0A-AF2B-4AED-B415-38928DC0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87C3A-33DA-42CA-9840-C1D16CD6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C9FD1-1C44-4A35-9D3B-4D2BE705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A03A1-A508-4173-871B-22ADEF76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B89B-DB9E-4811-AFFF-449C3C9F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C6B-41F3-45DD-87B7-3F9C7611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3E4AD-818A-40ED-8F5E-F881F0E44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7F3E-6EF1-4DA9-AF64-2C6CADE2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3FDBA-558E-4B01-90C9-812FA7D7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79790-A85C-4D80-9345-C3B6A70B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1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9B986-7823-4731-973D-C43A042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CABF8-8F0F-4039-AD17-EAFD0E103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92A7C-3743-488D-9BE4-CEB8BAB39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2F46-7D67-418B-BB90-B906ED42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D2331-989E-4930-9088-FC12D16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A67C2-B3FB-44C1-89D1-960A16D4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22057-5F82-4B2D-9519-272ECE12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15DFA-38FA-4F46-A12E-70C6106E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DF023-7505-41C3-BCA3-FDCF0A55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45DD9-CA3C-4F9A-9985-8D2F3373E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85FD0-FC9B-4E4C-8D99-0B77A3446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9D29C-E02B-42B0-A084-C42E98A3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F7586-E7E9-4EB8-B5AD-08AFDB6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DAEC-BBFB-4B8E-A08D-9FEDFB4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3C1F4-7AE3-41A6-84AC-86510D99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C115F-943F-4A54-A435-20C373AA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E4C236-EF78-480F-953A-DF93E800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2109F-49D8-4DC8-B861-CA16B844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9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6DBF9-71CE-4089-9C18-2A54EAFA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A2735-DB7E-4910-91E4-37B32F4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BE6A2-89F1-48F3-BE02-AA800F4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3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36C46-7048-4769-873F-EF89C0BA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535F5-B45E-4A37-B79A-961C4092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71B5A-16D0-4839-9C69-BC5C86D3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778F9-5194-44F1-B70C-FA380DA3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8A92F-8DCC-4347-9E4D-19F223C8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A0F1A-2187-42EF-A1E4-722471F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6483A-7FD0-47C8-B861-26B9C6D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F898FD-0F15-4491-A76C-DD4EE06CB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399BD-E1E1-4E59-9AB5-80E00779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655C3-435E-41A9-A06C-4BD3FF87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C9F18-0E2B-42DB-9A8C-CB240272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EA69B-10FE-41BD-9F1D-0950AD9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5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1D4287-89C3-4129-AE12-A64196CA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93D63-C39A-405D-9A58-02369184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A1080-EAA5-4A17-B2ED-69AEA5631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D6B4-2AB5-4477-AE65-2F2EF65FE42D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1434E-2BDF-4B63-A905-81D3E3EC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CCA1-A234-4E08-A6BD-E2676C2D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4286-5CB7-4C47-BB3B-2AEEFC80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9559E-10DC-4374-B43A-1DEA9F55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05" y="1265099"/>
            <a:ext cx="6509990" cy="4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7F94D1C-64F2-492B-9B4E-93958E27940F}"/>
              </a:ext>
            </a:extLst>
          </p:cNvPr>
          <p:cNvSpPr/>
          <p:nvPr/>
        </p:nvSpPr>
        <p:spPr>
          <a:xfrm>
            <a:off x="4114756" y="1013309"/>
            <a:ext cx="4973825" cy="4973825"/>
          </a:xfrm>
          <a:prstGeom prst="ellipse">
            <a:avLst/>
          </a:prstGeom>
          <a:solidFill>
            <a:srgbClr val="FEF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4086-C944-465A-AB0C-D532BF9E1467}"/>
              </a:ext>
            </a:extLst>
          </p:cNvPr>
          <p:cNvSpPr txBox="1"/>
          <p:nvPr/>
        </p:nvSpPr>
        <p:spPr>
          <a:xfrm>
            <a:off x="457537" y="0"/>
            <a:ext cx="82157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닥터</a:t>
            </a:r>
            <a:endParaRPr lang="en-US" altLang="ko-KR" sz="1500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50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밀리그램</a:t>
            </a:r>
          </a:p>
        </p:txBody>
      </p:sp>
    </p:spTree>
    <p:extLst>
      <p:ext uri="{BB962C8B-B14F-4D97-AF65-F5344CB8AC3E}">
        <p14:creationId xmlns:p14="http://schemas.microsoft.com/office/powerpoint/2010/main" val="39249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7F94D1C-64F2-492B-9B4E-93958E27940F}"/>
              </a:ext>
            </a:extLst>
          </p:cNvPr>
          <p:cNvSpPr/>
          <p:nvPr/>
        </p:nvSpPr>
        <p:spPr>
          <a:xfrm>
            <a:off x="4114756" y="1013309"/>
            <a:ext cx="4973825" cy="4973825"/>
          </a:xfrm>
          <a:prstGeom prst="ellipse">
            <a:avLst/>
          </a:prstGeom>
          <a:solidFill>
            <a:srgbClr val="FEF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4086-C944-465A-AB0C-D532BF9E1467}"/>
              </a:ext>
            </a:extLst>
          </p:cNvPr>
          <p:cNvSpPr txBox="1"/>
          <p:nvPr/>
        </p:nvSpPr>
        <p:spPr>
          <a:xfrm>
            <a:off x="457537" y="0"/>
            <a:ext cx="8215746" cy="47089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0">
                <a:ln w="15875">
                  <a:noFill/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닥터</a:t>
            </a:r>
            <a:endParaRPr lang="en-US" altLang="ko-KR" sz="15000">
              <a:ln w="15875">
                <a:noFill/>
              </a:ln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5000">
                <a:ln w="15875">
                  <a:noFill/>
                </a:ln>
                <a:latin typeface="DX시인과나" panose="02020600000000000000" pitchFamily="18" charset="-127"/>
                <a:ea typeface="DX시인과나" panose="02020600000000000000" pitchFamily="18" charset="-127"/>
              </a:rPr>
              <a:t>밀리그램</a:t>
            </a:r>
          </a:p>
        </p:txBody>
      </p:sp>
    </p:spTree>
    <p:extLst>
      <p:ext uri="{BB962C8B-B14F-4D97-AF65-F5344CB8AC3E}">
        <p14:creationId xmlns:p14="http://schemas.microsoft.com/office/powerpoint/2010/main" val="101882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DX시인과나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bridging16</dc:creator>
  <cp:lastModifiedBy>브릿징 그룹코리아</cp:lastModifiedBy>
  <cp:revision>25</cp:revision>
  <dcterms:created xsi:type="dcterms:W3CDTF">2021-03-12T05:21:29Z</dcterms:created>
  <dcterms:modified xsi:type="dcterms:W3CDTF">2021-04-21T04:49:16Z</dcterms:modified>
</cp:coreProperties>
</file>