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sldIdLst>
    <p:sldId id="337" r:id="rId2"/>
    <p:sldId id="338" r:id="rId3"/>
    <p:sldId id="339" r:id="rId4"/>
    <p:sldId id="340" r:id="rId5"/>
    <p:sldId id="34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990" y="-300"/>
      </p:cViewPr>
      <p:guideLst>
        <p:guide orient="horz" pos="217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로그인 시스템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60A2222-1861-0C93-F3FF-B480F0A8C532}"/>
              </a:ext>
            </a:extLst>
          </p:cNvPr>
          <p:cNvSpPr/>
          <p:nvPr/>
        </p:nvSpPr>
        <p:spPr>
          <a:xfrm>
            <a:off x="2395094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C86559F-3837-B749-A77F-EE960F0146CE}"/>
              </a:ext>
            </a:extLst>
          </p:cNvPr>
          <p:cNvSpPr/>
          <p:nvPr/>
        </p:nvSpPr>
        <p:spPr>
          <a:xfrm>
            <a:off x="2395094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AF95BF3-A33E-3ED4-D4B8-1B89DC6B1DC5}"/>
              </a:ext>
            </a:extLst>
          </p:cNvPr>
          <p:cNvSpPr/>
          <p:nvPr/>
        </p:nvSpPr>
        <p:spPr>
          <a:xfrm>
            <a:off x="5153652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970CC38-9B93-3086-7155-DB6D495644D4}"/>
              </a:ext>
            </a:extLst>
          </p:cNvPr>
          <p:cNvSpPr/>
          <p:nvPr/>
        </p:nvSpPr>
        <p:spPr>
          <a:xfrm>
            <a:off x="7912210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925BD38-1355-AAE3-2553-362CAFB84745}"/>
              </a:ext>
            </a:extLst>
          </p:cNvPr>
          <p:cNvSpPr txBox="1"/>
          <p:nvPr/>
        </p:nvSpPr>
        <p:spPr>
          <a:xfrm>
            <a:off x="4600172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0F86137-706A-7C35-3E7B-48C64B8441B0}"/>
              </a:ext>
            </a:extLst>
          </p:cNvPr>
          <p:cNvSpPr txBox="1"/>
          <p:nvPr/>
        </p:nvSpPr>
        <p:spPr>
          <a:xfrm>
            <a:off x="7374376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F9B041E-DDEB-6C62-ECA0-3BC0C2E9BA85}"/>
              </a:ext>
            </a:extLst>
          </p:cNvPr>
          <p:cNvSpPr txBox="1"/>
          <p:nvPr/>
        </p:nvSpPr>
        <p:spPr>
          <a:xfrm>
            <a:off x="3016189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71F45B0-605A-3EEB-231C-67A24AD70A01}"/>
              </a:ext>
            </a:extLst>
          </p:cNvPr>
          <p:cNvSpPr/>
          <p:nvPr/>
        </p:nvSpPr>
        <p:spPr>
          <a:xfrm>
            <a:off x="5153651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46FD89-E348-2DE4-1889-54E2ADFDD6B6}"/>
              </a:ext>
            </a:extLst>
          </p:cNvPr>
          <p:cNvSpPr txBox="1"/>
          <p:nvPr/>
        </p:nvSpPr>
        <p:spPr>
          <a:xfrm>
            <a:off x="5797990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E1A3D78-ED92-F94F-B0D0-BC15DEBDC75A}"/>
              </a:ext>
            </a:extLst>
          </p:cNvPr>
          <p:cNvSpPr/>
          <p:nvPr/>
        </p:nvSpPr>
        <p:spPr>
          <a:xfrm>
            <a:off x="7912208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109BDDB-F8CF-CC54-B1E4-A028C81111AD}"/>
              </a:ext>
            </a:extLst>
          </p:cNvPr>
          <p:cNvSpPr txBox="1"/>
          <p:nvPr/>
        </p:nvSpPr>
        <p:spPr>
          <a:xfrm>
            <a:off x="8557348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BE2E9DD-A907-410C-F125-ADC1C9942C5F}"/>
              </a:ext>
            </a:extLst>
          </p:cNvPr>
          <p:cNvSpPr txBox="1"/>
          <p:nvPr/>
        </p:nvSpPr>
        <p:spPr>
          <a:xfrm>
            <a:off x="2564819" y="3390712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계정명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비밀번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245D7FA-2EDE-736A-9A25-5D557ABCECD3}"/>
              </a:ext>
            </a:extLst>
          </p:cNvPr>
          <p:cNvSpPr txBox="1"/>
          <p:nvPr/>
        </p:nvSpPr>
        <p:spPr>
          <a:xfrm>
            <a:off x="5323377" y="300100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한줄씩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배열화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36545" y="0"/>
            <a:ext cx="775545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2395094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95094" y="0"/>
            <a:ext cx="2041451" cy="215403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95094" y="5665302"/>
            <a:ext cx="2041451" cy="119518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38" y="2786697"/>
            <a:ext cx="34575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017F5C0-7DEE-E4FF-F4EC-87DA8045BD02}"/>
              </a:ext>
            </a:extLst>
          </p:cNvPr>
          <p:cNvSpPr txBox="1"/>
          <p:nvPr/>
        </p:nvSpPr>
        <p:spPr>
          <a:xfrm>
            <a:off x="8099979" y="339071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성공여부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리턴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873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로그인 시스템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60A2222-1861-0C93-F3FF-B480F0A8C532}"/>
              </a:ext>
            </a:extLst>
          </p:cNvPr>
          <p:cNvSpPr/>
          <p:nvPr/>
        </p:nvSpPr>
        <p:spPr>
          <a:xfrm>
            <a:off x="2395094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C86559F-3837-B749-A77F-EE960F0146CE}"/>
              </a:ext>
            </a:extLst>
          </p:cNvPr>
          <p:cNvSpPr/>
          <p:nvPr/>
        </p:nvSpPr>
        <p:spPr>
          <a:xfrm>
            <a:off x="2395094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AF95BF3-A33E-3ED4-D4B8-1B89DC6B1DC5}"/>
              </a:ext>
            </a:extLst>
          </p:cNvPr>
          <p:cNvSpPr/>
          <p:nvPr/>
        </p:nvSpPr>
        <p:spPr>
          <a:xfrm>
            <a:off x="5153652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970CC38-9B93-3086-7155-DB6D495644D4}"/>
              </a:ext>
            </a:extLst>
          </p:cNvPr>
          <p:cNvSpPr/>
          <p:nvPr/>
        </p:nvSpPr>
        <p:spPr>
          <a:xfrm>
            <a:off x="7912210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925BD38-1355-AAE3-2553-362CAFB84745}"/>
              </a:ext>
            </a:extLst>
          </p:cNvPr>
          <p:cNvSpPr txBox="1"/>
          <p:nvPr/>
        </p:nvSpPr>
        <p:spPr>
          <a:xfrm>
            <a:off x="4600172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0F86137-706A-7C35-3E7B-48C64B8441B0}"/>
              </a:ext>
            </a:extLst>
          </p:cNvPr>
          <p:cNvSpPr txBox="1"/>
          <p:nvPr/>
        </p:nvSpPr>
        <p:spPr>
          <a:xfrm>
            <a:off x="7374376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F9B041E-DDEB-6C62-ECA0-3BC0C2E9BA85}"/>
              </a:ext>
            </a:extLst>
          </p:cNvPr>
          <p:cNvSpPr txBox="1"/>
          <p:nvPr/>
        </p:nvSpPr>
        <p:spPr>
          <a:xfrm>
            <a:off x="3016189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71F45B0-605A-3EEB-231C-67A24AD70A01}"/>
              </a:ext>
            </a:extLst>
          </p:cNvPr>
          <p:cNvSpPr/>
          <p:nvPr/>
        </p:nvSpPr>
        <p:spPr>
          <a:xfrm>
            <a:off x="5144097" y="2154030"/>
            <a:ext cx="2051006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46FD89-E348-2DE4-1889-54E2ADFDD6B6}"/>
              </a:ext>
            </a:extLst>
          </p:cNvPr>
          <p:cNvSpPr txBox="1"/>
          <p:nvPr/>
        </p:nvSpPr>
        <p:spPr>
          <a:xfrm>
            <a:off x="5797990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E1A3D78-ED92-F94F-B0D0-BC15DEBDC75A}"/>
              </a:ext>
            </a:extLst>
          </p:cNvPr>
          <p:cNvSpPr/>
          <p:nvPr/>
        </p:nvSpPr>
        <p:spPr>
          <a:xfrm>
            <a:off x="7912208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109BDDB-F8CF-CC54-B1E4-A028C81111AD}"/>
              </a:ext>
            </a:extLst>
          </p:cNvPr>
          <p:cNvSpPr txBox="1"/>
          <p:nvPr/>
        </p:nvSpPr>
        <p:spPr>
          <a:xfrm>
            <a:off x="8557348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BE2E9DD-A907-410C-F125-ADC1C9942C5F}"/>
              </a:ext>
            </a:extLst>
          </p:cNvPr>
          <p:cNvSpPr txBox="1"/>
          <p:nvPr/>
        </p:nvSpPr>
        <p:spPr>
          <a:xfrm>
            <a:off x="2564819" y="3390712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계정명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비밀번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245D7FA-2EDE-736A-9A25-5D557ABCECD3}"/>
              </a:ext>
            </a:extLst>
          </p:cNvPr>
          <p:cNvSpPr txBox="1"/>
          <p:nvPr/>
        </p:nvSpPr>
        <p:spPr>
          <a:xfrm>
            <a:off x="5323377" y="300100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rgbClr val="FF0000"/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한줄씩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배열화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89410" y="0"/>
            <a:ext cx="5002589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51440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44096" y="0"/>
            <a:ext cx="2045314" cy="215403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44096" y="5662818"/>
            <a:ext cx="2050976" cy="119518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017F5C0-7DEE-E4FF-F4EC-87DA8045BD02}"/>
              </a:ext>
            </a:extLst>
          </p:cNvPr>
          <p:cNvSpPr txBox="1"/>
          <p:nvPr/>
        </p:nvSpPr>
        <p:spPr>
          <a:xfrm>
            <a:off x="8099979" y="339071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성공여부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리턴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96087"/>
          <a:stretch/>
        </p:blipFill>
        <p:spPr bwMode="auto">
          <a:xfrm>
            <a:off x="962237" y="3807618"/>
            <a:ext cx="320516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8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로그인 시스템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60A2222-1861-0C93-F3FF-B480F0A8C532}"/>
              </a:ext>
            </a:extLst>
          </p:cNvPr>
          <p:cNvSpPr/>
          <p:nvPr/>
        </p:nvSpPr>
        <p:spPr>
          <a:xfrm>
            <a:off x="2395094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C86559F-3837-B749-A77F-EE960F0146CE}"/>
              </a:ext>
            </a:extLst>
          </p:cNvPr>
          <p:cNvSpPr/>
          <p:nvPr/>
        </p:nvSpPr>
        <p:spPr>
          <a:xfrm>
            <a:off x="2395094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AF95BF3-A33E-3ED4-D4B8-1B89DC6B1DC5}"/>
              </a:ext>
            </a:extLst>
          </p:cNvPr>
          <p:cNvSpPr/>
          <p:nvPr/>
        </p:nvSpPr>
        <p:spPr>
          <a:xfrm>
            <a:off x="5153652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970CC38-9B93-3086-7155-DB6D495644D4}"/>
              </a:ext>
            </a:extLst>
          </p:cNvPr>
          <p:cNvSpPr/>
          <p:nvPr/>
        </p:nvSpPr>
        <p:spPr>
          <a:xfrm>
            <a:off x="7912210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925BD38-1355-AAE3-2553-362CAFB84745}"/>
              </a:ext>
            </a:extLst>
          </p:cNvPr>
          <p:cNvSpPr txBox="1"/>
          <p:nvPr/>
        </p:nvSpPr>
        <p:spPr>
          <a:xfrm>
            <a:off x="4600172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0F86137-706A-7C35-3E7B-48C64B8441B0}"/>
              </a:ext>
            </a:extLst>
          </p:cNvPr>
          <p:cNvSpPr txBox="1"/>
          <p:nvPr/>
        </p:nvSpPr>
        <p:spPr>
          <a:xfrm>
            <a:off x="7374376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F9B041E-DDEB-6C62-ECA0-3BC0C2E9BA85}"/>
              </a:ext>
            </a:extLst>
          </p:cNvPr>
          <p:cNvSpPr txBox="1"/>
          <p:nvPr/>
        </p:nvSpPr>
        <p:spPr>
          <a:xfrm>
            <a:off x="3016189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71F45B0-605A-3EEB-231C-67A24AD70A01}"/>
              </a:ext>
            </a:extLst>
          </p:cNvPr>
          <p:cNvSpPr/>
          <p:nvPr/>
        </p:nvSpPr>
        <p:spPr>
          <a:xfrm>
            <a:off x="5144097" y="2154030"/>
            <a:ext cx="2051006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46FD89-E348-2DE4-1889-54E2ADFDD6B6}"/>
              </a:ext>
            </a:extLst>
          </p:cNvPr>
          <p:cNvSpPr txBox="1"/>
          <p:nvPr/>
        </p:nvSpPr>
        <p:spPr>
          <a:xfrm>
            <a:off x="5797990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E1A3D78-ED92-F94F-B0D0-BC15DEBDC75A}"/>
              </a:ext>
            </a:extLst>
          </p:cNvPr>
          <p:cNvSpPr/>
          <p:nvPr/>
        </p:nvSpPr>
        <p:spPr>
          <a:xfrm>
            <a:off x="7912208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109BDDB-F8CF-CC54-B1E4-A028C81111AD}"/>
              </a:ext>
            </a:extLst>
          </p:cNvPr>
          <p:cNvSpPr txBox="1"/>
          <p:nvPr/>
        </p:nvSpPr>
        <p:spPr>
          <a:xfrm>
            <a:off x="8557348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BE2E9DD-A907-410C-F125-ADC1C9942C5F}"/>
              </a:ext>
            </a:extLst>
          </p:cNvPr>
          <p:cNvSpPr txBox="1"/>
          <p:nvPr/>
        </p:nvSpPr>
        <p:spPr>
          <a:xfrm>
            <a:off x="2564819" y="3390712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계정명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비밀번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245D7FA-2EDE-736A-9A25-5D557ABCECD3}"/>
              </a:ext>
            </a:extLst>
          </p:cNvPr>
          <p:cNvSpPr txBox="1"/>
          <p:nvPr/>
        </p:nvSpPr>
        <p:spPr>
          <a:xfrm>
            <a:off x="5323377" y="300100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rgbClr val="FF0000"/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rgbClr val="FF0000"/>
                </a:solidFill>
                <a:latin typeface="+mn-ea"/>
              </a:rPr>
              <a:t>한줄씩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 배열화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89410" y="0"/>
            <a:ext cx="5002589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51440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44096" y="0"/>
            <a:ext cx="2045314" cy="215403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44096" y="5662818"/>
            <a:ext cx="2050976" cy="119518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017F5C0-7DEE-E4FF-F4EC-87DA8045BD02}"/>
              </a:ext>
            </a:extLst>
          </p:cNvPr>
          <p:cNvSpPr txBox="1"/>
          <p:nvPr/>
        </p:nvSpPr>
        <p:spPr>
          <a:xfrm>
            <a:off x="8099979" y="339071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성공여부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리턴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" b="64600"/>
          <a:stretch/>
        </p:blipFill>
        <p:spPr bwMode="auto">
          <a:xfrm>
            <a:off x="471084" y="1695352"/>
            <a:ext cx="6410325" cy="169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71084" y="3498871"/>
            <a:ext cx="4518938" cy="2163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구분자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‘,’ </a:t>
            </a:r>
            <a:r>
              <a:rPr lang="ko-KR" altLang="en-US" b="1" dirty="0" smtClean="0">
                <a:solidFill>
                  <a:schemeClr val="tx1"/>
                </a:solidFill>
              </a:rPr>
              <a:t>를 기준으로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string</a:t>
            </a:r>
            <a:r>
              <a:rPr lang="ko-KR" altLang="en-US" b="1" dirty="0" smtClean="0">
                <a:solidFill>
                  <a:schemeClr val="tx1"/>
                </a:solidFill>
              </a:rPr>
              <a:t>을 </a:t>
            </a:r>
            <a:r>
              <a:rPr lang="en-US" altLang="ko-KR" b="1" dirty="0" smtClean="0">
                <a:solidFill>
                  <a:schemeClr val="tx1"/>
                </a:solidFill>
              </a:rPr>
              <a:t>vector&lt;string&gt; </a:t>
            </a:r>
            <a:r>
              <a:rPr lang="ko-KR" altLang="en-US" b="1" dirty="0" smtClean="0">
                <a:solidFill>
                  <a:schemeClr val="tx1"/>
                </a:solidFill>
              </a:rPr>
              <a:t>에 넣어줌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로그인 시스템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60A2222-1861-0C93-F3FF-B480F0A8C532}"/>
              </a:ext>
            </a:extLst>
          </p:cNvPr>
          <p:cNvSpPr/>
          <p:nvPr/>
        </p:nvSpPr>
        <p:spPr>
          <a:xfrm>
            <a:off x="2395094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C86559F-3837-B749-A77F-EE960F0146CE}"/>
              </a:ext>
            </a:extLst>
          </p:cNvPr>
          <p:cNvSpPr/>
          <p:nvPr/>
        </p:nvSpPr>
        <p:spPr>
          <a:xfrm>
            <a:off x="2395094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AF95BF3-A33E-3ED4-D4B8-1B89DC6B1DC5}"/>
              </a:ext>
            </a:extLst>
          </p:cNvPr>
          <p:cNvSpPr/>
          <p:nvPr/>
        </p:nvSpPr>
        <p:spPr>
          <a:xfrm>
            <a:off x="5153652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970CC38-9B93-3086-7155-DB6D495644D4}"/>
              </a:ext>
            </a:extLst>
          </p:cNvPr>
          <p:cNvSpPr/>
          <p:nvPr/>
        </p:nvSpPr>
        <p:spPr>
          <a:xfrm>
            <a:off x="7912210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925BD38-1355-AAE3-2553-362CAFB84745}"/>
              </a:ext>
            </a:extLst>
          </p:cNvPr>
          <p:cNvSpPr txBox="1"/>
          <p:nvPr/>
        </p:nvSpPr>
        <p:spPr>
          <a:xfrm>
            <a:off x="4600172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0F86137-706A-7C35-3E7B-48C64B8441B0}"/>
              </a:ext>
            </a:extLst>
          </p:cNvPr>
          <p:cNvSpPr txBox="1"/>
          <p:nvPr/>
        </p:nvSpPr>
        <p:spPr>
          <a:xfrm>
            <a:off x="7374376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F9B041E-DDEB-6C62-ECA0-3BC0C2E9BA85}"/>
              </a:ext>
            </a:extLst>
          </p:cNvPr>
          <p:cNvSpPr txBox="1"/>
          <p:nvPr/>
        </p:nvSpPr>
        <p:spPr>
          <a:xfrm>
            <a:off x="3016189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71F45B0-605A-3EEB-231C-67A24AD70A01}"/>
              </a:ext>
            </a:extLst>
          </p:cNvPr>
          <p:cNvSpPr/>
          <p:nvPr/>
        </p:nvSpPr>
        <p:spPr>
          <a:xfrm>
            <a:off x="5144097" y="2154030"/>
            <a:ext cx="2051006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46FD89-E348-2DE4-1889-54E2ADFDD6B6}"/>
              </a:ext>
            </a:extLst>
          </p:cNvPr>
          <p:cNvSpPr txBox="1"/>
          <p:nvPr/>
        </p:nvSpPr>
        <p:spPr>
          <a:xfrm>
            <a:off x="5797990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E1A3D78-ED92-F94F-B0D0-BC15DEBDC75A}"/>
              </a:ext>
            </a:extLst>
          </p:cNvPr>
          <p:cNvSpPr/>
          <p:nvPr/>
        </p:nvSpPr>
        <p:spPr>
          <a:xfrm>
            <a:off x="7912208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109BDDB-F8CF-CC54-B1E4-A028C81111AD}"/>
              </a:ext>
            </a:extLst>
          </p:cNvPr>
          <p:cNvSpPr txBox="1"/>
          <p:nvPr/>
        </p:nvSpPr>
        <p:spPr>
          <a:xfrm>
            <a:off x="8557348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BE2E9DD-A907-410C-F125-ADC1C9942C5F}"/>
              </a:ext>
            </a:extLst>
          </p:cNvPr>
          <p:cNvSpPr txBox="1"/>
          <p:nvPr/>
        </p:nvSpPr>
        <p:spPr>
          <a:xfrm>
            <a:off x="2564819" y="3390712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계정명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비밀번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245D7FA-2EDE-736A-9A25-5D557ABCECD3}"/>
              </a:ext>
            </a:extLst>
          </p:cNvPr>
          <p:cNvSpPr txBox="1"/>
          <p:nvPr/>
        </p:nvSpPr>
        <p:spPr>
          <a:xfrm>
            <a:off x="5323377" y="300100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한줄씩</a:t>
            </a:r>
            <a:r>
              <a:rPr lang="ko-KR" altLang="en-US" sz="1400" b="1" spc="-15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배열화</a:t>
            </a:r>
            <a:endParaRPr lang="en-US" altLang="ko-KR" sz="1400" b="1" spc="-150" dirty="0" smtClean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rgbClr val="FF0000"/>
                </a:solidFill>
                <a:latin typeface="+mn-ea"/>
              </a:rPr>
              <a:t>조건문</a:t>
            </a:r>
            <a:r>
              <a:rPr lang="en-US" altLang="ko-KR" sz="1400" b="1" spc="-15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b="1" spc="-15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rgbClr val="FF0000"/>
                </a:solidFill>
                <a:latin typeface="+mn-ea"/>
              </a:rPr>
              <a:t>비교</a:t>
            </a:r>
            <a:endParaRPr lang="en-US" altLang="ko-KR" sz="1400" b="1" spc="-150" dirty="0" smtClean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89410" y="0"/>
            <a:ext cx="5002589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5144096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144096" y="0"/>
            <a:ext cx="2045314" cy="215403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44096" y="5662818"/>
            <a:ext cx="2050976" cy="119518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017F5C0-7DEE-E4FF-F4EC-87DA8045BD02}"/>
              </a:ext>
            </a:extLst>
          </p:cNvPr>
          <p:cNvSpPr txBox="1"/>
          <p:nvPr/>
        </p:nvSpPr>
        <p:spPr>
          <a:xfrm>
            <a:off x="8099979" y="339071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성공여부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리턴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00" b="36561"/>
          <a:stretch/>
        </p:blipFill>
        <p:spPr bwMode="auto">
          <a:xfrm>
            <a:off x="471084" y="1914783"/>
            <a:ext cx="6410325" cy="144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71084" y="3498871"/>
            <a:ext cx="4518938" cy="2163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altLang="ko-KR" b="1" dirty="0" err="1" smtClean="0">
                <a:solidFill>
                  <a:schemeClr val="tx1"/>
                </a:solidFill>
              </a:rPr>
              <a:t>omparebuffer</a:t>
            </a:r>
            <a:r>
              <a:rPr lang="ko-KR" altLang="en-US" b="1" dirty="0" smtClean="0">
                <a:solidFill>
                  <a:schemeClr val="tx1"/>
                </a:solidFill>
              </a:rPr>
              <a:t>에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계정명</a:t>
            </a:r>
            <a:r>
              <a:rPr lang="ko-KR" altLang="en-US" b="1" dirty="0" smtClean="0">
                <a:solidFill>
                  <a:schemeClr val="tx1"/>
                </a:solidFill>
              </a:rPr>
              <a:t> 저장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만일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비</a:t>
            </a:r>
            <a:r>
              <a:rPr lang="ko-KR" altLang="en-US" b="1" dirty="0">
                <a:solidFill>
                  <a:schemeClr val="tx1"/>
                </a:solidFill>
              </a:rPr>
              <a:t>교</a:t>
            </a:r>
            <a:r>
              <a:rPr lang="ko-KR" altLang="en-US" b="1" dirty="0" smtClean="0">
                <a:solidFill>
                  <a:schemeClr val="tx1"/>
                </a:solidFill>
              </a:rPr>
              <a:t>버퍼 </a:t>
            </a:r>
            <a:r>
              <a:rPr lang="en-US" altLang="ko-KR" b="1" dirty="0" smtClean="0">
                <a:solidFill>
                  <a:schemeClr val="tx1"/>
                </a:solidFill>
              </a:rPr>
              <a:t>=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계정명</a:t>
            </a:r>
            <a:r>
              <a:rPr lang="ko-KR" altLang="en-US" b="1" dirty="0" smtClean="0">
                <a:solidFill>
                  <a:schemeClr val="tx1"/>
                </a:solidFill>
              </a:rPr>
              <a:t> 이라면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</a:t>
            </a:r>
            <a:r>
              <a:rPr lang="en-US" altLang="ko-KR" b="1" dirty="0" err="1" smtClean="0">
                <a:solidFill>
                  <a:schemeClr val="tx1"/>
                </a:solidFill>
              </a:rPr>
              <a:t>omparebuffer</a:t>
            </a:r>
            <a:r>
              <a:rPr lang="ko-KR" altLang="en-US" b="1" dirty="0" smtClean="0">
                <a:solidFill>
                  <a:schemeClr val="tx1"/>
                </a:solidFill>
              </a:rPr>
              <a:t>에 비밀번호 저장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만일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비교버퍼 </a:t>
            </a:r>
            <a:r>
              <a:rPr lang="en-US" altLang="ko-KR" b="1" dirty="0" smtClean="0">
                <a:solidFill>
                  <a:schemeClr val="tx1"/>
                </a:solidFill>
              </a:rPr>
              <a:t>= </a:t>
            </a:r>
            <a:r>
              <a:rPr lang="ko-KR" altLang="en-US" b="1" dirty="0" smtClean="0">
                <a:solidFill>
                  <a:schemeClr val="tx1"/>
                </a:solidFill>
              </a:rPr>
              <a:t>비밀번호라면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999020" y="3590924"/>
            <a:ext cx="3437525" cy="983051"/>
          </a:xfrm>
          <a:prstGeom prst="frame">
            <a:avLst>
              <a:gd name="adj1" fmla="val 20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1011790" y="4679767"/>
            <a:ext cx="3437525" cy="983051"/>
          </a:xfrm>
          <a:prstGeom prst="frame">
            <a:avLst>
              <a:gd name="adj1" fmla="val 2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/>
          <p:cNvSpPr/>
          <p:nvPr/>
        </p:nvSpPr>
        <p:spPr>
          <a:xfrm>
            <a:off x="1182837" y="2867348"/>
            <a:ext cx="4894113" cy="491526"/>
          </a:xfrm>
          <a:prstGeom prst="frame">
            <a:avLst>
              <a:gd name="adj1" fmla="val 2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871923" y="1914783"/>
            <a:ext cx="4766877" cy="620842"/>
          </a:xfrm>
          <a:prstGeom prst="frame">
            <a:avLst>
              <a:gd name="adj1" fmla="val 20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로그인 시스템 </a:t>
            </a:r>
            <a:r>
              <a:rPr lang="ko-KR" altLang="en-US" sz="2800" b="1" spc="-300" dirty="0" err="1" smtClean="0">
                <a:solidFill>
                  <a:schemeClr val="accent1"/>
                </a:solidFill>
              </a:rPr>
              <a:t>로직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60A2222-1861-0C93-F3FF-B480F0A8C532}"/>
              </a:ext>
            </a:extLst>
          </p:cNvPr>
          <p:cNvSpPr/>
          <p:nvPr/>
        </p:nvSpPr>
        <p:spPr>
          <a:xfrm>
            <a:off x="2395094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C86559F-3837-B749-A77F-EE960F0146CE}"/>
              </a:ext>
            </a:extLst>
          </p:cNvPr>
          <p:cNvSpPr/>
          <p:nvPr/>
        </p:nvSpPr>
        <p:spPr>
          <a:xfrm>
            <a:off x="2395094" y="215403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AF95BF3-A33E-3ED4-D4B8-1B89DC6B1DC5}"/>
              </a:ext>
            </a:extLst>
          </p:cNvPr>
          <p:cNvSpPr/>
          <p:nvPr/>
        </p:nvSpPr>
        <p:spPr>
          <a:xfrm>
            <a:off x="5153652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970CC38-9B93-3086-7155-DB6D495644D4}"/>
              </a:ext>
            </a:extLst>
          </p:cNvPr>
          <p:cNvSpPr/>
          <p:nvPr/>
        </p:nvSpPr>
        <p:spPr>
          <a:xfrm>
            <a:off x="7912210" y="2154032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925BD38-1355-AAE3-2553-362CAFB84745}"/>
              </a:ext>
            </a:extLst>
          </p:cNvPr>
          <p:cNvSpPr txBox="1"/>
          <p:nvPr/>
        </p:nvSpPr>
        <p:spPr>
          <a:xfrm>
            <a:off x="4600172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0F86137-706A-7C35-3E7B-48C64B8441B0}"/>
              </a:ext>
            </a:extLst>
          </p:cNvPr>
          <p:cNvSpPr txBox="1"/>
          <p:nvPr/>
        </p:nvSpPr>
        <p:spPr>
          <a:xfrm>
            <a:off x="7374376" y="38412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F9B041E-DDEB-6C62-ECA0-3BC0C2E9BA85}"/>
              </a:ext>
            </a:extLst>
          </p:cNvPr>
          <p:cNvSpPr txBox="1"/>
          <p:nvPr/>
        </p:nvSpPr>
        <p:spPr>
          <a:xfrm>
            <a:off x="3016189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71F45B0-605A-3EEB-231C-67A24AD70A01}"/>
              </a:ext>
            </a:extLst>
          </p:cNvPr>
          <p:cNvSpPr/>
          <p:nvPr/>
        </p:nvSpPr>
        <p:spPr>
          <a:xfrm>
            <a:off x="5144097" y="2154030"/>
            <a:ext cx="2051006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46FD89-E348-2DE4-1889-54E2ADFDD6B6}"/>
              </a:ext>
            </a:extLst>
          </p:cNvPr>
          <p:cNvSpPr txBox="1"/>
          <p:nvPr/>
        </p:nvSpPr>
        <p:spPr>
          <a:xfrm>
            <a:off x="5797990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E1A3D78-ED92-F94F-B0D0-BC15DEBDC75A}"/>
              </a:ext>
            </a:extLst>
          </p:cNvPr>
          <p:cNvSpPr/>
          <p:nvPr/>
        </p:nvSpPr>
        <p:spPr>
          <a:xfrm>
            <a:off x="7902682" y="2154030"/>
            <a:ext cx="2050977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109BDDB-F8CF-CC54-B1E4-A028C81111AD}"/>
              </a:ext>
            </a:extLst>
          </p:cNvPr>
          <p:cNvSpPr txBox="1"/>
          <p:nvPr/>
        </p:nvSpPr>
        <p:spPr>
          <a:xfrm>
            <a:off x="8557348" y="226900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BE2E9DD-A907-410C-F125-ADC1C9942C5F}"/>
              </a:ext>
            </a:extLst>
          </p:cNvPr>
          <p:cNvSpPr txBox="1"/>
          <p:nvPr/>
        </p:nvSpPr>
        <p:spPr>
          <a:xfrm>
            <a:off x="2564819" y="3390712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계정명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비밀번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245D7FA-2EDE-736A-9A25-5D557ABCECD3}"/>
              </a:ext>
            </a:extLst>
          </p:cNvPr>
          <p:cNvSpPr txBox="1"/>
          <p:nvPr/>
        </p:nvSpPr>
        <p:spPr>
          <a:xfrm>
            <a:off x="5323377" y="300100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CSV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읽기모드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Vector&lt;string&gt;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한줄씩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배열화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조건문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53661" y="0"/>
            <a:ext cx="2238338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" y="0"/>
            <a:ext cx="7902683" cy="68580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909245" y="0"/>
            <a:ext cx="2045314" cy="215403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902683" y="5662818"/>
            <a:ext cx="2050976" cy="119518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017F5C0-7DEE-E4FF-F4EC-87DA8045BD02}"/>
              </a:ext>
            </a:extLst>
          </p:cNvPr>
          <p:cNvSpPr txBox="1"/>
          <p:nvPr/>
        </p:nvSpPr>
        <p:spPr>
          <a:xfrm>
            <a:off x="8099979" y="3390712"/>
            <a:ext cx="168289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성공여부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리턴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008" y="2365882"/>
            <a:ext cx="26003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3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194</Words>
  <Application>Microsoft Office PowerPoint</Application>
  <PresentationFormat>사용자 지정</PresentationFormat>
  <Paragraphs>139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KOSTA</cp:lastModifiedBy>
  <cp:revision>65</cp:revision>
  <dcterms:created xsi:type="dcterms:W3CDTF">2022-08-03T01:14:38Z</dcterms:created>
  <dcterms:modified xsi:type="dcterms:W3CDTF">2022-10-14T05:32:16Z</dcterms:modified>
  <cp:version/>
</cp:coreProperties>
</file>