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Ex1.xml" ContentType="application/vnd.ms-office.chartex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48" r:id="rId1"/>
  </p:sldMasterIdLst>
  <p:sldIdLst>
    <p:sldId id="271" r:id="rId2"/>
    <p:sldId id="272" r:id="rId3"/>
    <p:sldId id="273" r:id="rId4"/>
    <p:sldId id="264" r:id="rId5"/>
    <p:sldId id="279" r:id="rId6"/>
    <p:sldId id="275" r:id="rId7"/>
    <p:sldId id="292" r:id="rId8"/>
    <p:sldId id="277" r:id="rId9"/>
    <p:sldId id="276" r:id="rId10"/>
    <p:sldId id="293" r:id="rId11"/>
    <p:sldId id="294" r:id="rId12"/>
    <p:sldId id="295" r:id="rId13"/>
    <p:sldId id="296" r:id="rId14"/>
    <p:sldId id="297" r:id="rId15"/>
    <p:sldId id="283" r:id="rId16"/>
    <p:sldId id="298" r:id="rId17"/>
    <p:sldId id="299" r:id="rId18"/>
    <p:sldId id="300" r:id="rId19"/>
    <p:sldId id="286" r:id="rId20"/>
    <p:sldId id="287" r:id="rId21"/>
    <p:sldId id="284" r:id="rId22"/>
    <p:sldId id="270" r:id="rId23"/>
    <p:sldId id="281" r:id="rId24"/>
    <p:sldId id="278" r:id="rId25"/>
    <p:sldId id="280" r:id="rId26"/>
    <p:sldId id="282" r:id="rId27"/>
    <p:sldId id="285" r:id="rId28"/>
    <p:sldId id="268" r:id="rId29"/>
    <p:sldId id="289" r:id="rId30"/>
    <p:sldId id="288" r:id="rId31"/>
    <p:sldId id="291" r:id="rId32"/>
    <p:sldId id="290" r:id="rId33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12" y="108"/>
      </p:cViewPr>
      <p:guideLst>
        <p:guide orient="horz" pos="217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Microsoft_Excel_Worksheet.xlsx"  /></Relationships>
</file>

<file path=ppt/charts/_rels/chartEx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Microsoft_Excel_Worksheet1.xlsx"  /><Relationship Id="rId2" Type="http://schemas.microsoft.com/office/2011/relationships/chartStyle" Target="style2.xml"  /><Relationship Id="rId3" Type="http://schemas.microsoft.com/office/2011/relationships/chartColorStyle" Target="colors2.xml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0-4C72-8BD9-61EF2CF8ED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40-4C72-8BD9-61EF2CF8ED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40-4C72-8BD9-61EF2CF8E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1.xml"  /><Relationship Id="rId3" Type="http://schemas.microsoft.com/office/2014/relationships/chartEx" Target="../charts/chartEx1.xml"  /><Relationship Id="rId4" Type="http://schemas.openxmlformats.org/officeDocument/2006/relationships/image" Target="../media/image1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://simplemaps.com/resources/svg-maps" TargetMode="External"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://simplemaps.com/resources/svg-maps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221" y="320841"/>
            <a:ext cx="8278495" cy="20116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en-US" altLang="ko-KR" sz="3300" b="1" spc="-150" dirty="0">
                <a:solidFill>
                  <a:schemeClr val="bg1"/>
                </a:solidFill>
                <a:latin typeface="+mj-ea"/>
                <a:ea typeface="+mj-ea"/>
              </a:rPr>
              <a:t>MAKE IT</a:t>
            </a:r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6600" b="1" spc="-150" dirty="0">
                <a:solidFill>
                  <a:schemeClr val="bg1"/>
                </a:solidFill>
                <a:latin typeface="+mj-ea"/>
                <a:ea typeface="+mj-ea"/>
              </a:rPr>
              <a:t>도서</a:t>
            </a:r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6600" b="1" spc="-150" dirty="0">
                <a:solidFill>
                  <a:schemeClr val="bg1"/>
                </a:solidFill>
                <a:latin typeface="+mj-ea"/>
                <a:ea typeface="+mj-ea"/>
              </a:rPr>
              <a:t>관리</a:t>
            </a:r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 Kiosk</a:t>
            </a:r>
            <a:endParaRPr lang="en-US" altLang="ko-KR" sz="66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0"/>
            <a:r>
              <a:rPr lang="ko-KR" altLang="en-US" sz="6000" spc="-150" dirty="0">
                <a:solidFill>
                  <a:schemeClr val="bg1"/>
                </a:solidFill>
              </a:rPr>
              <a:t>프레젠테이션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347" y="2903620"/>
            <a:ext cx="1943735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1400" dirty="0" err="1">
                <a:solidFill>
                  <a:schemeClr val="bg1"/>
                </a:solidFill>
              </a:rPr>
              <a:t>스벅</a:t>
            </a:r>
            <a:r>
              <a:rPr lang="en-US" altLang="ko-KR" sz="1400" dirty="0" err="1">
                <a:solidFill>
                  <a:schemeClr val="bg1"/>
                </a:solidFill>
              </a:rPr>
              <a:t>4</a:t>
            </a:r>
            <a:r>
              <a:rPr lang="ko-KR" altLang="en-US" sz="1400" dirty="0" err="1">
                <a:solidFill>
                  <a:schemeClr val="bg1"/>
                </a:solidFill>
              </a:rPr>
              <a:t>조의</a:t>
            </a:r>
            <a:r>
              <a:rPr lang="ko-KR" altLang="en-US" sz="1400" dirty="0">
                <a:solidFill>
                  <a:schemeClr val="bg1"/>
                </a:solidFill>
              </a:rPr>
              <a:t> 파워포인트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/>
          <p:nvPr/>
        </p:nvSpPr>
        <p:spPr>
          <a:xfrm>
            <a:off x="144378" y="272716"/>
            <a:ext cx="7289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9302" y="272716"/>
            <a:ext cx="530796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2800" b="1" spc="-300" dirty="0">
                <a:solidFill>
                  <a:schemeClr val="accent1"/>
                </a:solidFill>
              </a:rPr>
              <a:t>회원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로그인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전용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UI,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회원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가입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5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524099" y="4557398"/>
            <a:ext cx="1828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83369" y="4096357"/>
            <a:ext cx="182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endParaRPr lang="ko-KR" altLang="en-US" sz="2400" dirty="0"/>
          </a:p>
        </p:txBody>
      </p:sp>
      <p:sp>
        <p:nvSpPr>
          <p:cNvPr id="8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ko-KR" altLang="en-US"/>
          </a:p>
        </p:txBody>
      </p:sp>
      <p:pic>
        <p:nvPicPr>
          <p:cNvPr id="9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2548" y="1010603"/>
            <a:ext cx="4657725" cy="5316220"/>
          </a:xfrm>
          <a:prstGeom prst="rect">
            <a:avLst/>
          </a:prstGeom>
        </p:spPr>
      </p:pic>
      <p:pic>
        <p:nvPicPr>
          <p:cNvPr id="10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1873" y="1010285"/>
            <a:ext cx="4657725" cy="5316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/>
          <p:nvPr/>
        </p:nvSpPr>
        <p:spPr>
          <a:xfrm>
            <a:off x="144378" y="272716"/>
            <a:ext cx="125984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en-US" altLang="ko-KR" sz="1600" dirty="0">
                <a:solidFill>
                  <a:schemeClr val="accent1"/>
                </a:solidFill>
              </a:rPr>
              <a:t>Part 2 - 1/4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9302" y="272716"/>
            <a:ext cx="13893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2800" b="1" spc="-300" dirty="0">
                <a:solidFill>
                  <a:schemeClr val="accent1"/>
                </a:solidFill>
              </a:rPr>
              <a:t>회원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UI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5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524099" y="4557398"/>
            <a:ext cx="1828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83369" y="4096357"/>
            <a:ext cx="182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endParaRPr lang="ko-KR" altLang="en-US" sz="2400" dirty="0"/>
          </a:p>
        </p:txBody>
      </p:sp>
      <p:sp>
        <p:nvSpPr>
          <p:cNvPr id="8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ko-KR" altLang="en-US"/>
          </a:p>
        </p:txBody>
      </p:sp>
      <p:pic>
        <p:nvPicPr>
          <p:cNvPr id="9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62375" y="271463"/>
            <a:ext cx="4667250" cy="6315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/>
          <p:nvPr/>
        </p:nvSpPr>
        <p:spPr>
          <a:xfrm>
            <a:off x="144378" y="272716"/>
            <a:ext cx="125984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en-US" altLang="ko-KR" sz="1600" dirty="0">
                <a:solidFill>
                  <a:schemeClr val="accent1"/>
                </a:solidFill>
              </a:rPr>
              <a:t>Part 2 - 2/4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9302" y="272716"/>
            <a:ext cx="44862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2800" b="1" spc="-300" dirty="0">
                <a:solidFill>
                  <a:schemeClr val="accent1"/>
                </a:solidFill>
              </a:rPr>
              <a:t>회원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대여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UI,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책의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정보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UI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5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524099" y="4557398"/>
            <a:ext cx="1828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83369" y="4096357"/>
            <a:ext cx="182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endParaRPr lang="ko-KR" altLang="en-US" sz="2400" dirty="0"/>
          </a:p>
        </p:txBody>
      </p:sp>
      <p:sp>
        <p:nvSpPr>
          <p:cNvPr id="8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ko-KR" altLang="en-US"/>
          </a:p>
        </p:txBody>
      </p:sp>
      <p:pic>
        <p:nvPicPr>
          <p:cNvPr id="9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2548" y="790893"/>
            <a:ext cx="4638675" cy="5315585"/>
          </a:xfrm>
          <a:prstGeom prst="rect">
            <a:avLst/>
          </a:prstGeom>
        </p:spPr>
      </p:pic>
      <p:pic>
        <p:nvPicPr>
          <p:cNvPr id="10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20448" y="1025208"/>
            <a:ext cx="4638675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/>
          <p:nvPr/>
        </p:nvSpPr>
        <p:spPr>
          <a:xfrm>
            <a:off x="144378" y="272716"/>
            <a:ext cx="125984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en-US" altLang="ko-KR" sz="1600" dirty="0">
                <a:solidFill>
                  <a:schemeClr val="accent1"/>
                </a:solidFill>
              </a:rPr>
              <a:t>Part 2 - 3/4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9302" y="272716"/>
            <a:ext cx="22256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2800" b="1" spc="-300" dirty="0">
                <a:solidFill>
                  <a:schemeClr val="accent1"/>
                </a:solidFill>
              </a:rPr>
              <a:t>회원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반납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UI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5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524099" y="4557398"/>
            <a:ext cx="1828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83369" y="4096357"/>
            <a:ext cx="182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endParaRPr lang="ko-KR" altLang="en-US" sz="2400" dirty="0"/>
          </a:p>
        </p:txBody>
      </p:sp>
      <p:sp>
        <p:nvSpPr>
          <p:cNvPr id="8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ko-KR" altLang="en-US"/>
          </a:p>
        </p:txBody>
      </p:sp>
      <p:pic>
        <p:nvPicPr>
          <p:cNvPr id="9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41345" y="1620520"/>
            <a:ext cx="592455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/>
          <p:nvPr/>
        </p:nvSpPr>
        <p:spPr>
          <a:xfrm>
            <a:off x="144378" y="272716"/>
            <a:ext cx="125984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en-US" altLang="ko-KR" sz="1600" dirty="0">
                <a:solidFill>
                  <a:schemeClr val="accent1"/>
                </a:solidFill>
              </a:rPr>
              <a:t>Part 2 - 4/4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9302" y="272716"/>
            <a:ext cx="2877820" cy="94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2800" b="1" spc="-300" dirty="0">
                <a:solidFill>
                  <a:schemeClr val="accent1"/>
                </a:solidFill>
              </a:rPr>
              <a:t>회원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R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equest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U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I</a:t>
            </a:r>
            <a:endParaRPr lang="ko-KR" altLang="en-US" sz="2800" b="1" spc="-300" dirty="0">
              <a:solidFill>
                <a:schemeClr val="accent1"/>
              </a:solidFill>
            </a:endParaRPr>
          </a:p>
          <a:p>
            <a:pPr lvl="0"/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5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524099" y="4557398"/>
            <a:ext cx="1828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83369" y="4096357"/>
            <a:ext cx="182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endParaRPr lang="ko-KR" altLang="en-US" sz="2400" dirty="0"/>
          </a:p>
        </p:txBody>
      </p:sp>
      <p:sp>
        <p:nvSpPr>
          <p:cNvPr id="8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ko-KR" altLang="en-US"/>
          </a:p>
        </p:txBody>
      </p:sp>
      <p:pic>
        <p:nvPicPr>
          <p:cNvPr id="9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2548" y="790893"/>
            <a:ext cx="4638675" cy="5315585"/>
          </a:xfrm>
          <a:prstGeom prst="rect">
            <a:avLst/>
          </a:prstGeom>
        </p:spPr>
      </p:pic>
      <p:pic>
        <p:nvPicPr>
          <p:cNvPr id="10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20448" y="1025208"/>
            <a:ext cx="4638675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18e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25"/>
          <p:cNvPicPr>
            <a:picLocks noChangeAspect="1"/>
          </p:cNvPicPr>
          <p:nvPr/>
        </p:nvPicPr>
        <p:blipFill rotWithShape="1">
          <a:blip r:embed="rId2"/>
          <a:srcRect b="6860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28"/>
          <p:cNvSpPr txBox="1"/>
          <p:nvPr/>
        </p:nvSpPr>
        <p:spPr>
          <a:xfrm flipH="1">
            <a:off x="566419" y="2388295"/>
            <a:ext cx="499618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ko-KR" altLang="en-US" sz="3200" b="1" dirty="0">
                <a:solidFill>
                  <a:schemeClr val="bg1"/>
                </a:solidFill>
              </a:rPr>
              <a:t>T</a:t>
            </a:r>
            <a:r>
              <a:rPr lang="en-US" altLang="ko-KR" sz="3200" b="1" dirty="0">
                <a:solidFill>
                  <a:schemeClr val="bg1"/>
                </a:solidFill>
              </a:rPr>
              <a:t>hank you.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229"/>
          <p:cNvSpPr txBox="1"/>
          <p:nvPr/>
        </p:nvSpPr>
        <p:spPr>
          <a:xfrm flipH="1">
            <a:off x="566418" y="3792914"/>
            <a:ext cx="49961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ko-KR" dirty="0">
                <a:solidFill>
                  <a:schemeClr val="bg1"/>
                </a:solidFill>
              </a:rPr>
              <a:t>Made by </a:t>
            </a:r>
            <a:r>
              <a:rPr lang="ko-KR" altLang="en-US" dirty="0">
                <a:solidFill>
                  <a:schemeClr val="bg1"/>
                </a:solidFill>
              </a:rPr>
              <a:t>스벅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18e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25"/>
          <p:cNvPicPr>
            <a:picLocks noChangeAspect="1"/>
          </p:cNvPicPr>
          <p:nvPr/>
        </p:nvPicPr>
        <p:blipFill rotWithShape="1">
          <a:blip r:embed="rId2"/>
          <a:srcRect b="6860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28"/>
          <p:cNvSpPr txBox="1"/>
          <p:nvPr/>
        </p:nvSpPr>
        <p:spPr>
          <a:xfrm flipH="1">
            <a:off x="566419" y="2388295"/>
            <a:ext cx="499618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ko-KR" altLang="en-US" sz="3200" b="1" dirty="0">
                <a:solidFill>
                  <a:schemeClr val="bg1"/>
                </a:solidFill>
              </a:rPr>
              <a:t>T</a:t>
            </a:r>
            <a:r>
              <a:rPr lang="en-US" altLang="ko-KR" sz="3200" b="1" dirty="0">
                <a:solidFill>
                  <a:schemeClr val="bg1"/>
                </a:solidFill>
              </a:rPr>
              <a:t>hank you.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229"/>
          <p:cNvSpPr txBox="1"/>
          <p:nvPr/>
        </p:nvSpPr>
        <p:spPr>
          <a:xfrm flipH="1">
            <a:off x="566418" y="3792914"/>
            <a:ext cx="49961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ko-KR" dirty="0">
                <a:solidFill>
                  <a:schemeClr val="bg1"/>
                </a:solidFill>
              </a:rPr>
              <a:t>Made by </a:t>
            </a:r>
            <a:r>
              <a:rPr lang="ko-KR" altLang="en-US" dirty="0">
                <a:solidFill>
                  <a:schemeClr val="bg1"/>
                </a:solidFill>
              </a:rPr>
              <a:t>스벅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18e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25"/>
          <p:cNvPicPr>
            <a:picLocks noChangeAspect="1"/>
          </p:cNvPicPr>
          <p:nvPr/>
        </p:nvPicPr>
        <p:blipFill rotWithShape="1">
          <a:blip r:embed="rId2"/>
          <a:srcRect b="6860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28"/>
          <p:cNvSpPr txBox="1"/>
          <p:nvPr/>
        </p:nvSpPr>
        <p:spPr>
          <a:xfrm flipH="1">
            <a:off x="566419" y="2388295"/>
            <a:ext cx="499618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ko-KR" altLang="en-US" sz="3200" b="1" dirty="0">
                <a:solidFill>
                  <a:schemeClr val="bg1"/>
                </a:solidFill>
              </a:rPr>
              <a:t>T</a:t>
            </a:r>
            <a:r>
              <a:rPr lang="en-US" altLang="ko-KR" sz="3200" b="1" dirty="0">
                <a:solidFill>
                  <a:schemeClr val="bg1"/>
                </a:solidFill>
              </a:rPr>
              <a:t>hank you.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229"/>
          <p:cNvSpPr txBox="1"/>
          <p:nvPr/>
        </p:nvSpPr>
        <p:spPr>
          <a:xfrm flipH="1">
            <a:off x="566418" y="3792914"/>
            <a:ext cx="49961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ko-KR" dirty="0">
                <a:solidFill>
                  <a:schemeClr val="bg1"/>
                </a:solidFill>
              </a:rPr>
              <a:t>Made by </a:t>
            </a:r>
            <a:r>
              <a:rPr lang="ko-KR" altLang="en-US" dirty="0">
                <a:solidFill>
                  <a:schemeClr val="bg1"/>
                </a:solidFill>
              </a:rPr>
              <a:t>스벅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6193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2800" b="1" spc="-300" dirty="0">
                <a:solidFill>
                  <a:schemeClr val="accent1"/>
                </a:solidFill>
              </a:rPr>
              <a:t>관리자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(Admin)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CCA016-C3D2-955F-012A-E18CDC3A14BA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58C93-DE1A-7108-6950-9E0416DEFAB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1F3E0B-13AF-3324-EB69-85A207AF6982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0FA901-53D4-B76D-CCF0-3A9E2A49AC42}"/>
              </a:ext>
            </a:extLst>
          </p:cNvPr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75C303-81E5-C6A9-A7BE-944597D1B4BB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FD1A94-54C7-314E-1373-FCC29DAAB342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3683" y="1460229"/>
            <a:ext cx="190309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ko-KR" dirty="0"/>
              <a:t>adLoginClass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관리자</a:t>
            </a:r>
            <a:r>
              <a:rPr lang="en-US" altLang="ko-KR" dirty="0"/>
              <a:t> </a:t>
            </a:r>
            <a:r>
              <a:rPr lang="ko-KR" altLang="en-US" dirty="0"/>
              <a:t>로그인</a:t>
            </a:r>
            <a:r>
              <a:rPr lang="en-US" altLang="ko-KR" dirty="0"/>
              <a:t> UI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17525" y="1460229"/>
            <a:ext cx="19018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61564" y="1460229"/>
            <a:ext cx="19030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29DA9-1C06-F2F3-25BE-0D12CADB2BB1}"/>
              </a:ext>
            </a:extLst>
          </p:cNvPr>
          <p:cNvSpPr txBox="1"/>
          <p:nvPr/>
        </p:nvSpPr>
        <p:spPr>
          <a:xfrm>
            <a:off x="9107622" y="3197301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내용을</a:t>
            </a:r>
            <a:endParaRPr lang="en-US" altLang="ko-KR" sz="28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입력하세요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5007" y="2300644"/>
            <a:ext cx="252666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2800" spc="-300" dirty="0">
                <a:solidFill>
                  <a:schemeClr val="accent1"/>
                </a:solidFill>
              </a:rPr>
              <a:t>Logic</a:t>
            </a:r>
            <a:r>
              <a:rPr lang="en-US" altLang="ko-KR" sz="2800" spc="-300" dirty="0">
                <a:solidFill>
                  <a:schemeClr val="accent1"/>
                </a:solidFill>
              </a:rPr>
              <a:t> Diagram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5007" y="3376862"/>
            <a:ext cx="157480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2800" spc="-300" dirty="0">
                <a:solidFill>
                  <a:schemeClr val="accent1"/>
                </a:solidFill>
              </a:rPr>
              <a:t>U</a:t>
            </a:r>
            <a:r>
              <a:rPr lang="en-US" altLang="ko-KR" sz="2800" spc="-300" dirty="0">
                <a:solidFill>
                  <a:schemeClr val="accent1"/>
                </a:solidFill>
              </a:rPr>
              <a:t>I, Code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5007" y="4453080"/>
            <a:ext cx="151066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en-US" altLang="ko-KR" sz="2800" spc="-300" dirty="0">
                <a:solidFill>
                  <a:schemeClr val="accent1"/>
                </a:solidFill>
              </a:rPr>
              <a:t>So</a:t>
            </a:r>
            <a:r>
              <a:rPr lang="ko-KR" altLang="en-US" sz="2800" spc="-300" dirty="0">
                <a:solidFill>
                  <a:schemeClr val="accent1"/>
                </a:solidFill>
              </a:rPr>
              <a:t>lution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5007" y="5529298"/>
            <a:ext cx="118808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2800" spc="-300" dirty="0">
                <a:solidFill>
                  <a:schemeClr val="accent1"/>
                </a:solidFill>
              </a:rPr>
              <a:t>Finally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5007" y="986190"/>
            <a:ext cx="1948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69113" y="354330"/>
            <a:ext cx="4562475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289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124396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en-US" altLang="ko-KR" sz="2800" b="1" spc="-300" dirty="0">
                <a:solidFill>
                  <a:schemeClr val="accent1"/>
                </a:solidFill>
              </a:rPr>
              <a:t>D-Day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877271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553734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230197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906660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583123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9259586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0936048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0767046" y="3665627"/>
            <a:ext cx="9048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13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일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木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09398" y="3664807"/>
            <a:ext cx="9048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12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일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水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14078" y="3663987"/>
            <a:ext cx="9048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일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火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58030" y="3663167"/>
            <a:ext cx="9048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07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일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金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84350" y="3662347"/>
            <a:ext cx="9048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06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일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木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418686" y="3661527"/>
            <a:ext cx="9048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일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水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6991" y="3660707"/>
            <a:ext cx="9048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일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火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8878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일차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165303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r>
              <a:rPr lang="ko-KR" altLang="en-US">
                <a:solidFill>
                  <a:schemeClr val="tx1"/>
                </a:solidFill>
              </a:rPr>
              <a:t>일차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84182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r>
              <a:rPr lang="ko-KR" altLang="en-US">
                <a:solidFill>
                  <a:schemeClr val="tx1"/>
                </a:solidFill>
              </a:rPr>
              <a:t>일차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518347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r>
              <a:rPr lang="ko-KR" altLang="en-US">
                <a:solidFill>
                  <a:schemeClr val="tx1"/>
                </a:solidFill>
              </a:rPr>
              <a:t>일차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194869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r>
              <a:rPr lang="ko-KR" altLang="en-US">
                <a:solidFill>
                  <a:schemeClr val="tx1"/>
                </a:solidFill>
              </a:rPr>
              <a:t>일차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872026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r>
              <a:rPr lang="ko-KR" altLang="en-US">
                <a:solidFill>
                  <a:schemeClr val="tx1"/>
                </a:solidFill>
              </a:rPr>
              <a:t>일차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054791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r>
              <a:rPr lang="ko-KR" altLang="en-US">
                <a:solidFill>
                  <a:schemeClr val="tx1"/>
                </a:solidFill>
              </a:rPr>
              <a:t>일차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TextBox"/>
          <p:cNvSpPr txBox="1"/>
          <p:nvPr/>
        </p:nvSpPr>
        <p:spPr>
          <a:xfrm>
            <a:off x="390525" y="4389755"/>
            <a:ext cx="1497965" cy="9144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- GUI </a:t>
            </a:r>
            <a:r>
              <a:rPr lang="ko-KR" altLang="en-US"/>
              <a:t>논의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 GUI </a:t>
            </a:r>
            <a:r>
              <a:rPr lang="ko-KR" altLang="en-US"/>
              <a:t>선택</a:t>
            </a:r>
            <a:br>
              <a:rPr lang="en-US" altLang="ko-KR"/>
            </a:br>
            <a:r>
              <a:rPr lang="en-US" altLang="ko-KR"/>
              <a:t>- GUI </a:t>
            </a:r>
            <a:r>
              <a:rPr lang="ko-KR" altLang="en-US"/>
              <a:t>설치</a:t>
            </a:r>
            <a:endParaRPr lang="ko-KR" altLang="en-US"/>
          </a:p>
        </p:txBody>
      </p:sp>
      <p:sp>
        <p:nvSpPr>
          <p:cNvPr id="116" name="TextBox"/>
          <p:cNvSpPr txBox="1"/>
          <p:nvPr/>
        </p:nvSpPr>
        <p:spPr>
          <a:xfrm>
            <a:off x="2059305" y="4389755"/>
            <a:ext cx="1497965" cy="11277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700"/>
              <a:t>- </a:t>
            </a:r>
            <a:r>
              <a:rPr lang="ko-KR" altLang="en-US" sz="1700"/>
              <a:t>초기</a:t>
            </a:r>
            <a:r>
              <a:rPr lang="en-US" altLang="ko-KR" sz="1700"/>
              <a:t> UI</a:t>
            </a:r>
            <a:br>
              <a:rPr lang="en-US" altLang="ko-KR" sz="1700"/>
            </a:br>
            <a:r>
              <a:rPr lang="en-US" altLang="ko-KR" sz="1700"/>
              <a:t>- </a:t>
            </a:r>
            <a:r>
              <a:rPr lang="ko-KR" altLang="en-US" sz="1700"/>
              <a:t>회원</a:t>
            </a:r>
            <a:r>
              <a:rPr lang="en-US" altLang="ko-KR" sz="1700"/>
              <a:t> UI</a:t>
            </a:r>
            <a:endParaRPr lang="en-US" altLang="ko-KR" sz="1700"/>
          </a:p>
          <a:p>
            <a:pPr lvl="0">
              <a:defRPr/>
            </a:pPr>
            <a:r>
              <a:rPr lang="en-US" altLang="ko-KR" sz="1700"/>
              <a:t>- Image </a:t>
            </a:r>
            <a:r>
              <a:rPr lang="ko-KR" altLang="en-US" sz="1700"/>
              <a:t>수집</a:t>
            </a:r>
            <a:endParaRPr lang="en-US" altLang="ko-KR" sz="1700"/>
          </a:p>
          <a:p>
            <a:pPr lvl="0">
              <a:defRPr/>
            </a:pPr>
            <a:endParaRPr lang="ko-KR" altLang="en-US" sz="1700"/>
          </a:p>
        </p:txBody>
      </p:sp>
      <p:sp>
        <p:nvSpPr>
          <p:cNvPr id="117" name="TextBox"/>
          <p:cNvSpPr txBox="1"/>
          <p:nvPr/>
        </p:nvSpPr>
        <p:spPr>
          <a:xfrm>
            <a:off x="3728085" y="4389755"/>
            <a:ext cx="1497965" cy="8229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/>
              <a:t>- </a:t>
            </a:r>
            <a:r>
              <a:rPr lang="ko-KR" altLang="en-US" sz="1600"/>
              <a:t>책</a:t>
            </a:r>
            <a:r>
              <a:rPr lang="en-US" altLang="ko-KR" sz="1600"/>
              <a:t> </a:t>
            </a:r>
            <a:r>
              <a:rPr lang="ko-KR" altLang="en-US" sz="1600"/>
              <a:t>대여</a:t>
            </a:r>
            <a:r>
              <a:rPr lang="en-US" altLang="ko-KR" sz="1600"/>
              <a:t> </a:t>
            </a:r>
            <a:r>
              <a:rPr lang="ko-KR" altLang="en-US" sz="1600"/>
              <a:t>기능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- </a:t>
            </a:r>
            <a:r>
              <a:rPr lang="ko-KR" altLang="en-US" sz="1600"/>
              <a:t>책</a:t>
            </a:r>
            <a:r>
              <a:rPr lang="en-US" altLang="ko-KR" sz="1600"/>
              <a:t> </a:t>
            </a:r>
            <a:r>
              <a:rPr lang="ko-KR" altLang="en-US" sz="1600"/>
              <a:t>검색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- Image </a:t>
            </a:r>
            <a:r>
              <a:rPr lang="ko-KR" altLang="en-US" sz="1600"/>
              <a:t>활용</a:t>
            </a:r>
            <a:endParaRPr lang="ko-KR" altLang="en-US" sz="1600"/>
          </a:p>
        </p:txBody>
      </p:sp>
      <p:sp>
        <p:nvSpPr>
          <p:cNvPr id="118" name="TextBox"/>
          <p:cNvSpPr txBox="1"/>
          <p:nvPr/>
        </p:nvSpPr>
        <p:spPr>
          <a:xfrm>
            <a:off x="5393690" y="4389755"/>
            <a:ext cx="1497965" cy="7772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- DB(.csv) File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- </a:t>
            </a:r>
            <a:r>
              <a:rPr lang="ko-KR" altLang="en-US" sz="1500"/>
              <a:t>회원</a:t>
            </a:r>
            <a:r>
              <a:rPr lang="en-US" altLang="ko-KR" sz="1500"/>
              <a:t> File(.csv)</a:t>
            </a:r>
            <a:br>
              <a:rPr lang="en-US" altLang="ko-KR" sz="1500"/>
            </a:br>
            <a:r>
              <a:rPr lang="en-US" altLang="ko-KR" sz="1500"/>
              <a:t>- DB </a:t>
            </a:r>
            <a:r>
              <a:rPr lang="ko-KR" altLang="en-US" sz="1500"/>
              <a:t>활용</a:t>
            </a:r>
            <a:endParaRPr lang="ko-KR" altLang="en-US" sz="1500"/>
          </a:p>
        </p:txBody>
      </p:sp>
      <p:sp>
        <p:nvSpPr>
          <p:cNvPr id="119" name="TextBox"/>
          <p:cNvSpPr txBox="1"/>
          <p:nvPr/>
        </p:nvSpPr>
        <p:spPr>
          <a:xfrm>
            <a:off x="7065645" y="4389755"/>
            <a:ext cx="1497965" cy="5943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/>
              <a:t>- </a:t>
            </a:r>
            <a:r>
              <a:rPr lang="ko-KR" altLang="en-US" sz="1100"/>
              <a:t>책의</a:t>
            </a:r>
            <a:r>
              <a:rPr lang="en-US" altLang="ko-KR" sz="1100"/>
              <a:t> </a:t>
            </a:r>
            <a:r>
              <a:rPr lang="ko-KR" altLang="en-US" sz="1100"/>
              <a:t>정보</a:t>
            </a:r>
            <a:r>
              <a:rPr lang="en-US" altLang="ko-KR" sz="1100"/>
              <a:t> UI</a:t>
            </a:r>
            <a:endParaRPr lang="en-US" altLang="ko-KR" sz="1100"/>
          </a:p>
          <a:p>
            <a:pPr lvl="0">
              <a:defRPr/>
            </a:pPr>
            <a:r>
              <a:rPr lang="en-US" altLang="ko-KR" sz="1100"/>
              <a:t>- </a:t>
            </a:r>
            <a:r>
              <a:rPr lang="ko-KR" altLang="en-US" sz="1100"/>
              <a:t>로그인</a:t>
            </a:r>
            <a:r>
              <a:rPr lang="en-US" altLang="ko-KR" sz="1100"/>
              <a:t> </a:t>
            </a:r>
            <a:r>
              <a:rPr lang="ko-KR" altLang="en-US" sz="1100"/>
              <a:t>기능</a:t>
            </a:r>
            <a:r>
              <a:rPr lang="en-US" altLang="ko-KR" sz="1100"/>
              <a:t> merge</a:t>
            </a:r>
            <a:br>
              <a:rPr lang="en-US" altLang="ko-KR" sz="1100"/>
            </a:br>
            <a:r>
              <a:rPr lang="en-US" altLang="ko-KR" sz="1100"/>
              <a:t>- </a:t>
            </a:r>
            <a:r>
              <a:rPr lang="ko-KR" altLang="en-US" sz="1100"/>
              <a:t>회원</a:t>
            </a:r>
            <a:r>
              <a:rPr lang="en-US" altLang="ko-KR" sz="1100"/>
              <a:t> </a:t>
            </a:r>
            <a:r>
              <a:rPr lang="ko-KR" altLang="en-US" sz="1100"/>
              <a:t>가입</a:t>
            </a:r>
            <a:endParaRPr lang="ko-KR" altLang="en-US" sz="1100"/>
          </a:p>
        </p:txBody>
      </p:sp>
      <p:sp>
        <p:nvSpPr>
          <p:cNvPr id="120" name="TextBox"/>
          <p:cNvSpPr txBox="1"/>
          <p:nvPr/>
        </p:nvSpPr>
        <p:spPr>
          <a:xfrm>
            <a:off x="8737600" y="4389755"/>
            <a:ext cx="1497965" cy="8229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/>
              <a:t>- </a:t>
            </a:r>
            <a:r>
              <a:rPr lang="ko-KR" altLang="en-US" sz="1600"/>
              <a:t>관리자</a:t>
            </a:r>
            <a:r>
              <a:rPr lang="en-US" altLang="ko-KR" sz="1600"/>
              <a:t> UI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- </a:t>
            </a:r>
            <a:r>
              <a:rPr lang="ko-KR" altLang="en-US" sz="1600"/>
              <a:t>관리자</a:t>
            </a:r>
            <a:r>
              <a:rPr lang="en-US" altLang="ko-KR" sz="1600"/>
              <a:t> </a:t>
            </a:r>
            <a:r>
              <a:rPr lang="ko-KR" altLang="en-US" sz="1600"/>
              <a:t>기능</a:t>
            </a:r>
            <a:endParaRPr lang="en-US" altLang="ko-KR" sz="1600"/>
          </a:p>
          <a:p>
            <a:pPr lvl="0">
              <a:defRPr/>
            </a:pPr>
            <a:endParaRPr lang="ko-KR" altLang="en-US" sz="1600"/>
          </a:p>
        </p:txBody>
      </p:sp>
      <p:sp>
        <p:nvSpPr>
          <p:cNvPr id="121" name="TextBox"/>
          <p:cNvSpPr txBox="1"/>
          <p:nvPr/>
        </p:nvSpPr>
        <p:spPr>
          <a:xfrm>
            <a:off x="10409555" y="4389755"/>
            <a:ext cx="1497965" cy="8839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/>
              <a:t>- </a:t>
            </a:r>
            <a:r>
              <a:rPr lang="ko-KR" altLang="en-US" sz="1300"/>
              <a:t>로그</a:t>
            </a:r>
            <a:r>
              <a:rPr lang="en-US" altLang="ko-KR" sz="1300"/>
              <a:t> </a:t>
            </a:r>
            <a:r>
              <a:rPr lang="ko-KR" altLang="en-US" sz="1300"/>
              <a:t>아웃</a:t>
            </a:r>
            <a:r>
              <a:rPr lang="en-US" altLang="ko-KR" sz="1300"/>
              <a:t> </a:t>
            </a:r>
            <a:r>
              <a:rPr lang="ko-KR" altLang="en-US" sz="1300"/>
              <a:t>기능</a:t>
            </a:r>
            <a:br>
              <a:rPr lang="en-US" altLang="ko-KR" sz="1300"/>
            </a:br>
            <a:r>
              <a:rPr lang="en-US" altLang="ko-KR" sz="1300"/>
              <a:t>- </a:t>
            </a:r>
            <a:r>
              <a:rPr lang="zh-CN" altLang="en-US" sz="1300"/>
              <a:t>現</a:t>
            </a:r>
            <a:r>
              <a:rPr lang="ko-KR" altLang="en-US" sz="1300"/>
              <a:t>유저</a:t>
            </a:r>
            <a:r>
              <a:rPr lang="en-US" altLang="ko-KR" sz="1300"/>
              <a:t> </a:t>
            </a:r>
            <a:r>
              <a:rPr lang="ko-KR" altLang="en-US" sz="1300"/>
              <a:t>체크</a:t>
            </a:r>
            <a:endParaRPr lang="en-US" altLang="ko-KR" sz="1300"/>
          </a:p>
          <a:p>
            <a:pPr lvl="0">
              <a:defRPr/>
            </a:pPr>
            <a:r>
              <a:rPr lang="en-US" altLang="ko-KR" sz="1300"/>
              <a:t>- </a:t>
            </a:r>
            <a:r>
              <a:rPr lang="ko-KR" altLang="en-US" sz="1300"/>
              <a:t>책</a:t>
            </a:r>
            <a:r>
              <a:rPr lang="en-US" altLang="ko-KR" sz="1300"/>
              <a:t> </a:t>
            </a:r>
            <a:r>
              <a:rPr lang="ko-KR" altLang="en-US" sz="1300"/>
              <a:t>반납</a:t>
            </a:r>
            <a:r>
              <a:rPr lang="en-US" altLang="ko-KR" sz="1300"/>
              <a:t> </a:t>
            </a:r>
            <a:r>
              <a:rPr lang="ko-KR" altLang="en-US" sz="1300"/>
              <a:t>기능</a:t>
            </a:r>
            <a:endParaRPr lang="en-US" altLang="ko-KR" sz="1300"/>
          </a:p>
          <a:p>
            <a:pPr lvl="0">
              <a:defRPr/>
            </a:pPr>
            <a:r>
              <a:rPr lang="en-US" altLang="ko-KR" sz="1300"/>
              <a:t>- </a:t>
            </a:r>
            <a:r>
              <a:rPr lang="ko-KR" altLang="en-US" sz="1300"/>
              <a:t>코드</a:t>
            </a:r>
            <a:r>
              <a:rPr lang="en-US" altLang="ko-KR" sz="1300"/>
              <a:t> </a:t>
            </a:r>
            <a:r>
              <a:rPr lang="ko-KR" altLang="en-US" sz="1300"/>
              <a:t>정리</a:t>
            </a:r>
            <a:endParaRPr lang="ko-KR" altLang="en-US" sz="1300"/>
          </a:p>
        </p:txBody>
      </p:sp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11C58013-C204-8858-CBB3-62D6B3713CD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2E8DD7A-DB97-1F03-490D-DE51D55F750F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2C7BAD-4AF9-46C3-D844-FF99556D15D3}"/>
              </a:ext>
            </a:extLst>
          </p:cNvPr>
          <p:cNvGrpSpPr/>
          <p:nvPr/>
        </p:nvGrpSpPr>
        <p:grpSpPr>
          <a:xfrm>
            <a:off x="3355761" y="1937348"/>
            <a:ext cx="2661578" cy="2661579"/>
            <a:chOff x="4443663" y="1612231"/>
            <a:chExt cx="3324727" cy="332472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86E88D5-30DD-948E-2A8C-F0AED7BE5F5F}"/>
                </a:ext>
              </a:extLst>
            </p:cNvPr>
            <p:cNvSpPr/>
            <p:nvPr/>
          </p:nvSpPr>
          <p:spPr>
            <a:xfrm>
              <a:off x="4443663" y="1612231"/>
              <a:ext cx="3324727" cy="3324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ACF071E-9A86-8FDC-F834-772E427AE2D4}"/>
                </a:ext>
              </a:extLst>
            </p:cNvPr>
            <p:cNvSpPr/>
            <p:nvPr/>
          </p:nvSpPr>
          <p:spPr>
            <a:xfrm>
              <a:off x="5317958" y="1612231"/>
              <a:ext cx="1556084" cy="15560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DDB7E23-1346-F28D-BA98-AE91924FDF52}"/>
                </a:ext>
              </a:extLst>
            </p:cNvPr>
            <p:cNvSpPr/>
            <p:nvPr/>
          </p:nvSpPr>
          <p:spPr>
            <a:xfrm>
              <a:off x="5317958" y="3380874"/>
              <a:ext cx="1556084" cy="15560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D1BD328A-58B9-A86B-3F4A-ED78E54A910D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95744C-C1FF-C312-1728-8830373D8B74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A289478-8163-B5E1-051F-BA6536014DC3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 flipH="1">
            <a:off x="438442" y="486035"/>
            <a:ext cx="4872990" cy="853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ko-KR" altLang="en-US" sz="5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로직</a:t>
            </a:r>
            <a:r>
              <a:rPr lang="ko-KR" altLang="en-US" sz="5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확장</a:t>
            </a:r>
            <a:endParaRPr lang="ko-KR" altLang="en-US" sz="5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375A7-AF44-3AE8-8BA4-7115F32C8508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B17DD-21D6-FF7F-9ED2-99EA66FE1482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0A4026-A498-6AD7-C7CB-AEEEEE73068C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907981" y="3280847"/>
            <a:ext cx="1688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en-US" dirty="0">
                <a:solidFill>
                  <a:schemeClr val="bg1"/>
                </a:solidFill>
              </a:rPr>
              <a:t>M</a:t>
            </a:r>
            <a:r>
              <a:rPr lang="en-US" altLang="ko-KR" dirty="0">
                <a:solidFill>
                  <a:schemeClr val="bg1"/>
                </a:solidFill>
              </a:rPr>
              <a:t>ainKiosk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ACA6AA-252C-5A43-67CA-1E140C633C48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AC78B-FAAA-858E-3871-BC4444EF0A6B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3CEF1-9D0B-A62F-DE59-6224D386568D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A01D7-A03E-59AC-B91E-BBB182D178A4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DADD0D-1536-460D-2952-16A16771DF7D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55964" y="1737403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4455964" y="3495788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2,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778E7A99-2F57-DF62-F795-10681CB164FF}"/>
              </a:ext>
            </a:extLst>
          </p:cNvPr>
          <p:cNvSpPr/>
          <p:nvPr/>
        </p:nvSpPr>
        <p:spPr>
          <a:xfrm>
            <a:off x="1045410" y="1721182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B84433-B0FE-A780-2874-EE3A5E879D9D}"/>
              </a:ext>
            </a:extLst>
          </p:cNvPr>
          <p:cNvSpPr/>
          <p:nvPr/>
        </p:nvSpPr>
        <p:spPr>
          <a:xfrm>
            <a:off x="7045161" y="1721181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630D0C4-CD27-311E-F616-B633CC9CE878}"/>
              </a:ext>
            </a:extLst>
          </p:cNvPr>
          <p:cNvSpPr/>
          <p:nvPr/>
        </p:nvSpPr>
        <p:spPr>
          <a:xfrm>
            <a:off x="4045284" y="1721183"/>
            <a:ext cx="4126831" cy="41268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071E5-2661-94C6-E0C0-740E74273F70}"/>
              </a:ext>
            </a:extLst>
          </p:cNvPr>
          <p:cNvSpPr txBox="1"/>
          <p:nvPr/>
        </p:nvSpPr>
        <p:spPr>
          <a:xfrm>
            <a:off x="4564067" y="3391757"/>
            <a:ext cx="3137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566C0E-EB8B-BC07-D168-1468C507E345}"/>
              </a:ext>
            </a:extLst>
          </p:cNvPr>
          <p:cNvSpPr txBox="1"/>
          <p:nvPr/>
        </p:nvSpPr>
        <p:spPr>
          <a:xfrm>
            <a:off x="1369847" y="3453312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DE83F-8853-D272-76F6-4149BE895E69}"/>
              </a:ext>
            </a:extLst>
          </p:cNvPr>
          <p:cNvSpPr txBox="1"/>
          <p:nvPr/>
        </p:nvSpPr>
        <p:spPr>
          <a:xfrm>
            <a:off x="8431506" y="3416798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58320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7BD25-5B93-EA6F-5BCB-D6D765DDE32D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1167404" y="3103391"/>
            <a:ext cx="4001751" cy="2107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1167404" y="5382870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66C441-0DDD-A5B0-F1A2-6D26BC9B9831}"/>
              </a:ext>
            </a:extLst>
          </p:cNvPr>
          <p:cNvSpPr/>
          <p:nvPr/>
        </p:nvSpPr>
        <p:spPr>
          <a:xfrm>
            <a:off x="1519456" y="3465536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EAEBA4-A062-AB51-F778-8EE3BFDB19B3}"/>
              </a:ext>
            </a:extLst>
          </p:cNvPr>
          <p:cNvSpPr/>
          <p:nvPr/>
        </p:nvSpPr>
        <p:spPr>
          <a:xfrm>
            <a:off x="1519456" y="4346935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310EF7-F7A2-F555-55F6-DC5DC8E7ADC6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168280" y="1938324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E364FF-D40F-F205-A6D7-99D57E25500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168280" y="2850116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26511B-013B-E883-73DC-835AE91EA07A}"/>
              </a:ext>
            </a:extLst>
          </p:cNvPr>
          <p:cNvCxnSpPr/>
          <p:nvPr/>
        </p:nvCxnSpPr>
        <p:spPr>
          <a:xfrm>
            <a:off x="3168280" y="5210643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2377036" y="139400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CF5B0-9E04-8E7C-BDF7-9B14F2C06BA7}"/>
              </a:ext>
            </a:extLst>
          </p:cNvPr>
          <p:cNvSpPr txBox="1"/>
          <p:nvPr/>
        </p:nvSpPr>
        <p:spPr>
          <a:xfrm>
            <a:off x="2377036" y="230855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2DDDA7-E705-B7E7-52C1-09C243E948C8}"/>
              </a:ext>
            </a:extLst>
          </p:cNvPr>
          <p:cNvSpPr txBox="1"/>
          <p:nvPr/>
        </p:nvSpPr>
        <p:spPr>
          <a:xfrm>
            <a:off x="2277649" y="356454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FB81C-952E-CCDC-136E-ED777EE00A94}"/>
              </a:ext>
            </a:extLst>
          </p:cNvPr>
          <p:cNvSpPr txBox="1"/>
          <p:nvPr/>
        </p:nvSpPr>
        <p:spPr>
          <a:xfrm>
            <a:off x="2277649" y="444325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631B9-F3E4-B19B-8A3D-99BB4F6F3F5D}"/>
              </a:ext>
            </a:extLst>
          </p:cNvPr>
          <p:cNvSpPr txBox="1"/>
          <p:nvPr/>
        </p:nvSpPr>
        <p:spPr>
          <a:xfrm>
            <a:off x="2151013" y="5512001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11BB8D-7977-A914-E874-5CC672567CF5}"/>
              </a:ext>
            </a:extLst>
          </p:cNvPr>
          <p:cNvSpPr txBox="1"/>
          <p:nvPr/>
        </p:nvSpPr>
        <p:spPr>
          <a:xfrm>
            <a:off x="6964454" y="3259698"/>
            <a:ext cx="4292599" cy="24302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1CA75-265E-0FEC-A477-82E2D5EA2F26}"/>
              </a:ext>
            </a:extLst>
          </p:cNvPr>
          <p:cNvSpPr txBox="1"/>
          <p:nvPr/>
        </p:nvSpPr>
        <p:spPr>
          <a:xfrm>
            <a:off x="7031741" y="210880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7086356" y="2979043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81005F-7B57-81E6-7FD6-E8C0A762AB9C}"/>
              </a:ext>
            </a:extLst>
          </p:cNvPr>
          <p:cNvGrpSpPr/>
          <p:nvPr/>
        </p:nvGrpSpPr>
        <p:grpSpPr>
          <a:xfrm>
            <a:off x="6723601" y="1261746"/>
            <a:ext cx="5007325" cy="4407533"/>
            <a:chOff x="6218494" y="1261746"/>
            <a:chExt cx="5007325" cy="440753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3461174-4F19-203B-B8B4-AA0B1A0C5992}"/>
                </a:ext>
              </a:extLst>
            </p:cNvPr>
            <p:cNvSpPr/>
            <p:nvPr/>
          </p:nvSpPr>
          <p:spPr>
            <a:xfrm>
              <a:off x="621849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E7EC29E-BDD3-54CC-02FC-0B402C1C7438}"/>
                </a:ext>
              </a:extLst>
            </p:cNvPr>
            <p:cNvSpPr/>
            <p:nvPr/>
          </p:nvSpPr>
          <p:spPr>
            <a:xfrm>
              <a:off x="7312474" y="1261746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B13B26-406E-F558-B594-55C7893DC1FB}"/>
                </a:ext>
              </a:extLst>
            </p:cNvPr>
            <p:cNvSpPr/>
            <p:nvPr/>
          </p:nvSpPr>
          <p:spPr>
            <a:xfrm>
              <a:off x="840645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1FB9FB-78D9-3DD7-1057-15E6949213AA}"/>
              </a:ext>
            </a:extLst>
          </p:cNvPr>
          <p:cNvCxnSpPr>
            <a:cxnSpLocks/>
          </p:cNvCxnSpPr>
          <p:nvPr/>
        </p:nvCxnSpPr>
        <p:spPr>
          <a:xfrm>
            <a:off x="216565" y="3465513"/>
            <a:ext cx="658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B348F7E-0FDD-9362-B1AA-44FC8CB1E8BC}"/>
              </a:ext>
            </a:extLst>
          </p:cNvPr>
          <p:cNvSpPr/>
          <p:nvPr/>
        </p:nvSpPr>
        <p:spPr>
          <a:xfrm>
            <a:off x="2329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3A9B5A-F3DF-3AC1-8BD1-45C7981E7953}"/>
              </a:ext>
            </a:extLst>
          </p:cNvPr>
          <p:cNvSpPr/>
          <p:nvPr/>
        </p:nvSpPr>
        <p:spPr>
          <a:xfrm>
            <a:off x="1553780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071474-5B8C-68E0-BF32-607D43F4D468}"/>
              </a:ext>
            </a:extLst>
          </p:cNvPr>
          <p:cNvSpPr/>
          <p:nvPr/>
        </p:nvSpPr>
        <p:spPr>
          <a:xfrm>
            <a:off x="29725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D2C43B-0916-A66C-7CD0-625FED5C26E9}"/>
              </a:ext>
            </a:extLst>
          </p:cNvPr>
          <p:cNvSpPr/>
          <p:nvPr/>
        </p:nvSpPr>
        <p:spPr>
          <a:xfrm>
            <a:off x="4391244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4EE78-0FDE-2311-8341-638770B4C9FF}"/>
              </a:ext>
            </a:extLst>
          </p:cNvPr>
          <p:cNvSpPr txBox="1"/>
          <p:nvPr/>
        </p:nvSpPr>
        <p:spPr>
          <a:xfrm>
            <a:off x="619629" y="3279777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B2749-ADF9-123D-6874-C96B9CBF7994}"/>
              </a:ext>
            </a:extLst>
          </p:cNvPr>
          <p:cNvSpPr txBox="1"/>
          <p:nvPr/>
        </p:nvSpPr>
        <p:spPr>
          <a:xfrm>
            <a:off x="2039179" y="3279777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DB760-AE33-0262-98A0-83AC01D25B9D}"/>
              </a:ext>
            </a:extLst>
          </p:cNvPr>
          <p:cNvSpPr txBox="1"/>
          <p:nvPr/>
        </p:nvSpPr>
        <p:spPr>
          <a:xfrm>
            <a:off x="3470751" y="3279777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FEFDDC-E51E-F389-ADA2-B0A0E2D20E3B}"/>
              </a:ext>
            </a:extLst>
          </p:cNvPr>
          <p:cNvSpPr txBox="1"/>
          <p:nvPr/>
        </p:nvSpPr>
        <p:spPr>
          <a:xfrm>
            <a:off x="4904727" y="32797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CDC34-FABE-8024-672E-09A5EDECD671}"/>
              </a:ext>
            </a:extLst>
          </p:cNvPr>
          <p:cNvSpPr txBox="1"/>
          <p:nvPr/>
        </p:nvSpPr>
        <p:spPr>
          <a:xfrm>
            <a:off x="9828960" y="4143578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D19CE9-5E96-A5F0-932F-2D2B2D06FB2E}"/>
              </a:ext>
            </a:extLst>
          </p:cNvPr>
          <p:cNvSpPr txBox="1"/>
          <p:nvPr/>
        </p:nvSpPr>
        <p:spPr>
          <a:xfrm>
            <a:off x="7457359" y="414357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DFFBFC-0C66-E140-BD39-415AAE24E27B}"/>
              </a:ext>
            </a:extLst>
          </p:cNvPr>
          <p:cNvSpPr txBox="1"/>
          <p:nvPr/>
        </p:nvSpPr>
        <p:spPr>
          <a:xfrm>
            <a:off x="8755258" y="228813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5818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1215189" y="1455820"/>
            <a:ext cx="9817769" cy="3910263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448F03C4-475D-A535-2EE4-5C3163DD67DD}"/>
              </a:ext>
            </a:extLst>
          </p:cNvPr>
          <p:cNvSpPr/>
          <p:nvPr/>
        </p:nvSpPr>
        <p:spPr>
          <a:xfrm>
            <a:off x="5231748" y="2536674"/>
            <a:ext cx="1784649" cy="1784649"/>
          </a:xfrm>
          <a:prstGeom prst="mathPlus">
            <a:avLst>
              <a:gd name="adj1" fmla="val 7339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1994ED-8EC7-49A9-B482-09C30A10AF39}"/>
              </a:ext>
            </a:extLst>
          </p:cNvPr>
          <p:cNvGrpSpPr/>
          <p:nvPr/>
        </p:nvGrpSpPr>
        <p:grpSpPr>
          <a:xfrm>
            <a:off x="2437230" y="2149676"/>
            <a:ext cx="2558647" cy="2558647"/>
            <a:chOff x="2772075" y="2149676"/>
            <a:chExt cx="2558647" cy="2558647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B8AE79-A306-A46A-EEF1-06F4CEFAEB92}"/>
                </a:ext>
              </a:extLst>
            </p:cNvPr>
            <p:cNvSpPr/>
            <p:nvPr/>
          </p:nvSpPr>
          <p:spPr>
            <a:xfrm>
              <a:off x="2772075" y="2149676"/>
              <a:ext cx="2558647" cy="255864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28043A-7A79-FB84-1C86-29638CD53839}"/>
                </a:ext>
              </a:extLst>
            </p:cNvPr>
            <p:cNvSpPr txBox="1"/>
            <p:nvPr/>
          </p:nvSpPr>
          <p:spPr>
            <a:xfrm flipH="1">
              <a:off x="3106919" y="3280847"/>
              <a:ext cx="188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요소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2677D9-71C1-69FA-ADC8-B37A695E10F8}"/>
              </a:ext>
            </a:extLst>
          </p:cNvPr>
          <p:cNvGrpSpPr/>
          <p:nvPr/>
        </p:nvGrpSpPr>
        <p:grpSpPr>
          <a:xfrm>
            <a:off x="7196125" y="2149676"/>
            <a:ext cx="2558647" cy="2558647"/>
            <a:chOff x="6861276" y="2149676"/>
            <a:chExt cx="2558647" cy="255864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B7E96AE-48A6-A34C-EFD2-3F9F934109DD}"/>
                </a:ext>
              </a:extLst>
            </p:cNvPr>
            <p:cNvSpPr/>
            <p:nvPr/>
          </p:nvSpPr>
          <p:spPr>
            <a:xfrm>
              <a:off x="6861276" y="2149676"/>
              <a:ext cx="2558647" cy="255864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6FB7C2-513D-B21C-D18B-7D71D576832A}"/>
                </a:ext>
              </a:extLst>
            </p:cNvPr>
            <p:cNvSpPr txBox="1"/>
            <p:nvPr/>
          </p:nvSpPr>
          <p:spPr>
            <a:xfrm flipH="1">
              <a:off x="7252268" y="3280847"/>
              <a:ext cx="188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요소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960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6458536" y="14052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5EA22F80-183E-AA6E-3992-04E4734D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94648"/>
              </p:ext>
            </p:extLst>
          </p:nvPr>
        </p:nvGraphicFramePr>
        <p:xfrm>
          <a:off x="6705181" y="1705001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706F7A-516F-A618-F845-D76895730B78}"/>
              </a:ext>
            </a:extLst>
          </p:cNvPr>
          <p:cNvGrpSpPr/>
          <p:nvPr/>
        </p:nvGrpSpPr>
        <p:grpSpPr>
          <a:xfrm>
            <a:off x="337188" y="1405223"/>
            <a:ext cx="5413594" cy="4911323"/>
            <a:chOff x="481567" y="1405223"/>
            <a:chExt cx="5413594" cy="49113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AC34CD-A9E8-DAA2-9B16-0021C84EC198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521272541"/>
                    </p:ext>
                  </p:extLst>
                </p:nvPr>
              </p:nvGraphicFramePr>
              <p:xfrm>
                <a:off x="715696" y="2480301"/>
                <a:ext cx="4856673" cy="355519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>
            <p:pic>
              <p:nvPic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317" y="2480301"/>
                  <a:ext cx="4856673" cy="35551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E5E461-BA70-3055-CC2A-83ECCEC96DA0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FD86CF-3AB7-1DD5-57C2-105B34AE3E86}"/>
                </a:ext>
              </a:extLst>
            </p:cNvPr>
            <p:cNvSpPr txBox="1"/>
            <p:nvPr/>
          </p:nvSpPr>
          <p:spPr>
            <a:xfrm>
              <a:off x="1494383" y="1698337"/>
              <a:ext cx="32993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4239"/>
              </p:ext>
            </p:extLst>
          </p:nvPr>
        </p:nvGraphicFramePr>
        <p:xfrm>
          <a:off x="1163052" y="2045948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BAD30-9FBB-F60C-C45E-BD43DE1FF872}"/>
              </a:ext>
            </a:extLst>
          </p:cNvPr>
          <p:cNvSpPr>
            <a:spLocks/>
          </p:cNvSpPr>
          <p:nvPr/>
        </p:nvSpPr>
        <p:spPr>
          <a:xfrm>
            <a:off x="1056909" y="1307921"/>
            <a:ext cx="5040000" cy="226800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6092950" y="1307921"/>
            <a:ext cx="5040000" cy="226800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1056910" y="3575013"/>
            <a:ext cx="5040000" cy="226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EE76A9AB-43AF-7608-E148-C74A8A5498F1}"/>
              </a:ext>
            </a:extLst>
          </p:cNvPr>
          <p:cNvSpPr>
            <a:spLocks/>
          </p:cNvSpPr>
          <p:nvPr/>
        </p:nvSpPr>
        <p:spPr>
          <a:xfrm>
            <a:off x="6095090" y="3575013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27245A5-9874-8C24-B975-57120717C496}"/>
              </a:ext>
            </a:extLst>
          </p:cNvPr>
          <p:cNvSpPr/>
          <p:nvPr/>
        </p:nvSpPr>
        <p:spPr>
          <a:xfrm>
            <a:off x="5431652" y="2925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9A656FD-999E-0038-08E8-BDA20E801E0D}"/>
              </a:ext>
            </a:extLst>
          </p:cNvPr>
          <p:cNvSpPr txBox="1"/>
          <p:nvPr/>
        </p:nvSpPr>
        <p:spPr>
          <a:xfrm>
            <a:off x="5476875" y="2935549"/>
            <a:ext cx="3898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977809D-76CF-AEA0-A690-F52012759CAF}"/>
              </a:ext>
            </a:extLst>
          </p:cNvPr>
          <p:cNvSpPr/>
          <p:nvPr/>
        </p:nvSpPr>
        <p:spPr>
          <a:xfrm>
            <a:off x="6267709" y="2925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AAE2C25-EAF7-FF84-C6BA-3C7ADE46C79B}"/>
              </a:ext>
            </a:extLst>
          </p:cNvPr>
          <p:cNvSpPr txBox="1">
            <a:spLocks/>
          </p:cNvSpPr>
          <p:nvPr/>
        </p:nvSpPr>
        <p:spPr>
          <a:xfrm>
            <a:off x="6269230" y="2952822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9F8F6898-FE73-37D2-E943-9C129B688C52}"/>
              </a:ext>
            </a:extLst>
          </p:cNvPr>
          <p:cNvSpPr/>
          <p:nvPr/>
        </p:nvSpPr>
        <p:spPr>
          <a:xfrm>
            <a:off x="5430500" y="3780178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3434C7F-C093-BA7D-9108-A8E2353E5D37}"/>
              </a:ext>
            </a:extLst>
          </p:cNvPr>
          <p:cNvSpPr txBox="1"/>
          <p:nvPr/>
        </p:nvSpPr>
        <p:spPr>
          <a:xfrm>
            <a:off x="5454701" y="3790645"/>
            <a:ext cx="4267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064CD800-6DC3-ACC5-9489-027516687077}"/>
              </a:ext>
            </a:extLst>
          </p:cNvPr>
          <p:cNvSpPr/>
          <p:nvPr/>
        </p:nvSpPr>
        <p:spPr>
          <a:xfrm>
            <a:off x="6278900" y="3780177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3D5E06C-4588-BE8C-576C-9633A93E2DBE}"/>
              </a:ext>
            </a:extLst>
          </p:cNvPr>
          <p:cNvSpPr txBox="1"/>
          <p:nvPr/>
        </p:nvSpPr>
        <p:spPr>
          <a:xfrm>
            <a:off x="6338550" y="3790644"/>
            <a:ext cx="3722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0194574-FB3C-1D70-31D3-415D53E03985}"/>
              </a:ext>
            </a:extLst>
          </p:cNvPr>
          <p:cNvSpPr txBox="1"/>
          <p:nvPr/>
        </p:nvSpPr>
        <p:spPr>
          <a:xfrm>
            <a:off x="1309360" y="1600224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20EF9E1-A069-DDDF-05BE-BB721EEE9931}"/>
              </a:ext>
            </a:extLst>
          </p:cNvPr>
          <p:cNvSpPr txBox="1"/>
          <p:nvPr/>
        </p:nvSpPr>
        <p:spPr>
          <a:xfrm>
            <a:off x="7886310" y="1600224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583BD6D-4004-DE6D-80A0-7806E3DBC9E6}"/>
              </a:ext>
            </a:extLst>
          </p:cNvPr>
          <p:cNvSpPr txBox="1"/>
          <p:nvPr/>
        </p:nvSpPr>
        <p:spPr>
          <a:xfrm>
            <a:off x="1309360" y="3821349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C8C12D1-5727-67EA-B55C-C2B5453626CC}"/>
              </a:ext>
            </a:extLst>
          </p:cNvPr>
          <p:cNvSpPr txBox="1"/>
          <p:nvPr/>
        </p:nvSpPr>
        <p:spPr>
          <a:xfrm>
            <a:off x="8343510" y="3819204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09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89E051-85CC-7F17-B635-D0F6F1E978E8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E18235CF-6ECC-E2AA-D6CD-9567219064A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763F724-1AAE-0784-5EC2-80331DAB73BC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4298A89-C65C-2E7F-AF68-1CF0798A6672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5698C3D-E85C-278B-F20F-2E8CFE9A0026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9254518-2B5B-A7AD-5F52-FD8405895C6F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8A27416-EFE6-D770-C423-7B9B15C0BCE8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54123C4-B29C-6FA3-281B-2B65C9D563D0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F987136-67EA-2A10-4EA8-F000DA143C1D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5EDA436A-9550-6C0D-62E8-5EC75A0134E4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92035EA-D4AA-FBE4-02DF-E07BC058AB0E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D089626-09E6-91CB-8879-4E080C4C1C92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6534A03-CE12-76B1-6DA1-A3B8253CE01E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6E349A5-974D-3CF7-69D9-29E6230520A1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19EF9C6-8D54-C14D-8AC0-0BA0960E5AED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811AE903-A2BD-6DC7-287B-4F3EC24796E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36EF0ABB-1EF6-548C-ADB3-B85350F98531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CA3ED64-1C24-BE1D-F608-5D544BC0152D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A22E4A9-C55A-633D-D0F4-EB9D9F425BF4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63B5E8F-C4D3-CDEC-1F3E-4AA6FD2C4B70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3FA851D-62A6-7D61-106B-6988680BB534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BE679B52-D4B5-2E0D-41AA-35A2F32BAB83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B3A475D-1355-2DCB-BA9E-BB4CED78F1E5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A806C06E-E3BE-DA06-406C-44D9968A93AF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829318F-D01D-0154-7E8B-BBCAFDACCEBA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F6BF77E-8A6F-A7B5-C3DB-38AB1734700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3B5B9D8-6658-99B8-E1A2-9D934DCC06A4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A719605-A311-9203-5465-0E58459F17B5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0BBD73E-06A2-B11D-46EB-8D6C935568D0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BC0DC90-B7CC-0BE1-21DC-6ADB9FF276E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57E87CE-14C7-C5A2-4544-D829C01D016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E49246-ED78-4568-A488-167969C75CC7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C4B7F0D-88F2-FDB4-1F1E-73CA5E28E7BF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4EC5A2B-D76E-3D6C-FA58-273CA6C800DD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72CF946-2258-86BC-95B8-D3C0E8A1F2FB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18EC5BD-DAB0-95D8-B669-5AA59E665620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19ACDFA-917A-6CA1-A996-F0605B10BE89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B2FBACED-9035-F735-A596-1BF8F15E6E22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E1866DA-0794-F74D-F9E7-B244A4BCDBE3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9D43B81-FB52-198E-0F83-3AC60DD7B288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66F2B3A6-D8F3-9BCE-48B9-026BCDDE6D1E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7AA06380-A263-0B1E-553E-80D4E4FCA233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D5DBD08-11F6-5C74-1DAA-7C520AEE2E98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DDBDE1C-A27C-64E9-26B4-43C989EC0480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42E2E5B-3680-878F-80ED-6EEF353A269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84355C50-4690-091E-0D1D-F48BDF4DE3DF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3DD1761F-B9A8-69B3-94C8-03DE3570317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4AB80FD-3B22-30C3-A025-7D58842A3C22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CA0C5AB6-6112-A660-25BE-58C0E1C5AC00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954992DF-0A21-9CF2-1A39-1254D7D35660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F7F5D277-1889-362D-BF48-B5D69AFD70DC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5F3CBA4C-A82D-F9D9-8044-45D454EC6521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972DA4E-4C1E-2BA8-DAF1-813CA5AFD032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5CD7233-09E4-87CE-EC6A-A305B91DCDBD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AD56B7C6-4E61-46C5-079A-69B241438D9F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13AFF5B-D86B-D8C6-343E-BBA3A99268A0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F8DB9BD-FAFE-A554-EB65-D2D85626AE90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30EA2121-33DE-7827-5C9F-89D483C93FB5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FE572AD8-8D99-A7D6-1A9E-306CD6C11E9D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EE6252E8-0876-E38B-125E-DDB78482B20B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7DE7652-D1DF-2350-BC14-E35E29FF5648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F267D795-3404-C3DC-A8AB-A1A6F9B04CA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22AB3206-2A47-1BCF-7F30-589BBE9977E2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472A8E5B-103A-0DDE-8B18-B93FACA749CF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80E79540-377D-4659-9B37-FFDE08D82414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510186D0-7C5D-10C2-82CC-72B88FC420F9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007152F7-0514-4A6D-0051-C698EF1229A9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5BA76F42-479D-1B65-0F45-41307AC9D81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E0D5C44E-086D-D893-23A2-C38461530F4A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FE37EED-2879-5F58-5E5E-458745387744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28B0F4FC-C390-E15B-E106-ABCE032EF101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E97FDD6-00AE-3E36-7FAC-EFCC32D5A86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6D642563-A86D-3E02-0653-CBA4BF2F5D2C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C0296ED-35CA-237A-828D-28A79CC5509F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6860A0F5-EDBD-C7E6-760F-F65C561B47B9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8232D01-7E03-8DD2-F092-A337E7304C7E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77840AD9-F33A-91AD-3CDD-51F036EA1DB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364FE5EA-7C9C-2BD3-A22D-BFF754CAC1AE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1B453D69-A982-F764-41A4-1C86F3910832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207F312E-0EE3-12FC-06C2-1F49B125DD72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1BA96EB-DEB9-7235-B21E-4F7324A1DA3D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FFDCABCA-520E-4E93-0034-4D2AE53B5945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9C882605-4C4C-5FBF-C4A9-8ECEFF7E859D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0B13F2C7-E7CD-F985-6FD9-6A3887F11954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8DF21633-EC80-6820-E7D8-F4AF0B2831C2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001DE936-D29A-BA4E-4E5A-9C4AE13028CD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971AD916-75AF-9597-9BA5-35FA21ED662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FB830A4D-C37B-3466-8444-93D47C01A01D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94B21535-E37B-2AD2-F825-D8614B08D753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9280B20-A105-7998-2FE9-81D95F5FEB6D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39A75832-B86A-E665-FD1E-700A996F6E60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ECEF8ED5-8D73-1BEA-488E-325485490BB5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BC8883EA-6E7B-6213-2F03-CDF017FBBD56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131D44B9-F382-F3C0-EB63-DEB61643AC30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7217766-0C97-C873-AA19-A17CB06ABB50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AD1656A3-0FBF-BCA9-4D20-B4E6ECE24D60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6378B3D1-E24C-53AF-A4AB-7330D7BCF217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7F33CF47-A45B-D415-A579-65C6A17F8D1F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4FC23BC9-C844-13DF-E7A3-76951D0EF889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D5C5FC9B-20A3-75D0-BDAB-A5765F161FD3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185057C7-F587-C62F-1E15-04B756980329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EC422F37-1817-8100-30C1-D4B140CB3FBF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7CFB26D9-CAB1-CA3A-8293-30818CCB4191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82A33F29-BFDC-FB34-8CD5-50C3508FAC00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044EA92D-E7D3-C078-B108-40A78A5C7575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3DBD21AB-56B0-EB20-8734-51DF5A8C2EFC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358875-43B2-8C18-0EE6-2072CDE1F823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94F725F1-3508-BAEC-1645-A0F5FD3ED9CB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78241750-BD4B-B999-A1AF-EDBA9376B110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2D5FAB00-9704-C48B-A168-A8AEA0C9241B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93E801A-6315-F4B4-A656-0CEF87187A8A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984B5F89-54CA-4595-B809-4F74A8A2E86A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A1F7D826-FAD7-613B-C151-C351A643E594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4DE71159-A8B1-83DC-F59F-2FE851FE08E9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87F291DE-2092-F33E-2F48-B0F00F677FA8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FF15AAE4-AD67-3E33-AB3D-1D0BD5B6C34B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3B0BB5E8-3CEB-4F7C-82CD-C6F2B4B38619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4C978F92-2C63-DC2B-C9C6-5D4216B8E4F8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7CDF81C4-6042-065B-0B59-F4BB05B51420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C9C0C96C-C7F6-FE78-CB06-5712B17610A6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30A4E940-DFFC-83DC-9612-77DF869DD902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531FE304-4032-0A68-D813-E805DABFA8A8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50453296-4923-363F-E49C-1E523B498EAC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77F5F26D-86AC-52D6-6859-93CE081A2EF9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FC86BAD-85B6-D1FC-C88E-523D88EF2B54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F0787C9D-2767-6B4A-3CED-A2A5A461314F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DA2E27B2-7F04-138F-DB41-4243B927A0F3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A74FE59-FE9B-CA91-A4D6-C8FD658C6293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0EAE8D23-5807-8416-7062-5C8BD312A0FE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63BD07B-BB8E-12DC-0402-3042CA8ED092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A5E70A4-63B5-57A9-CF08-CE0BB65E6D4B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09C78540-89C9-6656-02A9-D5D7A6B4FCE9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F19A72F8-DA0D-5DC6-BFEA-F971DA9E09A7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8564CA6B-D8DF-C627-ED85-FBD553802B30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D9E548D0-06AF-8B42-031A-B02B7C5B02B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6D32B1A2-C02C-8F51-7806-90BAA163DDC5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ECBF9BA9-D592-1EE4-5587-0DD10AC81798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ABD48C4-8FF3-22B0-A57C-A3896A8C7782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E471384-1510-89B7-4FDF-68F01DE4F43D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C0BF4FB8-1505-D317-AF73-3A71D737E5DE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DA79F8A-87B8-E46D-14AF-09747BBA44D5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3E471448-91DD-C2A6-1977-D31C424B25C9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BB56E4E6-D168-6988-4A0D-9E94F68435B1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2C2222E-3C1E-7610-9CFE-94BA55282FFF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12388AF4-0175-508B-27DA-310132B8933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32896EFB-CBC9-B506-4DDD-383F833121D6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D26DAA0-598F-B9EF-B73E-7EFB1A7EF446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EF29B2B6-6E76-83AD-1C78-6065C218EBD0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2794EADC-A23A-A84A-41A6-53A89B3C109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7041E5BF-E7AB-70D5-A359-90F6F7255F85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AF77C56-3046-5DD7-E69A-97B3D3518367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9BC9B5B-9EDA-0886-FB74-4D7571668CE6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1A20FC7B-8274-5E5A-A60D-50C6DEAD91F7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0620DDF5-E21B-6859-564C-7EBEAC68870F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ACE61347-492D-8895-84A8-114B5CCFD79A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A936D8F4-EE94-4A90-7570-15089C75E156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00E90F09-853D-291D-5DDE-D3517660ACA9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B5CF841-1E91-A1E3-9BF4-223F93327259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DC205FC7-4B06-1A4B-55A8-33408ED057C0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C36099D0-DAC1-3ABD-BD5E-639B257569C8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7630595A-C82E-8CBD-EDC3-161EB0027474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34E10168-66AB-269E-770A-EF4077554EA2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174365BC-758D-721D-7BFA-1FBFF07C84A9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97B548EE-59F6-EE95-E58E-4D68AB4C970C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A9F867-5729-3EE6-B2FF-99B7DC7FDE9E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429BCE71-C9CE-6591-554C-C35B6A5FD3EB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F783C919-283C-46FB-D2A3-DF84DCCB6CEF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88739C3F-384C-8FE1-DC95-D42348995FD6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90A5449F-469C-EE3F-28F5-B42EE014C06E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EB6F4F25-9760-3AFC-B440-424FD311E5D0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DC0A9A88-A3A7-A326-3E08-44E3356896B3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DF72C4A3-3C00-C6CE-6120-5E8AF728D325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53890CC2-1961-B263-FAA9-D4B9A26119EB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55DA1B68-BC88-2C1C-9F09-05985042D7E7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E7F5D2F1-06FE-A01C-D9F4-665873918274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A6B0B588-2756-3AE4-84C8-ACE1C890E2C8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6BA255C-C048-923B-1FD3-C4B6E22F4B87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415DA461-A6B7-97BC-D09F-EB3128F49B0C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057FD2F5-5A64-6696-E3E8-797C4204C6B6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962B458-95B3-3EBD-5758-D4360B887814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3DD43070-54AE-5273-85EF-5FC21B6494AA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D76C3DA-7482-75B8-CF8B-3692F214F7AC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CA341494-37FD-AEA5-7BB9-D77D6BC40365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35ADA33A-8896-A4D3-AAA6-A213553B82B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15871B1-C50C-D5B9-D1C1-F3F29CAC7292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A9A0C908-3D19-ABA9-F450-56C3372FE4C2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D249ADC4-54F4-9B32-F33C-20282C341CD2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B9430D3D-9FC5-66CB-707B-9E9FC09130DA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B2DDF384-6EBC-65DF-A60C-064225624A24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6750CE6E-4259-9188-1F5D-C740E52EA82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124F8677-7057-0ACA-C015-505B043335A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2CBCF2E9-6ED9-B935-041B-892A694E2CE3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F78E69D8-20EE-A870-9B13-4FCEF4C845A5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19AD9EE7-2624-D61D-C78C-50EC01F76A76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BA2CDB14-B302-7971-89C0-71397421B6FA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73C2398E-2BF9-E19B-403D-543137111265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15F53835-21CD-A834-1DC2-7812748525C0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6E6A1057-4BE1-B813-EF2B-15C2C339F1F2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AF3F415E-4B37-C243-4899-A0E57D1EA0A5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3EE8E241-33C3-FC8F-73B4-F66D1758ADDD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ED60F4CA-6429-D877-84EB-48A8DAE583E0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C695AE5A-9D7C-8E24-EE05-78EC77DD193B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0A95B1DA-210A-FCAC-FD17-7AA91D62BE54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CD1C76B2-2AD5-13E9-6F41-9E4E2EEB7739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B098665-B888-F390-0E7D-C62488ACF302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245C389-4FB2-C74A-0F67-4A5970E9A76E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684305C9-351F-0977-641F-C06134B07C8C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F927A3E5-038D-F0C6-B931-1059D6F6DC26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B82A2755-AF7D-44B8-0794-A21ACBE31EDD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47E329FB-1769-AFD7-C586-5AAE2073E72D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F4E2BDA-C06D-2477-AAD8-D5B91E8BEB8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8B410BFF-783D-F4CA-508C-05965709A1E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A799341-585F-D171-7ED3-348761CBE5FD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D8288102-793D-87C7-4550-0B359C60A1BA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39F50799-D803-7A93-0D1D-6B9B634292B1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A8EF936-EC8E-5F1B-548E-B6930CDEC800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158DF35F-E509-15BD-DDFE-5C1A46CF4753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A45F18A6-B3FB-2EE5-B835-E51CE80DE477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8166C758-239B-9187-EFDA-31DDB4709E64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5250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 flipH="1">
            <a:off x="438442" y="486035"/>
            <a:ext cx="4872990" cy="853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endParaRPr lang="ko-KR" altLang="en-US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296" y="3898749"/>
            <a:ext cx="50012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2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8533" y="486198"/>
            <a:ext cx="5019543" cy="5873826"/>
          </a:xfrm>
          <a:prstGeom prst="rect">
            <a:avLst/>
          </a:prstGeom>
        </p:spPr>
      </p:pic>
      <p:pic>
        <p:nvPicPr>
          <p:cNvPr id="33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37328" y="485930"/>
            <a:ext cx="5019543" cy="5874087"/>
          </a:xfrm>
          <a:prstGeom prst="rect">
            <a:avLst/>
          </a:prstGeom>
        </p:spPr>
      </p:pic>
      <p:sp>
        <p:nvSpPr>
          <p:cNvPr id="34" name="사각형: 둥근 모서리 31"/>
          <p:cNvSpPr/>
          <p:nvPr/>
        </p:nvSpPr>
        <p:spPr>
          <a:xfrm>
            <a:off x="3872352" y="485988"/>
            <a:ext cx="3548657" cy="877954"/>
          </a:xfrm>
          <a:prstGeom prst="roundRect">
            <a:avLst>
              <a:gd name="adj" fmla="val 48203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35" name="TextBox 38"/>
          <p:cNvSpPr txBox="1"/>
          <p:nvPr/>
        </p:nvSpPr>
        <p:spPr>
          <a:xfrm flipH="1">
            <a:off x="4038423" y="631685"/>
            <a:ext cx="328612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ko-KR" sz="3200" b="1" spc="-300" dirty="0">
                <a:solidFill>
                  <a:schemeClr val="bg1"/>
                </a:solidFill>
                <a:latin typeface="+mn-ea"/>
              </a:rPr>
              <a:t>Logic</a:t>
            </a:r>
            <a:endParaRPr lang="ko-KR" altLang="en-US" sz="3200" b="1" spc="-3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438442" y="486035"/>
            <a:ext cx="487299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요약</a:t>
            </a: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|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Frame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2803" y="2887375"/>
            <a:ext cx="158559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관리자</a:t>
            </a:r>
            <a:br>
              <a:rPr lang="en-US" altLang="ko-KR" sz="3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로그인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0801" y="3173125"/>
            <a:ext cx="158559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메인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</a:rPr>
              <a:t> UI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3490" y="2887375"/>
            <a:ext cx="214566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회원</a:t>
            </a:r>
            <a:br>
              <a:rPr lang="en-US" altLang="ko-KR" sz="3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로그인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/>
          <p:nvPr/>
        </p:nvSpPr>
        <p:spPr>
          <a:xfrm>
            <a:off x="144378" y="272716"/>
            <a:ext cx="7289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9302" y="272716"/>
            <a:ext cx="15144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2800" b="1" spc="-300" dirty="0">
                <a:solidFill>
                  <a:schemeClr val="accent1"/>
                </a:solidFill>
              </a:rPr>
              <a:t>메인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UI 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5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524099" y="4557398"/>
            <a:ext cx="1828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83369" y="4096357"/>
            <a:ext cx="182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endParaRPr lang="ko-KR" altLang="en-US" sz="2400" dirty="0"/>
          </a:p>
        </p:txBody>
      </p:sp>
      <p:sp>
        <p:nvSpPr>
          <p:cNvPr id="8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ko-KR" altLang="en-US"/>
          </a:p>
        </p:txBody>
      </p:sp>
      <p:pic>
        <p:nvPicPr>
          <p:cNvPr id="9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23018" y="272415"/>
            <a:ext cx="4562475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1188085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en-US" altLang="ko-KR" sz="1600" dirty="0">
                <a:solidFill>
                  <a:schemeClr val="accent1"/>
                </a:solidFill>
              </a:rPr>
              <a:t>Part 2- 1/2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9302" y="272716"/>
            <a:ext cx="389763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2800" b="1" spc="-300" dirty="0">
                <a:solidFill>
                  <a:schemeClr val="accent1"/>
                </a:solidFill>
              </a:rPr>
              <a:t>관리자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로그인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전용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UI 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4099" y="4557398"/>
            <a:ext cx="1828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3369" y="4096357"/>
            <a:ext cx="182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endParaRPr lang="ko-KR" altLang="en-US" sz="2400" dirty="0"/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27170" y="1940243"/>
            <a:ext cx="4152900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1188085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en-US" altLang="ko-KR" sz="1600" dirty="0">
                <a:solidFill>
                  <a:schemeClr val="accent1"/>
                </a:solidFill>
              </a:rPr>
              <a:t>Part 2- 2/2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9302" y="272716"/>
            <a:ext cx="17449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2800" b="1" spc="-300" dirty="0">
                <a:solidFill>
                  <a:schemeClr val="accent1"/>
                </a:solidFill>
              </a:rPr>
              <a:t>관리자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UI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1163052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0672B-A8EF-ECCB-0200-D3BA1AFF1A40}"/>
              </a:ext>
            </a:extLst>
          </p:cNvPr>
          <p:cNvSpPr/>
          <p:nvPr/>
        </p:nvSpPr>
        <p:spPr>
          <a:xfrm>
            <a:off x="8558294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4344817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42439" y="3439012"/>
            <a:ext cx="2330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en-US" altLang="ko-KR" dirty="0">
                <a:latin typeface="+mn-ea"/>
              </a:rPr>
              <a:t>,</a:t>
            </a:r>
            <a:endParaRPr lang="ko-KR" altLang="en-US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7481" y="5325478"/>
            <a:ext cx="2617470" cy="3505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ko-KR" sz="1700" dirty="0"/>
              <a:t>Admin(</a:t>
            </a:r>
            <a:r>
              <a:rPr lang="ko-KR" altLang="en-US" sz="1700" dirty="0"/>
              <a:t>관리자</a:t>
            </a:r>
            <a:r>
              <a:rPr lang="en-US" altLang="ko-KR" sz="1700" dirty="0"/>
              <a:t>) </a:t>
            </a:r>
            <a:r>
              <a:rPr lang="ko-KR" altLang="en-US" sz="1700" dirty="0"/>
              <a:t>기능</a:t>
            </a:r>
            <a:r>
              <a:rPr lang="en-US" altLang="ko-KR" sz="1700" dirty="0"/>
              <a:t> </a:t>
            </a:r>
            <a:r>
              <a:rPr lang="ko-KR" altLang="en-US" sz="1700" dirty="0"/>
              <a:t>선택</a:t>
            </a:r>
            <a:endParaRPr lang="ko-KR" altLang="en-US" sz="1700" dirty="0"/>
          </a:p>
        </p:txBody>
      </p:sp>
      <p:sp>
        <p:nvSpPr>
          <p:cNvPr id="25" name="TextBox 24"/>
          <p:cNvSpPr txBox="1"/>
          <p:nvPr/>
        </p:nvSpPr>
        <p:spPr>
          <a:xfrm>
            <a:off x="9108034" y="5325478"/>
            <a:ext cx="163131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ko-KR" altLang="en-US" sz="2000" dirty="0"/>
              <a:t>책</a:t>
            </a:r>
            <a:r>
              <a:rPr lang="en-US" altLang="ko-KR" sz="2000" dirty="0"/>
              <a:t> </a:t>
            </a:r>
            <a:r>
              <a:rPr lang="ko-KR" altLang="en-US" sz="2000" dirty="0"/>
              <a:t>추가</a:t>
            </a:r>
            <a:r>
              <a:rPr lang="en-US" altLang="ko-KR" sz="2000" dirty="0"/>
              <a:t> </a:t>
            </a:r>
            <a:r>
              <a:rPr lang="ko-KR" altLang="en-US" sz="2000" dirty="0"/>
              <a:t>기능</a:t>
            </a:r>
            <a:endParaRPr lang="ko-KR" altLang="en-US" sz="2000" dirty="0"/>
          </a:p>
        </p:txBody>
      </p:sp>
      <p:pic>
        <p:nvPicPr>
          <p:cNvPr id="26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17686" y="1553528"/>
            <a:ext cx="2518092" cy="3556000"/>
          </a:xfrm>
          <a:prstGeom prst="rect">
            <a:avLst/>
          </a:prstGeom>
        </p:spPr>
      </p:pic>
      <p:pic>
        <p:nvPicPr>
          <p:cNvPr id="27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08720" y="1553210"/>
            <a:ext cx="2552485" cy="3573780"/>
          </a:xfrm>
          <a:prstGeom prst="rect">
            <a:avLst/>
          </a:prstGeom>
        </p:spPr>
      </p:pic>
      <p:sp>
        <p:nvSpPr>
          <p:cNvPr id="28" name="직사각형 9"/>
          <p:cNvSpPr/>
          <p:nvPr/>
        </p:nvSpPr>
        <p:spPr>
          <a:xfrm>
            <a:off x="4860689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29" name="TextBox 21"/>
          <p:cNvSpPr txBox="1"/>
          <p:nvPr/>
        </p:nvSpPr>
        <p:spPr>
          <a:xfrm>
            <a:off x="5959610" y="3106123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TextBox 24"/>
          <p:cNvSpPr txBox="1"/>
          <p:nvPr/>
        </p:nvSpPr>
        <p:spPr>
          <a:xfrm>
            <a:off x="5410429" y="5325478"/>
            <a:ext cx="163131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ko-KR" altLang="en-US" sz="2000" dirty="0"/>
              <a:t>책</a:t>
            </a:r>
            <a:r>
              <a:rPr lang="en-US" altLang="ko-KR" sz="2000" dirty="0"/>
              <a:t> </a:t>
            </a:r>
            <a:r>
              <a:rPr lang="ko-KR" altLang="en-US" sz="2000" dirty="0"/>
              <a:t>삭제</a:t>
            </a:r>
            <a:r>
              <a:rPr lang="en-US" altLang="ko-KR" sz="2000" dirty="0"/>
              <a:t> </a:t>
            </a:r>
            <a:r>
              <a:rPr lang="ko-KR" altLang="en-US" sz="2000" dirty="0"/>
              <a:t>기능</a:t>
            </a:r>
            <a:endParaRPr lang="ko-KR" altLang="en-US" sz="2000" dirty="0"/>
          </a:p>
        </p:txBody>
      </p:sp>
      <p:pic>
        <p:nvPicPr>
          <p:cNvPr id="31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44770" y="1553829"/>
            <a:ext cx="2519037" cy="35553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1005</ep:Words>
  <ep:PresentationFormat>와이드스크린</ep:PresentationFormat>
  <ep:Paragraphs>315</ep:Paragraphs>
  <ep:Slides>32</ep:Slides>
  <ep:Notes>0</ep:Notes>
  <ep:TotalTime>0</ep:TotalTime>
  <ep:HiddenSlides>0</ep:HiddenSlides>
  <ep:MMClips>0</ep:MMClips>
  <ep:HeadingPairs>
    <vt:vector size="4" baseType="variant">
      <vt:variant>
        <vt:lpstr>Themes</vt:lpstr>
      </vt:variant>
      <vt:variant>
        <vt:i4>1</vt:i4>
      </vt:variant>
      <vt:variant>
        <vt:lpstr>Slide Title</vt:lpstr>
      </vt:variant>
      <vt:variant>
        <vt:i4>32</vt:i4>
      </vt:variant>
    </vt:vector>
  </ep:HeadingPairs>
  <ep:TitlesOfParts>
    <vt:vector size="33" baseType="lpstr">
      <vt:lpstr>Office 테마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2022-08-03T01:14:38.000</dcterms:created>
  <dc:creator>Yu Saebyeol</dc:creator>
  <cp:lastModifiedBy>Yu Saebyeol</cp:lastModifiedBy>
  <dcterms:modified xsi:type="dcterms:W3CDTF">2022-10-13T16:22:08.886</dcterms:modified>
  <cp:revision>44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