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281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30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048750" y="441993"/>
            <a:ext cx="563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rgbClr val="224D60">
                    <a:lumMod val="50000"/>
                  </a:srgbClr>
                </a:solidFill>
                <a:latin typeface="Pretendard Black"/>
              </a:rPr>
              <a:t>완료하지 못한 구현목록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6" y="3819528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5396923" y="3920675"/>
            <a:ext cx="1398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책 예약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5259869" y="1537378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대여기간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2609843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5445817" y="2710988"/>
            <a:ext cx="130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연체료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4" y="4991103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555348" y="509225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유저 데이터 관리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441993"/>
            <a:ext cx="437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</a:rPr>
              <a:t>프로젝트를  진행하며</a:t>
            </a:r>
            <a:r>
              <a:rPr lang="en-US" altLang="ko-KR" sz="3200" b="1" spc="-300" dirty="0" smtClean="0">
                <a:solidFill>
                  <a:schemeClr val="accent1"/>
                </a:solidFill>
              </a:rPr>
              <a:t>…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=""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04486"/>
              </p:ext>
            </p:extLst>
          </p:nvPr>
        </p:nvGraphicFramePr>
        <p:xfrm>
          <a:off x="1239251" y="1598273"/>
          <a:ext cx="9533524" cy="452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762">
                  <a:extLst>
                    <a:ext uri="{9D8B030D-6E8A-4147-A177-3AD203B41FA5}">
                      <a16:colId xmlns="" xmlns:a16="http://schemas.microsoft.com/office/drawing/2014/main" val="1172355626"/>
                    </a:ext>
                  </a:extLst>
                </a:gridCol>
                <a:gridCol w="4766762">
                  <a:extLst>
                    <a:ext uri="{9D8B030D-6E8A-4147-A177-3AD203B41FA5}">
                      <a16:colId xmlns="" xmlns:a16="http://schemas.microsoft.com/office/drawing/2014/main" val="1686686885"/>
                    </a:ext>
                  </a:extLst>
                </a:gridCol>
              </a:tblGrid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아쉬웠던 점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배운 점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097032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주제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라이브러리 선정에 많은 시간 소요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Qt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활용한 프로그래밍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csv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파일 입출력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122558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클래스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상속등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사용의 부재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깃허브</a:t>
                      </a:r>
                      <a:r>
                        <a:rPr lang="ko-KR" altLang="en-US" sz="18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활용해 버전 업데이트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126794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라이브러리 사용이 부족하고 어려움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팀원들의 코드 이해 및 활용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682185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효율적인 업무분담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함수명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등 통일의 중요성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8342245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목표를 달성하지 못함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</Words>
  <Application>Microsoft Office PowerPoint</Application>
  <PresentationFormat>사용자 지정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KOSTA</cp:lastModifiedBy>
  <cp:revision>55</cp:revision>
  <dcterms:created xsi:type="dcterms:W3CDTF">2022-08-03T01:14:38Z</dcterms:created>
  <dcterms:modified xsi:type="dcterms:W3CDTF">2022-10-14T03:13:43Z</dcterms:modified>
  <cp:version/>
</cp:coreProperties>
</file>