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자테스트" id="{45936066-4EDA-44EA-9B8F-BB2015F17288}">
          <p14:sldIdLst>
            <p14:sldId id="262"/>
          </p14:sldIdLst>
        </p14:section>
        <p14:section name="Func. Frontier" id="{61EDDF28-6587-44FD-8047-822ABB8E8EF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2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A-4135-9ED0-C1DC2549EE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21</c:v>
                </c:pt>
                <c:pt idx="1">
                  <c:v>20</c:v>
                </c:pt>
                <c:pt idx="2">
                  <c:v>20</c:v>
                </c:pt>
                <c:pt idx="3">
                  <c:v>22</c:v>
                </c:pt>
                <c:pt idx="4">
                  <c:v>22</c:v>
                </c:pt>
                <c:pt idx="5">
                  <c:v>22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A-4135-9ED0-C1DC2549EE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6">
                  <c:v>4</c:v>
                </c:pt>
                <c:pt idx="7">
                  <c:v>9</c:v>
                </c:pt>
                <c:pt idx="8">
                  <c:v>12</c:v>
                </c:pt>
                <c:pt idx="9">
                  <c:v>15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3A-4135-9ED0-C1DC2549EE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21904144"/>
        <c:axId val="1180368256"/>
      </c:barChart>
      <c:catAx>
        <c:axId val="112190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0368256"/>
        <c:crosses val="autoZero"/>
        <c:auto val="1"/>
        <c:lblAlgn val="ctr"/>
        <c:lblOffset val="100"/>
        <c:noMultiLvlLbl val="0"/>
      </c:catAx>
      <c:valAx>
        <c:axId val="1180368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21904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9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13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51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3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98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70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5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8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B61D-6958-40B1-9A9C-F6385C0CAE2F}" type="datetimeFigureOut">
              <a:rPr lang="ko-KR" altLang="en-US" smtClean="0"/>
              <a:t>2024-12-11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C283-60D6-4EFA-B552-E8AB0BEC5D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7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jpg"/><Relationship Id="rId38" Type="http://schemas.openxmlformats.org/officeDocument/2006/relationships/image" Target="../media/image35.png"/><Relationship Id="rId2" Type="http://schemas.openxmlformats.org/officeDocument/2006/relationships/chart" Target="../charts/chart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jp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jpg"/><Relationship Id="rId19" Type="http://schemas.openxmlformats.org/officeDocument/2006/relationships/image" Target="../media/image16.png"/><Relationship Id="rId31" Type="http://schemas.openxmlformats.org/officeDocument/2006/relationships/image" Target="../media/image28.jp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9.jpe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차트 437">
            <a:extLst>
              <a:ext uri="{FF2B5EF4-FFF2-40B4-BE49-F238E27FC236}">
                <a16:creationId xmlns:a16="http://schemas.microsoft.com/office/drawing/2014/main" id="{24885D67-2EC5-497F-A9C2-25E401555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71098"/>
              </p:ext>
            </p:extLst>
          </p:nvPr>
        </p:nvGraphicFramePr>
        <p:xfrm>
          <a:off x="6491035" y="615716"/>
          <a:ext cx="2684389" cy="1373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056543-F32D-4963-A3B5-B26E5834E8EB}"/>
              </a:ext>
            </a:extLst>
          </p:cNvPr>
          <p:cNvCxnSpPr/>
          <p:nvPr/>
        </p:nvCxnSpPr>
        <p:spPr>
          <a:xfrm>
            <a:off x="0" y="653135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4A52685-A72A-4D0F-BB1E-E6F13CDEA0FE}"/>
              </a:ext>
            </a:extLst>
          </p:cNvPr>
          <p:cNvSpPr txBox="1"/>
          <p:nvPr/>
        </p:nvSpPr>
        <p:spPr>
          <a:xfrm>
            <a:off x="121919" y="156749"/>
            <a:ext cx="37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LGE 3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 테스트 조직도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C029EB-C8E3-40CF-883B-BA1A4DD57274}"/>
              </a:ext>
            </a:extLst>
          </p:cNvPr>
          <p:cNvSpPr txBox="1"/>
          <p:nvPr/>
        </p:nvSpPr>
        <p:spPr>
          <a:xfrm>
            <a:off x="3947221" y="1529767"/>
            <a:ext cx="12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정기현 </a:t>
            </a:r>
            <a:r>
              <a:rPr lang="en-US" altLang="ko-KR" sz="10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파트장</a:t>
            </a:r>
            <a:r>
              <a:rPr lang="en-US" altLang="ko-KR" sz="10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00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72AA023-BE2C-4237-98EC-0D2136E37F5A}"/>
              </a:ext>
            </a:extLst>
          </p:cNvPr>
          <p:cNvGrpSpPr/>
          <p:nvPr/>
        </p:nvGrpSpPr>
        <p:grpSpPr>
          <a:xfrm>
            <a:off x="4128629" y="827758"/>
            <a:ext cx="892800" cy="702003"/>
            <a:chOff x="660366" y="3179848"/>
            <a:chExt cx="892800" cy="702003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18E4D8F-9D84-45D9-9866-7E48EE7B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776" y="3181321"/>
              <a:ext cx="646352" cy="700530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D22AAB-0816-415E-8FCD-9D34997509B1}"/>
                </a:ext>
              </a:extLst>
            </p:cNvPr>
            <p:cNvSpPr/>
            <p:nvPr/>
          </p:nvSpPr>
          <p:spPr>
            <a:xfrm>
              <a:off x="660366" y="3179848"/>
              <a:ext cx="892800" cy="70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4BC503CD-8F29-4F9B-A1A0-3FCC5F610BBA}"/>
              </a:ext>
            </a:extLst>
          </p:cNvPr>
          <p:cNvSpPr txBox="1"/>
          <p:nvPr/>
        </p:nvSpPr>
        <p:spPr>
          <a:xfrm>
            <a:off x="1930661" y="6415562"/>
            <a:ext cx="1005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치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CNS_VN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8C9F97-22F9-4995-91E7-C5BA2BE5CEBE}"/>
              </a:ext>
            </a:extLst>
          </p:cNvPr>
          <p:cNvGrpSpPr/>
          <p:nvPr/>
        </p:nvGrpSpPr>
        <p:grpSpPr>
          <a:xfrm>
            <a:off x="2119431" y="5770800"/>
            <a:ext cx="624619" cy="667885"/>
            <a:chOff x="2125781" y="5770800"/>
            <a:chExt cx="624619" cy="66788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1518EC-E813-42D7-BD89-1DB28EE9202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1200" y="5770800"/>
              <a:ext cx="619200" cy="666000"/>
            </a:xfrm>
            <a:prstGeom prst="rect">
              <a:avLst/>
            </a:prstGeom>
          </p:spPr>
        </p:pic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3DE155C-13D0-428B-BF5D-76DA6C0A88DA}"/>
                </a:ext>
              </a:extLst>
            </p:cNvPr>
            <p:cNvSpPr/>
            <p:nvPr/>
          </p:nvSpPr>
          <p:spPr>
            <a:xfrm>
              <a:off x="2125781" y="5771162"/>
              <a:ext cx="618599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55FBAF3-F1DA-44FA-8BD2-3DABE29F169E}"/>
              </a:ext>
            </a:extLst>
          </p:cNvPr>
          <p:cNvSpPr txBox="1"/>
          <p:nvPr/>
        </p:nvSpPr>
        <p:spPr>
          <a:xfrm>
            <a:off x="599186" y="6416200"/>
            <a:ext cx="1005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투이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CNS_VN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640BB5-8DCD-4C87-891D-0CFD243B866A}"/>
              </a:ext>
            </a:extLst>
          </p:cNvPr>
          <p:cNvGrpSpPr/>
          <p:nvPr/>
        </p:nvGrpSpPr>
        <p:grpSpPr>
          <a:xfrm>
            <a:off x="787950" y="5771800"/>
            <a:ext cx="621106" cy="667523"/>
            <a:chOff x="1366414" y="5706000"/>
            <a:chExt cx="653186" cy="70200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9387678-A565-4B1B-A84E-D2C04D81B10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1600" y="5706000"/>
              <a:ext cx="648000" cy="702000"/>
            </a:xfrm>
            <a:prstGeom prst="rect">
              <a:avLst/>
            </a:prstGeom>
          </p:spPr>
        </p:pic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FCF59B7-0C99-4DD5-A777-52EC75918C35}"/>
                </a:ext>
              </a:extLst>
            </p:cNvPr>
            <p:cNvSpPr/>
            <p:nvPr/>
          </p:nvSpPr>
          <p:spPr>
            <a:xfrm>
              <a:off x="1366414" y="5706000"/>
              <a:ext cx="650549" cy="70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93828DF-9CC9-447C-9008-081220225CA3}"/>
              </a:ext>
            </a:extLst>
          </p:cNvPr>
          <p:cNvSpPr txBox="1"/>
          <p:nvPr/>
        </p:nvSpPr>
        <p:spPr>
          <a:xfrm>
            <a:off x="1267073" y="6416200"/>
            <a:ext cx="1005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쥐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CNS_VN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FA79FE-6D24-4592-94E3-094C4DC5E09B}"/>
              </a:ext>
            </a:extLst>
          </p:cNvPr>
          <p:cNvGrpSpPr/>
          <p:nvPr/>
        </p:nvGrpSpPr>
        <p:grpSpPr>
          <a:xfrm>
            <a:off x="1456977" y="5770800"/>
            <a:ext cx="616623" cy="669778"/>
            <a:chOff x="1456977" y="5770800"/>
            <a:chExt cx="616623" cy="6697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692358-B34C-478D-AF9E-6DCB4A2B76A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8000" y="5770800"/>
              <a:ext cx="615600" cy="666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4E38652-B587-4118-864A-1AEAC476191E}"/>
                </a:ext>
              </a:extLst>
            </p:cNvPr>
            <p:cNvSpPr/>
            <p:nvPr/>
          </p:nvSpPr>
          <p:spPr>
            <a:xfrm>
              <a:off x="1456977" y="5773056"/>
              <a:ext cx="616175" cy="66752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A8730DC9-83F3-41ED-9D0E-C75A4A407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43843"/>
              </p:ext>
            </p:extLst>
          </p:nvPr>
        </p:nvGraphicFramePr>
        <p:xfrm>
          <a:off x="113038" y="770422"/>
          <a:ext cx="1708142" cy="1139448"/>
        </p:xfrm>
        <a:graphic>
          <a:graphicData uri="http://schemas.openxmlformats.org/drawingml/2006/table">
            <a:tbl>
              <a:tblPr/>
              <a:tblGrid>
                <a:gridCol w="862322">
                  <a:extLst>
                    <a:ext uri="{9D8B030D-6E8A-4147-A177-3AD203B41FA5}">
                      <a16:colId xmlns:a16="http://schemas.microsoft.com/office/drawing/2014/main" val="1547472708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221972838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val="488098638"/>
                    </a:ext>
                  </a:extLst>
                </a:gridCol>
              </a:tblGrid>
              <a:tr h="1303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 현황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자테스트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자동화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85751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00. 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총괄매니저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07153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10. PMO/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96088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20. 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경영관리</a:t>
                      </a:r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신사업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390116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30. 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05286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40. 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영업</a:t>
                      </a:r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864160"/>
                  </a:ext>
                </a:extLst>
              </a:tr>
              <a:tr h="1303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50. </a:t>
                      </a:r>
                      <a:r>
                        <a:rPr lang="ko-KR" alt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12637"/>
                  </a:ext>
                </a:extLst>
              </a:tr>
              <a:tr h="124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90368"/>
                  </a:ext>
                </a:extLst>
              </a:tr>
              <a:tr h="1303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총 인원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5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290483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376AA9B1-BC36-4A77-A8EA-AC8EE5E124DB}"/>
              </a:ext>
            </a:extLst>
          </p:cNvPr>
          <p:cNvSpPr txBox="1"/>
          <p:nvPr/>
        </p:nvSpPr>
        <p:spPr>
          <a:xfrm>
            <a:off x="967746" y="1987200"/>
            <a:ext cx="3847757" cy="2308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 테스트</a:t>
            </a:r>
            <a:endParaRPr lang="en-US" altLang="ko-KR" sz="9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BA67CD-1418-4D30-A54D-8E8EEE90CD4F}"/>
              </a:ext>
            </a:extLst>
          </p:cNvPr>
          <p:cNvSpPr txBox="1"/>
          <p:nvPr/>
        </p:nvSpPr>
        <p:spPr>
          <a:xfrm>
            <a:off x="5721348" y="1987200"/>
            <a:ext cx="3316582" cy="2308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자동화</a:t>
            </a:r>
            <a:endParaRPr lang="en-US" altLang="ko-KR" sz="9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FA99CA-6E8F-42D7-B5A8-7D2360F6585D}"/>
              </a:ext>
            </a:extLst>
          </p:cNvPr>
          <p:cNvSpPr txBox="1"/>
          <p:nvPr/>
        </p:nvSpPr>
        <p:spPr>
          <a:xfrm>
            <a:off x="111506" y="2358000"/>
            <a:ext cx="732450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PMO/</a:t>
            </a:r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A8EFA5C-F1AC-4AC4-B4C9-F4F703B6EDFC}"/>
              </a:ext>
            </a:extLst>
          </p:cNvPr>
          <p:cNvSpPr txBox="1"/>
          <p:nvPr/>
        </p:nvSpPr>
        <p:spPr>
          <a:xfrm>
            <a:off x="1161847" y="2358000"/>
            <a:ext cx="732450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경관</a:t>
            </a:r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신사업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DF23E16-C426-4060-8F95-42A2EF745F94}"/>
              </a:ext>
            </a:extLst>
          </p:cNvPr>
          <p:cNvSpPr txBox="1"/>
          <p:nvPr/>
        </p:nvSpPr>
        <p:spPr>
          <a:xfrm>
            <a:off x="2468631" y="2358000"/>
            <a:ext cx="732450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E67D517-C9D8-4A2F-A76D-71F8D1A86A6E}"/>
              </a:ext>
            </a:extLst>
          </p:cNvPr>
          <p:cNvSpPr txBox="1"/>
          <p:nvPr/>
        </p:nvSpPr>
        <p:spPr>
          <a:xfrm>
            <a:off x="3829390" y="2358000"/>
            <a:ext cx="732450" cy="22313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</a:t>
            </a:r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39284D-3B5C-4C78-BB33-C1DC3034B135}"/>
              </a:ext>
            </a:extLst>
          </p:cNvPr>
          <p:cNvSpPr txBox="1"/>
          <p:nvPr/>
        </p:nvSpPr>
        <p:spPr>
          <a:xfrm>
            <a:off x="4880831" y="2358000"/>
            <a:ext cx="732450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5074BA-19CE-40DC-84E3-FEBDDD490D7A}"/>
              </a:ext>
            </a:extLst>
          </p:cNvPr>
          <p:cNvSpPr txBox="1"/>
          <p:nvPr/>
        </p:nvSpPr>
        <p:spPr>
          <a:xfrm>
            <a:off x="-93828" y="3358800"/>
            <a:ext cx="1129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강경묵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AD88B2-CC12-43C4-9E80-36769BC6DC8B}"/>
              </a:ext>
            </a:extLst>
          </p:cNvPr>
          <p:cNvSpPr txBox="1"/>
          <p:nvPr/>
        </p:nvSpPr>
        <p:spPr>
          <a:xfrm>
            <a:off x="2629297" y="3358800"/>
            <a:ext cx="1129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강경묵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A86075-9051-4644-A9AD-5F8609A14F47}"/>
              </a:ext>
            </a:extLst>
          </p:cNvPr>
          <p:cNvGrpSpPr/>
          <p:nvPr/>
        </p:nvGrpSpPr>
        <p:grpSpPr>
          <a:xfrm>
            <a:off x="2884021" y="2714400"/>
            <a:ext cx="622806" cy="668271"/>
            <a:chOff x="2884021" y="2714400"/>
            <a:chExt cx="622806" cy="668271"/>
          </a:xfrm>
        </p:grpSpPr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899FC1B9-CF26-4138-8202-790D8EFD58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7200" y="2714400"/>
              <a:ext cx="619200" cy="666000"/>
            </a:xfrm>
            <a:prstGeom prst="rect">
              <a:avLst/>
            </a:prstGeom>
          </p:spPr>
        </p:pic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A700D0C-F7AC-4C21-B810-84D18815B699}"/>
                </a:ext>
              </a:extLst>
            </p:cNvPr>
            <p:cNvSpPr/>
            <p:nvPr/>
          </p:nvSpPr>
          <p:spPr>
            <a:xfrm>
              <a:off x="2884021" y="2715148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8446FD3E-3C1C-41C5-A929-987D2373166D}"/>
              </a:ext>
            </a:extLst>
          </p:cNvPr>
          <p:cNvSpPr txBox="1"/>
          <p:nvPr/>
        </p:nvSpPr>
        <p:spPr>
          <a:xfrm>
            <a:off x="1945403" y="4376750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이관영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24345B0-1864-46B1-BFA9-4AC7FD571270}"/>
              </a:ext>
            </a:extLst>
          </p:cNvPr>
          <p:cNvGrpSpPr/>
          <p:nvPr/>
        </p:nvGrpSpPr>
        <p:grpSpPr>
          <a:xfrm>
            <a:off x="2200715" y="3736150"/>
            <a:ext cx="623652" cy="667523"/>
            <a:chOff x="2789595" y="4794912"/>
            <a:chExt cx="623652" cy="667523"/>
          </a:xfrm>
        </p:grpSpPr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EB036523-152D-4399-B43A-5C006862FB1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072" y="4794912"/>
              <a:ext cx="616175" cy="667523"/>
            </a:xfrm>
            <a:prstGeom prst="rect">
              <a:avLst/>
            </a:prstGeom>
          </p:spPr>
        </p:pic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6D9194B-0A6B-42DF-B35B-A0786879C902}"/>
                </a:ext>
              </a:extLst>
            </p:cNvPr>
            <p:cNvSpPr/>
            <p:nvPr/>
          </p:nvSpPr>
          <p:spPr>
            <a:xfrm>
              <a:off x="2789595" y="4794912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8AC0FBA4-FB5E-4C5E-9BAE-914FE44340D7}"/>
              </a:ext>
            </a:extLst>
          </p:cNvPr>
          <p:cNvSpPr txBox="1"/>
          <p:nvPr/>
        </p:nvSpPr>
        <p:spPr>
          <a:xfrm>
            <a:off x="2654400" y="4376750"/>
            <a:ext cx="1085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이병주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8A8EC12-1029-48D6-8263-7FABE0B9B4F6}"/>
              </a:ext>
            </a:extLst>
          </p:cNvPr>
          <p:cNvGrpSpPr/>
          <p:nvPr/>
        </p:nvGrpSpPr>
        <p:grpSpPr>
          <a:xfrm>
            <a:off x="2883465" y="3736150"/>
            <a:ext cx="624372" cy="674447"/>
            <a:chOff x="3503305" y="4134366"/>
            <a:chExt cx="624372" cy="674447"/>
          </a:xfrm>
        </p:grpSpPr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ED5BFD74-75E5-46DF-8D89-0450234D01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502" y="4141290"/>
              <a:ext cx="616175" cy="667523"/>
            </a:xfrm>
            <a:prstGeom prst="rect">
              <a:avLst/>
            </a:prstGeom>
          </p:spPr>
        </p:pic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0924DF0E-D122-4277-9706-E0DAB5616A86}"/>
                </a:ext>
              </a:extLst>
            </p:cNvPr>
            <p:cNvSpPr/>
            <p:nvPr/>
          </p:nvSpPr>
          <p:spPr>
            <a:xfrm>
              <a:off x="3503305" y="413436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9BBC1F81-12C7-45BF-9A69-D782E51B15A2}"/>
              </a:ext>
            </a:extLst>
          </p:cNvPr>
          <p:cNvSpPr txBox="1"/>
          <p:nvPr/>
        </p:nvSpPr>
        <p:spPr>
          <a:xfrm>
            <a:off x="6190161" y="3370754"/>
            <a:ext cx="10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이형목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009C6D-13AB-40E9-A40D-C49CFEFD4E45}"/>
              </a:ext>
            </a:extLst>
          </p:cNvPr>
          <p:cNvGrpSpPr/>
          <p:nvPr/>
        </p:nvGrpSpPr>
        <p:grpSpPr>
          <a:xfrm>
            <a:off x="6407272" y="2714870"/>
            <a:ext cx="622806" cy="673200"/>
            <a:chOff x="6194705" y="2288150"/>
            <a:chExt cx="622806" cy="673200"/>
          </a:xfrm>
        </p:grpSpPr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BC9D218A-DDAB-41ED-971A-968DB957654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99970" y="2288150"/>
              <a:ext cx="616175" cy="672446"/>
            </a:xfrm>
            <a:prstGeom prst="rect">
              <a:avLst/>
            </a:prstGeom>
          </p:spPr>
        </p:pic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81B8E9-0EA5-4D44-AE66-5D918F4665E9}"/>
                </a:ext>
              </a:extLst>
            </p:cNvPr>
            <p:cNvSpPr/>
            <p:nvPr/>
          </p:nvSpPr>
          <p:spPr>
            <a:xfrm>
              <a:off x="6194705" y="2288904"/>
              <a:ext cx="622806" cy="6724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DA69236D-3566-4C32-9F7A-60CF4F8D8E58}"/>
              </a:ext>
            </a:extLst>
          </p:cNvPr>
          <p:cNvSpPr txBox="1"/>
          <p:nvPr/>
        </p:nvSpPr>
        <p:spPr>
          <a:xfrm>
            <a:off x="-101232" y="4379925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이관영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24CBCDB-5537-4003-9CF6-0A29480ED4BB}"/>
              </a:ext>
            </a:extLst>
          </p:cNvPr>
          <p:cNvGrpSpPr/>
          <p:nvPr/>
        </p:nvGrpSpPr>
        <p:grpSpPr>
          <a:xfrm>
            <a:off x="156542" y="3737491"/>
            <a:ext cx="623652" cy="667523"/>
            <a:chOff x="331009" y="3797816"/>
            <a:chExt cx="623652" cy="667523"/>
          </a:xfrm>
        </p:grpSpPr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8B16CD4C-DB5A-4EAA-9486-026D6926DC6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86" y="3797816"/>
              <a:ext cx="616175" cy="667523"/>
            </a:xfrm>
            <a:prstGeom prst="rect">
              <a:avLst/>
            </a:prstGeom>
          </p:spPr>
        </p:pic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1C25102-15CA-40B1-9A5C-FA42A529BA1C}"/>
                </a:ext>
              </a:extLst>
            </p:cNvPr>
            <p:cNvSpPr/>
            <p:nvPr/>
          </p:nvSpPr>
          <p:spPr>
            <a:xfrm>
              <a:off x="331009" y="379781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C139D0C-4091-4AC0-B52C-BD4DF4F76C25}"/>
              </a:ext>
            </a:extLst>
          </p:cNvPr>
          <p:cNvSpPr txBox="1"/>
          <p:nvPr/>
        </p:nvSpPr>
        <p:spPr>
          <a:xfrm>
            <a:off x="7351081" y="3370108"/>
            <a:ext cx="10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이문창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C2D161-78DD-43CA-97D5-889319FBFFBC}"/>
              </a:ext>
            </a:extLst>
          </p:cNvPr>
          <p:cNvGrpSpPr/>
          <p:nvPr/>
        </p:nvGrpSpPr>
        <p:grpSpPr>
          <a:xfrm>
            <a:off x="7570573" y="2714298"/>
            <a:ext cx="622806" cy="673200"/>
            <a:chOff x="7921093" y="2287578"/>
            <a:chExt cx="622806" cy="673200"/>
          </a:xfrm>
        </p:grpSpPr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7F65E8FF-7025-469D-835F-8FBB21A612A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24874" y="2287578"/>
              <a:ext cx="616175" cy="672346"/>
            </a:xfrm>
            <a:prstGeom prst="rect">
              <a:avLst/>
            </a:prstGeom>
          </p:spPr>
        </p:pic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14BC6D1-5FE6-454E-9441-4878DF59BA59}"/>
                </a:ext>
              </a:extLst>
            </p:cNvPr>
            <p:cNvSpPr/>
            <p:nvPr/>
          </p:nvSpPr>
          <p:spPr>
            <a:xfrm>
              <a:off x="7921093" y="2288432"/>
              <a:ext cx="622806" cy="6723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601920D4-B828-4E43-A485-A6D7F29DDF0F}"/>
              </a:ext>
            </a:extLst>
          </p:cNvPr>
          <p:cNvGrpSpPr/>
          <p:nvPr/>
        </p:nvGrpSpPr>
        <p:grpSpPr>
          <a:xfrm>
            <a:off x="8406441" y="3729070"/>
            <a:ext cx="629175" cy="673200"/>
            <a:chOff x="7202672" y="3319057"/>
            <a:chExt cx="629175" cy="674213"/>
          </a:xfrm>
        </p:grpSpPr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A55E3AE7-AC1E-4D47-A26A-D76410F3C21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02672" y="3325747"/>
              <a:ext cx="625155" cy="667523"/>
            </a:xfrm>
            <a:prstGeom prst="rect">
              <a:avLst/>
            </a:prstGeom>
          </p:spPr>
        </p:pic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F5C6C72-E527-4530-BE90-ADD0C37B4AF4}"/>
                </a:ext>
              </a:extLst>
            </p:cNvPr>
            <p:cNvSpPr/>
            <p:nvPr/>
          </p:nvSpPr>
          <p:spPr>
            <a:xfrm>
              <a:off x="7209041" y="3319057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4202CE3F-4B9C-488F-A10F-75E1CBEF4303}"/>
              </a:ext>
            </a:extLst>
          </p:cNvPr>
          <p:cNvSpPr txBox="1"/>
          <p:nvPr/>
        </p:nvSpPr>
        <p:spPr>
          <a:xfrm>
            <a:off x="8153561" y="4372157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유남열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CD0051A-DB50-48CD-9228-30F329BB697C}"/>
              </a:ext>
            </a:extLst>
          </p:cNvPr>
          <p:cNvSpPr txBox="1"/>
          <p:nvPr/>
        </p:nvSpPr>
        <p:spPr>
          <a:xfrm>
            <a:off x="6268869" y="4372837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박소연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아이이에이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E46E1AD6-0754-429C-83E7-9B2D18D67C9C}"/>
              </a:ext>
            </a:extLst>
          </p:cNvPr>
          <p:cNvGrpSpPr/>
          <p:nvPr/>
        </p:nvGrpSpPr>
        <p:grpSpPr>
          <a:xfrm>
            <a:off x="6399366" y="3732037"/>
            <a:ext cx="622806" cy="673200"/>
            <a:chOff x="7241911" y="5168604"/>
            <a:chExt cx="622806" cy="670847"/>
          </a:xfrm>
        </p:grpSpPr>
        <p:pic>
          <p:nvPicPr>
            <p:cNvPr id="250" name="그림 249">
              <a:extLst>
                <a:ext uri="{FF2B5EF4-FFF2-40B4-BE49-F238E27FC236}">
                  <a16:creationId xmlns:a16="http://schemas.microsoft.com/office/drawing/2014/main" id="{6B6C65B3-6AC9-4EC9-BA1D-ED1619E83D1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44836" y="5171928"/>
              <a:ext cx="616175" cy="667523"/>
            </a:xfrm>
            <a:prstGeom prst="rect">
              <a:avLst/>
            </a:prstGeom>
          </p:spPr>
        </p:pic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8A5E5C1-37C3-489D-989C-419CA8D89720}"/>
                </a:ext>
              </a:extLst>
            </p:cNvPr>
            <p:cNvSpPr/>
            <p:nvPr/>
          </p:nvSpPr>
          <p:spPr>
            <a:xfrm>
              <a:off x="7241911" y="5168604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CDA9F852-D945-4805-A1AF-D86E1F1232F0}"/>
              </a:ext>
            </a:extLst>
          </p:cNvPr>
          <p:cNvSpPr txBox="1"/>
          <p:nvPr/>
        </p:nvSpPr>
        <p:spPr>
          <a:xfrm>
            <a:off x="6937580" y="4372837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김호일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1A44C-E1E5-4323-B52D-9EF76A234335}"/>
              </a:ext>
            </a:extLst>
          </p:cNvPr>
          <p:cNvGrpSpPr/>
          <p:nvPr/>
        </p:nvGrpSpPr>
        <p:grpSpPr>
          <a:xfrm>
            <a:off x="7070407" y="3732037"/>
            <a:ext cx="623652" cy="673200"/>
            <a:chOff x="7070407" y="3273408"/>
            <a:chExt cx="623652" cy="673200"/>
          </a:xfrm>
        </p:grpSpPr>
        <p:pic>
          <p:nvPicPr>
            <p:cNvPr id="259" name="그림 258">
              <a:extLst>
                <a:ext uri="{FF2B5EF4-FFF2-40B4-BE49-F238E27FC236}">
                  <a16:creationId xmlns:a16="http://schemas.microsoft.com/office/drawing/2014/main" id="{57536997-8363-4523-993F-31E074C19AA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77884" y="3274232"/>
              <a:ext cx="616175" cy="672376"/>
            </a:xfrm>
            <a:prstGeom prst="rect">
              <a:avLst/>
            </a:prstGeom>
          </p:spPr>
        </p:pic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24157272-480A-4AEF-AC23-3D4711382ED6}"/>
                </a:ext>
              </a:extLst>
            </p:cNvPr>
            <p:cNvSpPr/>
            <p:nvPr/>
          </p:nvSpPr>
          <p:spPr>
            <a:xfrm>
              <a:off x="7070407" y="3273408"/>
              <a:ext cx="622806" cy="67237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CC03B379-4671-4B80-94A1-5F6460A83DED}"/>
              </a:ext>
            </a:extLst>
          </p:cNvPr>
          <p:cNvSpPr txBox="1"/>
          <p:nvPr/>
        </p:nvSpPr>
        <p:spPr>
          <a:xfrm>
            <a:off x="1984276" y="3358800"/>
            <a:ext cx="10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이형목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CC8C196-162F-4612-940C-A9B640E0CFEA}"/>
              </a:ext>
            </a:extLst>
          </p:cNvPr>
          <p:cNvGrpSpPr/>
          <p:nvPr/>
        </p:nvGrpSpPr>
        <p:grpSpPr>
          <a:xfrm>
            <a:off x="2199008" y="2714400"/>
            <a:ext cx="622806" cy="668271"/>
            <a:chOff x="2777493" y="2729875"/>
            <a:chExt cx="622806" cy="668271"/>
          </a:xfrm>
        </p:grpSpPr>
        <p:pic>
          <p:nvPicPr>
            <p:cNvPr id="271" name="그림 270">
              <a:extLst>
                <a:ext uri="{FF2B5EF4-FFF2-40B4-BE49-F238E27FC236}">
                  <a16:creationId xmlns:a16="http://schemas.microsoft.com/office/drawing/2014/main" id="{821EF4C9-9CBB-4B27-8879-0DBA6E65E36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2758" y="2729875"/>
              <a:ext cx="616175" cy="667523"/>
            </a:xfrm>
            <a:prstGeom prst="rect">
              <a:avLst/>
            </a:prstGeom>
          </p:spPr>
        </p:pic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73BD56A2-26BD-4BAE-B7FD-2C08EB43EE6C}"/>
                </a:ext>
              </a:extLst>
            </p:cNvPr>
            <p:cNvSpPr/>
            <p:nvPr/>
          </p:nvSpPr>
          <p:spPr>
            <a:xfrm>
              <a:off x="2777493" y="2730623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AD5B53AD-F423-4E22-9F2D-2C5DE959A246}"/>
              </a:ext>
            </a:extLst>
          </p:cNvPr>
          <p:cNvSpPr txBox="1"/>
          <p:nvPr/>
        </p:nvSpPr>
        <p:spPr>
          <a:xfrm>
            <a:off x="629650" y="3358800"/>
            <a:ext cx="1063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박진우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endParaRPr lang="ko-KR" altLang="en-US" sz="75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80DC9E9-CD70-44E0-B553-568DEAA32892}"/>
              </a:ext>
            </a:extLst>
          </p:cNvPr>
          <p:cNvGrpSpPr/>
          <p:nvPr/>
        </p:nvGrpSpPr>
        <p:grpSpPr>
          <a:xfrm>
            <a:off x="839377" y="2714400"/>
            <a:ext cx="627790" cy="667593"/>
            <a:chOff x="1205931" y="2736623"/>
            <a:chExt cx="627790" cy="667593"/>
          </a:xfrm>
        </p:grpSpPr>
        <p:pic>
          <p:nvPicPr>
            <p:cNvPr id="279" name="그림 278">
              <a:extLst>
                <a:ext uri="{FF2B5EF4-FFF2-40B4-BE49-F238E27FC236}">
                  <a16:creationId xmlns:a16="http://schemas.microsoft.com/office/drawing/2014/main" id="{A524E6CF-D9AE-4C43-B699-1F4DFDC36E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17546" y="2736693"/>
              <a:ext cx="616175" cy="667523"/>
            </a:xfrm>
            <a:prstGeom prst="rect">
              <a:avLst/>
            </a:prstGeom>
          </p:spPr>
        </p:pic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FAE61FC6-16F8-4DA5-8958-41896825C8B3}"/>
                </a:ext>
              </a:extLst>
            </p:cNvPr>
            <p:cNvSpPr/>
            <p:nvPr/>
          </p:nvSpPr>
          <p:spPr>
            <a:xfrm>
              <a:off x="1205931" y="2736623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F8E16C5-EC68-43CE-BD26-01097BA85EB0}"/>
              </a:ext>
            </a:extLst>
          </p:cNvPr>
          <p:cNvSpPr txBox="1"/>
          <p:nvPr/>
        </p:nvSpPr>
        <p:spPr>
          <a:xfrm>
            <a:off x="580642" y="4379749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김소정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001640D4-4F35-478F-8BFD-6C6A1D1E1AE5}"/>
              </a:ext>
            </a:extLst>
          </p:cNvPr>
          <p:cNvGrpSpPr/>
          <p:nvPr/>
        </p:nvGrpSpPr>
        <p:grpSpPr>
          <a:xfrm>
            <a:off x="839035" y="3735349"/>
            <a:ext cx="624907" cy="672419"/>
            <a:chOff x="1944000" y="2714400"/>
            <a:chExt cx="624907" cy="672419"/>
          </a:xfrm>
        </p:grpSpPr>
        <p:pic>
          <p:nvPicPr>
            <p:cNvPr id="283" name="그림 282">
              <a:extLst>
                <a:ext uri="{FF2B5EF4-FFF2-40B4-BE49-F238E27FC236}">
                  <a16:creationId xmlns:a16="http://schemas.microsoft.com/office/drawing/2014/main" id="{33317D55-C65F-470A-A29C-B6CAA0A06C4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949560" y="2719296"/>
              <a:ext cx="619347" cy="667523"/>
            </a:xfrm>
            <a:prstGeom prst="rect">
              <a:avLst/>
            </a:prstGeom>
          </p:spPr>
        </p:pic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B2559388-6C31-4AAA-B2A1-B7908249F85C}"/>
                </a:ext>
              </a:extLst>
            </p:cNvPr>
            <p:cNvSpPr/>
            <p:nvPr/>
          </p:nvSpPr>
          <p:spPr>
            <a:xfrm>
              <a:off x="1944000" y="2714400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51C6BD41-FC6B-47B9-B466-0321B508D47B}"/>
              </a:ext>
            </a:extLst>
          </p:cNvPr>
          <p:cNvSpPr txBox="1"/>
          <p:nvPr/>
        </p:nvSpPr>
        <p:spPr>
          <a:xfrm>
            <a:off x="3353631" y="3358800"/>
            <a:ext cx="10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조명제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endParaRPr lang="ko-KR" altLang="en-US" sz="75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BE1ACB5-1713-4E28-9B5C-E93FBFF04DAA}"/>
              </a:ext>
            </a:extLst>
          </p:cNvPr>
          <p:cNvGrpSpPr/>
          <p:nvPr/>
        </p:nvGrpSpPr>
        <p:grpSpPr>
          <a:xfrm>
            <a:off x="3566065" y="2714400"/>
            <a:ext cx="629338" cy="670985"/>
            <a:chOff x="4367145" y="2736534"/>
            <a:chExt cx="629338" cy="670985"/>
          </a:xfrm>
        </p:grpSpPr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E420FB32-EFA9-4ABF-8E3B-D7619F4DAB8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80308" y="2739996"/>
              <a:ext cx="616175" cy="667523"/>
            </a:xfrm>
            <a:prstGeom prst="rect">
              <a:avLst/>
            </a:prstGeom>
          </p:spPr>
        </p:pic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F277D0E7-2F60-4B7C-BED8-13DC254AD40B}"/>
                </a:ext>
              </a:extLst>
            </p:cNvPr>
            <p:cNvSpPr/>
            <p:nvPr/>
          </p:nvSpPr>
          <p:spPr>
            <a:xfrm>
              <a:off x="4367145" y="2736534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D53C7AD-9F08-4D67-A977-09F9F1F68CE0}"/>
              </a:ext>
            </a:extLst>
          </p:cNvPr>
          <p:cNvSpPr txBox="1"/>
          <p:nvPr/>
        </p:nvSpPr>
        <p:spPr>
          <a:xfrm>
            <a:off x="3977596" y="3358800"/>
            <a:ext cx="11780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예병운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endParaRPr lang="ko-KR" altLang="en-US" sz="750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76F31F-9762-4DA4-853D-B815A1769C5F}"/>
              </a:ext>
            </a:extLst>
          </p:cNvPr>
          <p:cNvGrpSpPr/>
          <p:nvPr/>
        </p:nvGrpSpPr>
        <p:grpSpPr>
          <a:xfrm>
            <a:off x="4249240" y="2714400"/>
            <a:ext cx="629326" cy="670621"/>
            <a:chOff x="5079425" y="2739266"/>
            <a:chExt cx="629326" cy="670621"/>
          </a:xfrm>
        </p:grpSpPr>
        <p:pic>
          <p:nvPicPr>
            <p:cNvPr id="291" name="그림 290">
              <a:extLst>
                <a:ext uri="{FF2B5EF4-FFF2-40B4-BE49-F238E27FC236}">
                  <a16:creationId xmlns:a16="http://schemas.microsoft.com/office/drawing/2014/main" id="{4AD58493-20BC-404B-96E7-E5D34BC5629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2576" y="2742364"/>
              <a:ext cx="616175" cy="667523"/>
            </a:xfrm>
            <a:prstGeom prst="rect">
              <a:avLst/>
            </a:prstGeom>
          </p:spPr>
        </p:pic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17415E25-78FC-4E4A-B111-05E8E2407CE8}"/>
                </a:ext>
              </a:extLst>
            </p:cNvPr>
            <p:cNvSpPr/>
            <p:nvPr/>
          </p:nvSpPr>
          <p:spPr>
            <a:xfrm>
              <a:off x="5079425" y="273926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5CA83A11-E0B8-4E32-A9EB-9DC3B3A9AC07}"/>
              </a:ext>
            </a:extLst>
          </p:cNvPr>
          <p:cNvSpPr txBox="1"/>
          <p:nvPr/>
        </p:nvSpPr>
        <p:spPr>
          <a:xfrm>
            <a:off x="4119863" y="437675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유선애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7F22BB1-D3A9-4333-A637-C76BB5C7CB1A}"/>
              </a:ext>
            </a:extLst>
          </p:cNvPr>
          <p:cNvGrpSpPr/>
          <p:nvPr/>
        </p:nvGrpSpPr>
        <p:grpSpPr>
          <a:xfrm>
            <a:off x="4249240" y="3736150"/>
            <a:ext cx="624260" cy="670445"/>
            <a:chOff x="5079129" y="3791466"/>
            <a:chExt cx="624260" cy="670445"/>
          </a:xfrm>
        </p:grpSpPr>
        <p:pic>
          <p:nvPicPr>
            <p:cNvPr id="295" name="그림 294">
              <a:extLst>
                <a:ext uri="{FF2B5EF4-FFF2-40B4-BE49-F238E27FC236}">
                  <a16:creationId xmlns:a16="http://schemas.microsoft.com/office/drawing/2014/main" id="{F730C7A3-0098-4E85-B48C-80C6C28C179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87214" y="3794388"/>
              <a:ext cx="616175" cy="667523"/>
            </a:xfrm>
            <a:prstGeom prst="rect">
              <a:avLst/>
            </a:prstGeom>
          </p:spPr>
        </p:pic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26F0AE08-6844-4EC6-9161-B09BC7B9C7DC}"/>
                </a:ext>
              </a:extLst>
            </p:cNvPr>
            <p:cNvSpPr/>
            <p:nvPr/>
          </p:nvSpPr>
          <p:spPr>
            <a:xfrm>
              <a:off x="5079129" y="379146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18932BBB-164E-4D69-B564-63FA5A7833D5}"/>
              </a:ext>
            </a:extLst>
          </p:cNvPr>
          <p:cNvSpPr txBox="1"/>
          <p:nvPr/>
        </p:nvSpPr>
        <p:spPr>
          <a:xfrm>
            <a:off x="3435299" y="437675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조영지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42FE294C-F1CF-4FD5-B846-34CDEAF6CB1C}"/>
              </a:ext>
            </a:extLst>
          </p:cNvPr>
          <p:cNvGrpSpPr/>
          <p:nvPr/>
        </p:nvGrpSpPr>
        <p:grpSpPr>
          <a:xfrm>
            <a:off x="3566065" y="3736150"/>
            <a:ext cx="626275" cy="669697"/>
            <a:chOff x="4366917" y="3797816"/>
            <a:chExt cx="626275" cy="669697"/>
          </a:xfrm>
        </p:grpSpPr>
        <p:pic>
          <p:nvPicPr>
            <p:cNvPr id="299" name="그림 298">
              <a:extLst>
                <a:ext uri="{FF2B5EF4-FFF2-40B4-BE49-F238E27FC236}">
                  <a16:creationId xmlns:a16="http://schemas.microsoft.com/office/drawing/2014/main" id="{B9A4C785-5496-4D34-9CC2-DDCC017A3CD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77017" y="3799990"/>
              <a:ext cx="616175" cy="667523"/>
            </a:xfrm>
            <a:prstGeom prst="rect">
              <a:avLst/>
            </a:prstGeom>
          </p:spPr>
        </p:pic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A777FC7-7357-4A0B-B3D9-EEB58BB308A6}"/>
                </a:ext>
              </a:extLst>
            </p:cNvPr>
            <p:cNvSpPr/>
            <p:nvPr/>
          </p:nvSpPr>
          <p:spPr>
            <a:xfrm>
              <a:off x="4366917" y="379781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59422A51-2C1D-4E3A-AA60-3560A07D8F2E}"/>
              </a:ext>
            </a:extLst>
          </p:cNvPr>
          <p:cNvSpPr txBox="1"/>
          <p:nvPr/>
        </p:nvSpPr>
        <p:spPr>
          <a:xfrm>
            <a:off x="3430908" y="5399746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민동례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0F701EF4-68FB-4320-8055-7873BE870BC9}"/>
              </a:ext>
            </a:extLst>
          </p:cNvPr>
          <p:cNvGrpSpPr/>
          <p:nvPr/>
        </p:nvGrpSpPr>
        <p:grpSpPr>
          <a:xfrm>
            <a:off x="3566065" y="4754022"/>
            <a:ext cx="616447" cy="670445"/>
            <a:chOff x="4371286" y="4842922"/>
            <a:chExt cx="616447" cy="670445"/>
          </a:xfrm>
        </p:grpSpPr>
        <p:pic>
          <p:nvPicPr>
            <p:cNvPr id="303" name="그림 302">
              <a:extLst>
                <a:ext uri="{FF2B5EF4-FFF2-40B4-BE49-F238E27FC236}">
                  <a16:creationId xmlns:a16="http://schemas.microsoft.com/office/drawing/2014/main" id="{FD3E775A-049E-42AC-BF4A-35A0C52D783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558" y="4845844"/>
              <a:ext cx="616175" cy="667523"/>
            </a:xfrm>
            <a:prstGeom prst="rect">
              <a:avLst/>
            </a:prstGeom>
          </p:spPr>
        </p:pic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55E9B47F-19BE-4B9E-B5C3-1CA733970FE9}"/>
                </a:ext>
              </a:extLst>
            </p:cNvPr>
            <p:cNvSpPr/>
            <p:nvPr/>
          </p:nvSpPr>
          <p:spPr>
            <a:xfrm>
              <a:off x="4371286" y="4842922"/>
              <a:ext cx="616175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C02B18A0-1A58-4990-8295-6514F30FBF56}"/>
              </a:ext>
            </a:extLst>
          </p:cNvPr>
          <p:cNvSpPr txBox="1"/>
          <p:nvPr/>
        </p:nvSpPr>
        <p:spPr>
          <a:xfrm>
            <a:off x="5470305" y="4372837"/>
            <a:ext cx="1129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양은주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F6FA2ECB-EB9A-445F-B0CE-B5F0F292DCB6}"/>
              </a:ext>
            </a:extLst>
          </p:cNvPr>
          <p:cNvGrpSpPr/>
          <p:nvPr/>
        </p:nvGrpSpPr>
        <p:grpSpPr>
          <a:xfrm>
            <a:off x="5725982" y="3732037"/>
            <a:ext cx="622806" cy="673200"/>
            <a:chOff x="7864429" y="6154504"/>
            <a:chExt cx="622806" cy="667799"/>
          </a:xfrm>
        </p:grpSpPr>
        <p:pic>
          <p:nvPicPr>
            <p:cNvPr id="317" name="그림 316">
              <a:extLst>
                <a:ext uri="{FF2B5EF4-FFF2-40B4-BE49-F238E27FC236}">
                  <a16:creationId xmlns:a16="http://schemas.microsoft.com/office/drawing/2014/main" id="{FC7E0FF0-1509-4D40-B411-A81A25BD12E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865227" y="6154504"/>
              <a:ext cx="616175" cy="667523"/>
            </a:xfrm>
            <a:prstGeom prst="rect">
              <a:avLst/>
            </a:prstGeom>
          </p:spPr>
        </p:pic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B7AFC2D1-CB8D-4A87-9515-77EE570D769C}"/>
                </a:ext>
              </a:extLst>
            </p:cNvPr>
            <p:cNvSpPr/>
            <p:nvPr/>
          </p:nvSpPr>
          <p:spPr>
            <a:xfrm>
              <a:off x="7864429" y="6154780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C0199190-725D-4D40-82D8-D480B1D98E11}"/>
              </a:ext>
            </a:extLst>
          </p:cNvPr>
          <p:cNvSpPr txBox="1"/>
          <p:nvPr/>
        </p:nvSpPr>
        <p:spPr>
          <a:xfrm>
            <a:off x="4705685" y="3358800"/>
            <a:ext cx="1063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이상주 </a:t>
            </a:r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(TM)</a:t>
            </a:r>
          </a:p>
          <a:p>
            <a:pPr algn="ctr"/>
            <a:r>
              <a:rPr lang="en-US" altLang="ko-KR" sz="750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86A2FCE-71A5-4F6E-BA81-28780CEEA645}"/>
              </a:ext>
            </a:extLst>
          </p:cNvPr>
          <p:cNvGrpSpPr/>
          <p:nvPr/>
        </p:nvGrpSpPr>
        <p:grpSpPr>
          <a:xfrm>
            <a:off x="4929300" y="2714400"/>
            <a:ext cx="624063" cy="671064"/>
            <a:chOff x="5949110" y="2709417"/>
            <a:chExt cx="624063" cy="671064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4C27FB3F-86A4-488B-BA54-E216484C58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956998" y="2712958"/>
              <a:ext cx="616175" cy="667523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5F418B82-CEEA-43AD-A19F-6C5EB0BB472D}"/>
                </a:ext>
              </a:extLst>
            </p:cNvPr>
            <p:cNvSpPr/>
            <p:nvPr/>
          </p:nvSpPr>
          <p:spPr>
            <a:xfrm>
              <a:off x="5949110" y="2709417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92D99E-2411-4E04-B6E6-28273E5F1EDA}"/>
              </a:ext>
            </a:extLst>
          </p:cNvPr>
          <p:cNvGrpSpPr/>
          <p:nvPr/>
        </p:nvGrpSpPr>
        <p:grpSpPr>
          <a:xfrm>
            <a:off x="1519705" y="3736426"/>
            <a:ext cx="623421" cy="667897"/>
            <a:chOff x="1519705" y="3736426"/>
            <a:chExt cx="623421" cy="667897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4A150268-C613-4635-AF0A-B55D2B8F90F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23226" y="3736800"/>
              <a:ext cx="619900" cy="667523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E883E18-07B6-4FC4-A4D5-FA3E49E8D42B}"/>
                </a:ext>
              </a:extLst>
            </p:cNvPr>
            <p:cNvSpPr/>
            <p:nvPr/>
          </p:nvSpPr>
          <p:spPr>
            <a:xfrm>
              <a:off x="1519705" y="373642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45B4D1CF-F7B9-4D4F-A4DB-BCBCB9DB1C4C}"/>
              </a:ext>
            </a:extLst>
          </p:cNvPr>
          <p:cNvSpPr txBox="1"/>
          <p:nvPr/>
        </p:nvSpPr>
        <p:spPr>
          <a:xfrm>
            <a:off x="1262587" y="4376750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노경완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EA952DB-F527-4C1A-B177-1351072ACA3F}"/>
              </a:ext>
            </a:extLst>
          </p:cNvPr>
          <p:cNvSpPr txBox="1"/>
          <p:nvPr/>
        </p:nvSpPr>
        <p:spPr>
          <a:xfrm>
            <a:off x="4673280" y="4376750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이선영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더시스템스코리아</a:t>
            </a:r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8C57BB11-E622-44E0-9194-F8C191867392}"/>
              </a:ext>
            </a:extLst>
          </p:cNvPr>
          <p:cNvGrpSpPr/>
          <p:nvPr/>
        </p:nvGrpSpPr>
        <p:grpSpPr>
          <a:xfrm>
            <a:off x="4927546" y="3736150"/>
            <a:ext cx="625840" cy="673072"/>
            <a:chOff x="5947356" y="3788269"/>
            <a:chExt cx="625840" cy="673072"/>
          </a:xfrm>
        </p:grpSpPr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4CD283F6-CFE4-4A40-AE83-36E3B3490A4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957021" y="3793818"/>
              <a:ext cx="616175" cy="667523"/>
            </a:xfrm>
            <a:prstGeom prst="rect">
              <a:avLst/>
            </a:prstGeom>
          </p:spPr>
        </p:pic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E2914E18-F070-4DFA-A8A8-FAE366003DA8}"/>
                </a:ext>
              </a:extLst>
            </p:cNvPr>
            <p:cNvSpPr/>
            <p:nvPr/>
          </p:nvSpPr>
          <p:spPr>
            <a:xfrm>
              <a:off x="5947356" y="3788269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2F5BF693-11D7-438A-86E5-D81E32A1D391}"/>
              </a:ext>
            </a:extLst>
          </p:cNvPr>
          <p:cNvGrpSpPr/>
          <p:nvPr/>
        </p:nvGrpSpPr>
        <p:grpSpPr>
          <a:xfrm>
            <a:off x="4929369" y="4753650"/>
            <a:ext cx="616847" cy="678323"/>
            <a:chOff x="5965054" y="4855476"/>
            <a:chExt cx="616847" cy="678323"/>
          </a:xfrm>
        </p:grpSpPr>
        <p:pic>
          <p:nvPicPr>
            <p:cNvPr id="336" name="그림 335">
              <a:extLst>
                <a:ext uri="{FF2B5EF4-FFF2-40B4-BE49-F238E27FC236}">
                  <a16:creationId xmlns:a16="http://schemas.microsoft.com/office/drawing/2014/main" id="{D1F29E3F-0DDB-4E63-B2C6-132AF515DB2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965054" y="4856006"/>
              <a:ext cx="616175" cy="677793"/>
            </a:xfrm>
            <a:prstGeom prst="rect">
              <a:avLst/>
            </a:prstGeom>
          </p:spPr>
        </p:pic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271A6AD-104F-472A-BA36-19B7A9C95833}"/>
                </a:ext>
              </a:extLst>
            </p:cNvPr>
            <p:cNvSpPr/>
            <p:nvPr/>
          </p:nvSpPr>
          <p:spPr>
            <a:xfrm>
              <a:off x="5965726" y="4855476"/>
              <a:ext cx="616175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AD3FCB6-AB07-413F-A16A-293D39CB659D}"/>
              </a:ext>
            </a:extLst>
          </p:cNvPr>
          <p:cNvSpPr txBox="1"/>
          <p:nvPr/>
        </p:nvSpPr>
        <p:spPr>
          <a:xfrm>
            <a:off x="4794277" y="540165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최제승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703578E-065D-4AE6-89BE-630DFFB4FFF4}"/>
              </a:ext>
            </a:extLst>
          </p:cNvPr>
          <p:cNvSpPr txBox="1"/>
          <p:nvPr/>
        </p:nvSpPr>
        <p:spPr>
          <a:xfrm>
            <a:off x="457020" y="5771800"/>
            <a:ext cx="279223" cy="9387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F8A4780-C411-49E9-A3D5-C1A0F8227A61}"/>
              </a:ext>
            </a:extLst>
          </p:cNvPr>
          <p:cNvSpPr txBox="1"/>
          <p:nvPr/>
        </p:nvSpPr>
        <p:spPr>
          <a:xfrm>
            <a:off x="111889" y="5771800"/>
            <a:ext cx="279064" cy="938719"/>
          </a:xfrm>
          <a:prstGeom prst="rect">
            <a:avLst/>
          </a:prstGeom>
          <a:solidFill>
            <a:srgbClr val="FF66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베트남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</a:t>
            </a:r>
          </a:p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</a:t>
            </a:r>
          </a:p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en-US" altLang="ko-KR" sz="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endParaRPr lang="en-US" altLang="ko-KR" sz="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26C8B7-FF2D-4C92-AEF3-F25AC97A801C}"/>
              </a:ext>
            </a:extLst>
          </p:cNvPr>
          <p:cNvGrpSpPr/>
          <p:nvPr/>
        </p:nvGrpSpPr>
        <p:grpSpPr>
          <a:xfrm>
            <a:off x="1013811" y="2586107"/>
            <a:ext cx="1014286" cy="128294"/>
            <a:chOff x="1013811" y="2586107"/>
            <a:chExt cx="1014286" cy="128294"/>
          </a:xfrm>
        </p:grpSpPr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391E1DA0-ACF3-4059-A195-933338AC3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811" y="2649891"/>
              <a:ext cx="101428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1FD503F1-93E4-4C80-BA74-6685518578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89153" y="2682509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A996089C-456E-479C-BF03-2F1AE0A6803A}"/>
                </a:ext>
              </a:extLst>
            </p:cNvPr>
            <p:cNvCxnSpPr/>
            <p:nvPr/>
          </p:nvCxnSpPr>
          <p:spPr>
            <a:xfrm rot="5400000">
              <a:off x="1987216" y="2682509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794C1272-9566-44C2-8DC0-F008BFC4FD98}"/>
                </a:ext>
              </a:extLst>
            </p:cNvPr>
            <p:cNvCxnSpPr/>
            <p:nvPr/>
          </p:nvCxnSpPr>
          <p:spPr>
            <a:xfrm rot="5400000">
              <a:off x="1489007" y="2617999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3C42C0-27C3-4C8E-90E1-F2F82ADA31F4}"/>
              </a:ext>
            </a:extLst>
          </p:cNvPr>
          <p:cNvGrpSpPr/>
          <p:nvPr/>
        </p:nvGrpSpPr>
        <p:grpSpPr>
          <a:xfrm>
            <a:off x="2366991" y="2586141"/>
            <a:ext cx="1014286" cy="128294"/>
            <a:chOff x="2366991" y="2586141"/>
            <a:chExt cx="1014286" cy="128294"/>
          </a:xfrm>
        </p:grpSpPr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ED20F929-C845-4655-B3A4-C4485EEF1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991" y="2649925"/>
              <a:ext cx="101428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062E453E-9565-4715-929E-AFA1C1D18D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45508" y="2682543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D7BB0C5E-11C0-4121-871D-D183E71357F8}"/>
                </a:ext>
              </a:extLst>
            </p:cNvPr>
            <p:cNvCxnSpPr/>
            <p:nvPr/>
          </p:nvCxnSpPr>
          <p:spPr>
            <a:xfrm rot="5400000">
              <a:off x="3343571" y="2682543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87EDA7DD-8374-43CD-ACBF-A1A6C75A2F3C}"/>
                </a:ext>
              </a:extLst>
            </p:cNvPr>
            <p:cNvCxnSpPr/>
            <p:nvPr/>
          </p:nvCxnSpPr>
          <p:spPr>
            <a:xfrm rot="5400000">
              <a:off x="2842187" y="2618033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95C303E-8DF9-4B4C-8547-7938F8AD17AA}"/>
              </a:ext>
            </a:extLst>
          </p:cNvPr>
          <p:cNvGrpSpPr/>
          <p:nvPr/>
        </p:nvGrpSpPr>
        <p:grpSpPr>
          <a:xfrm>
            <a:off x="3731597" y="2578664"/>
            <a:ext cx="1014286" cy="128294"/>
            <a:chOff x="1412678" y="5010188"/>
            <a:chExt cx="1014286" cy="297775"/>
          </a:xfrm>
        </p:grpSpPr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E6951237-91C3-4725-8501-1D5F0E97C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2678" y="5158233"/>
              <a:ext cx="1014286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BE9FDFFF-5C8C-41FD-9C57-7F6F08AEDB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9065" y="5233941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C58BAF7D-591B-46E7-A3D2-48952BEA05AC}"/>
                </a:ext>
              </a:extLst>
            </p:cNvPr>
            <p:cNvCxnSpPr/>
            <p:nvPr/>
          </p:nvCxnSpPr>
          <p:spPr>
            <a:xfrm rot="5400000">
              <a:off x="2343953" y="5233941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A32B45CB-3489-40C4-BAE1-0B3E00570882}"/>
                </a:ext>
              </a:extLst>
            </p:cNvPr>
            <p:cNvCxnSpPr/>
            <p:nvPr/>
          </p:nvCxnSpPr>
          <p:spPr>
            <a:xfrm rot="5400000">
              <a:off x="1845744" y="5084211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C35105-723E-4FFD-9E91-D60D4C447BE9}"/>
              </a:ext>
            </a:extLst>
          </p:cNvPr>
          <p:cNvGrpSpPr/>
          <p:nvPr/>
        </p:nvGrpSpPr>
        <p:grpSpPr>
          <a:xfrm>
            <a:off x="160901" y="2589494"/>
            <a:ext cx="627499" cy="793177"/>
            <a:chOff x="160901" y="2589494"/>
            <a:chExt cx="627499" cy="79317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E64BC5A-BF70-4D07-B89A-8361DC716E2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200" y="2714400"/>
              <a:ext cx="619200" cy="666000"/>
            </a:xfrm>
            <a:prstGeom prst="rect">
              <a:avLst/>
            </a:prstGeom>
          </p:spPr>
        </p:pic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57A1DD4-5AE7-4C30-A07A-B0B47E192EAD}"/>
                </a:ext>
              </a:extLst>
            </p:cNvPr>
            <p:cNvSpPr/>
            <p:nvPr/>
          </p:nvSpPr>
          <p:spPr>
            <a:xfrm>
              <a:off x="160901" y="2715148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461EAF01-817E-44A6-9D9C-CEA8B048630F}"/>
                </a:ext>
              </a:extLst>
            </p:cNvPr>
            <p:cNvCxnSpPr>
              <a:cxnSpLocks/>
            </p:cNvCxnSpPr>
            <p:nvPr/>
          </p:nvCxnSpPr>
          <p:spPr>
            <a:xfrm>
              <a:off x="473731" y="2589494"/>
              <a:ext cx="0" cy="1282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직선 연결선 387">
            <a:extLst>
              <a:ext uri="{FF2B5EF4-FFF2-40B4-BE49-F238E27FC236}">
                <a16:creationId xmlns:a16="http://schemas.microsoft.com/office/drawing/2014/main" id="{6E194C82-7EBB-4265-936D-6ABF533597B1}"/>
              </a:ext>
            </a:extLst>
          </p:cNvPr>
          <p:cNvCxnSpPr>
            <a:cxnSpLocks/>
          </p:cNvCxnSpPr>
          <p:nvPr/>
        </p:nvCxnSpPr>
        <p:spPr>
          <a:xfrm>
            <a:off x="5242594" y="2584651"/>
            <a:ext cx="0" cy="1282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79225686-AD65-4C65-8EA1-760EDE92529C}"/>
              </a:ext>
            </a:extLst>
          </p:cNvPr>
          <p:cNvCxnSpPr>
            <a:cxnSpLocks/>
          </p:cNvCxnSpPr>
          <p:nvPr/>
        </p:nvCxnSpPr>
        <p:spPr>
          <a:xfrm flipH="1">
            <a:off x="472938" y="2287975"/>
            <a:ext cx="476942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1C2AD509-737D-4FFB-8F85-D3255A99C35E}"/>
              </a:ext>
            </a:extLst>
          </p:cNvPr>
          <p:cNvCxnSpPr>
            <a:cxnSpLocks/>
          </p:cNvCxnSpPr>
          <p:nvPr/>
        </p:nvCxnSpPr>
        <p:spPr>
          <a:xfrm rot="5400000">
            <a:off x="2844000" y="2320593"/>
            <a:ext cx="637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57531081-E80B-4609-9C20-F520CAB39FA3}"/>
              </a:ext>
            </a:extLst>
          </p:cNvPr>
          <p:cNvCxnSpPr/>
          <p:nvPr/>
        </p:nvCxnSpPr>
        <p:spPr>
          <a:xfrm rot="5400000">
            <a:off x="4208400" y="2320593"/>
            <a:ext cx="637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80D1598C-8C14-4F2F-BFDF-4E39C9C723F7}"/>
              </a:ext>
            </a:extLst>
          </p:cNvPr>
          <p:cNvCxnSpPr>
            <a:cxnSpLocks/>
          </p:cNvCxnSpPr>
          <p:nvPr/>
        </p:nvCxnSpPr>
        <p:spPr>
          <a:xfrm>
            <a:off x="475200" y="2287975"/>
            <a:ext cx="0" cy="772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14403DE2-9E53-42ED-A919-A22093352500}"/>
              </a:ext>
            </a:extLst>
          </p:cNvPr>
          <p:cNvCxnSpPr>
            <a:cxnSpLocks/>
          </p:cNvCxnSpPr>
          <p:nvPr/>
        </p:nvCxnSpPr>
        <p:spPr>
          <a:xfrm rot="5400000">
            <a:off x="1490400" y="2326943"/>
            <a:ext cx="637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FE294F2C-8211-47A1-BE9B-EB98AB1E85C7}"/>
              </a:ext>
            </a:extLst>
          </p:cNvPr>
          <p:cNvCxnSpPr>
            <a:cxnSpLocks/>
          </p:cNvCxnSpPr>
          <p:nvPr/>
        </p:nvCxnSpPr>
        <p:spPr>
          <a:xfrm>
            <a:off x="5242360" y="2287975"/>
            <a:ext cx="0" cy="708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B4C64FE1-3EE8-440F-8956-AA5F3B7D58D1}"/>
              </a:ext>
            </a:extLst>
          </p:cNvPr>
          <p:cNvSpPr/>
          <p:nvPr/>
        </p:nvSpPr>
        <p:spPr>
          <a:xfrm>
            <a:off x="6902770" y="797220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26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DA6E38EF-B0B3-4537-A610-7FD5C70A2CB1}"/>
              </a:ext>
            </a:extLst>
          </p:cNvPr>
          <p:cNvSpPr/>
          <p:nvPr/>
        </p:nvSpPr>
        <p:spPr>
          <a:xfrm>
            <a:off x="7068072" y="808674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BE915525-6783-4A58-AF93-9924FF9FC99A}"/>
              </a:ext>
            </a:extLst>
          </p:cNvPr>
          <p:cNvSpPr/>
          <p:nvPr/>
        </p:nvSpPr>
        <p:spPr>
          <a:xfrm>
            <a:off x="7238127" y="808674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C4DCE11-71E5-4050-B91A-E1A118AED5ED}"/>
              </a:ext>
            </a:extLst>
          </p:cNvPr>
          <p:cNvSpPr/>
          <p:nvPr/>
        </p:nvSpPr>
        <p:spPr>
          <a:xfrm>
            <a:off x="7585398" y="765588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28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E55EE04F-8832-45B7-A851-866921ECFDDC}"/>
              </a:ext>
            </a:extLst>
          </p:cNvPr>
          <p:cNvSpPr/>
          <p:nvPr/>
        </p:nvSpPr>
        <p:spPr>
          <a:xfrm>
            <a:off x="7762604" y="766208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28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C33AFFCA-EAD8-404E-880E-4D028DA6559E}"/>
              </a:ext>
            </a:extLst>
          </p:cNvPr>
          <p:cNvSpPr/>
          <p:nvPr/>
        </p:nvSpPr>
        <p:spPr>
          <a:xfrm>
            <a:off x="7935053" y="747943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29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42860256-B88F-4E48-9F00-CD201CE787D4}"/>
              </a:ext>
            </a:extLst>
          </p:cNvPr>
          <p:cNvSpPr/>
          <p:nvPr/>
        </p:nvSpPr>
        <p:spPr>
          <a:xfrm>
            <a:off x="7414758" y="780224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27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F4E7D9C2-513D-4C9C-A62A-B46AFDB255F1}"/>
              </a:ext>
            </a:extLst>
          </p:cNvPr>
          <p:cNvSpPr/>
          <p:nvPr/>
        </p:nvSpPr>
        <p:spPr>
          <a:xfrm>
            <a:off x="8108075" y="714638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31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F3FCE02A-358D-4CBC-90B8-A64747197E28}"/>
              </a:ext>
            </a:extLst>
          </p:cNvPr>
          <p:cNvSpPr/>
          <p:nvPr/>
        </p:nvSpPr>
        <p:spPr>
          <a:xfrm>
            <a:off x="6532881" y="1382855"/>
            <a:ext cx="502298" cy="19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2024</a:t>
            </a:r>
            <a:r>
              <a:rPr lang="ko-KR" altLang="en-US" sz="660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A4C87EC3-E90C-4A33-9507-A4E91CF89E21}"/>
              </a:ext>
            </a:extLst>
          </p:cNvPr>
          <p:cNvCxnSpPr>
            <a:cxnSpLocks/>
          </p:cNvCxnSpPr>
          <p:nvPr/>
        </p:nvCxnSpPr>
        <p:spPr>
          <a:xfrm flipV="1">
            <a:off x="7944459" y="965643"/>
            <a:ext cx="105490" cy="17564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C8119FD6-971F-459A-936D-D4CC14447D28}"/>
              </a:ext>
            </a:extLst>
          </p:cNvPr>
          <p:cNvCxnSpPr>
            <a:cxnSpLocks/>
          </p:cNvCxnSpPr>
          <p:nvPr/>
        </p:nvCxnSpPr>
        <p:spPr>
          <a:xfrm>
            <a:off x="8117681" y="975120"/>
            <a:ext cx="10366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2015EF-F942-461F-A82F-5232458085DD}"/>
              </a:ext>
            </a:extLst>
          </p:cNvPr>
          <p:cNvSpPr/>
          <p:nvPr/>
        </p:nvSpPr>
        <p:spPr>
          <a:xfrm>
            <a:off x="6670230" y="768072"/>
            <a:ext cx="277391" cy="6377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인원</a:t>
            </a:r>
            <a:endParaRPr lang="en-US" altLang="ko-KR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변동</a:t>
            </a:r>
            <a:endParaRPr lang="en-US" altLang="ko-KR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추이표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D328F88-EEFD-4328-9561-B0053687F1C4}"/>
              </a:ext>
            </a:extLst>
          </p:cNvPr>
          <p:cNvCxnSpPr>
            <a:cxnSpLocks/>
          </p:cNvCxnSpPr>
          <p:nvPr/>
        </p:nvCxnSpPr>
        <p:spPr>
          <a:xfrm flipV="1">
            <a:off x="8291512" y="926957"/>
            <a:ext cx="102856" cy="6126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1A1610-1A9D-4406-95E6-ECC56625278E}"/>
              </a:ext>
            </a:extLst>
          </p:cNvPr>
          <p:cNvSpPr/>
          <p:nvPr/>
        </p:nvSpPr>
        <p:spPr>
          <a:xfrm>
            <a:off x="8280317" y="667013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34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C0496CB-77A8-450D-BE0B-22FBE0631C36}"/>
              </a:ext>
            </a:extLst>
          </p:cNvPr>
          <p:cNvSpPr txBox="1"/>
          <p:nvPr/>
        </p:nvSpPr>
        <p:spPr>
          <a:xfrm>
            <a:off x="1388793" y="3343045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여경필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더비소프트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0A5F01-CBF9-4F5B-A131-AA5267D455EE}"/>
              </a:ext>
            </a:extLst>
          </p:cNvPr>
          <p:cNvGrpSpPr/>
          <p:nvPr/>
        </p:nvGrpSpPr>
        <p:grpSpPr>
          <a:xfrm>
            <a:off x="1520048" y="2713621"/>
            <a:ext cx="626022" cy="672905"/>
            <a:chOff x="1030671" y="4728745"/>
            <a:chExt cx="626022" cy="672905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29D8877D-A9CE-4338-B45F-F92B26BF6D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33893" y="4734127"/>
              <a:ext cx="622800" cy="667523"/>
            </a:xfrm>
            <a:prstGeom prst="rect">
              <a:avLst/>
            </a:prstGeom>
          </p:spPr>
        </p:pic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D78898B-4939-4CD3-89F5-2E19D3655955}"/>
                </a:ext>
              </a:extLst>
            </p:cNvPr>
            <p:cNvSpPr/>
            <p:nvPr/>
          </p:nvSpPr>
          <p:spPr>
            <a:xfrm>
              <a:off x="1030671" y="4728745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D0F8E52-0004-421F-BA01-E10D30BA3BBB}"/>
              </a:ext>
            </a:extLst>
          </p:cNvPr>
          <p:cNvGrpSpPr/>
          <p:nvPr/>
        </p:nvGrpSpPr>
        <p:grpSpPr>
          <a:xfrm>
            <a:off x="7740375" y="3732037"/>
            <a:ext cx="622806" cy="673200"/>
            <a:chOff x="7215236" y="4257964"/>
            <a:chExt cx="622806" cy="672989"/>
          </a:xfrm>
        </p:grpSpPr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522D5B65-B808-4A01-A9CF-C15FBDC1C0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221403" y="4263430"/>
              <a:ext cx="616175" cy="667523"/>
            </a:xfrm>
            <a:prstGeom prst="rect">
              <a:avLst/>
            </a:prstGeom>
          </p:spPr>
        </p:pic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B7EA8CBE-C502-43B0-B339-23E6A062426C}"/>
                </a:ext>
              </a:extLst>
            </p:cNvPr>
            <p:cNvSpPr/>
            <p:nvPr/>
          </p:nvSpPr>
          <p:spPr>
            <a:xfrm>
              <a:off x="7215236" y="4257964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2799BED8-F939-40BB-9164-C707A113F0C9}"/>
              </a:ext>
            </a:extLst>
          </p:cNvPr>
          <p:cNvSpPr txBox="1"/>
          <p:nvPr/>
        </p:nvSpPr>
        <p:spPr>
          <a:xfrm>
            <a:off x="7532328" y="4372837"/>
            <a:ext cx="1044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김행종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디플럭스씨앤씨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A8470EE4-E49F-4FBF-8A4F-DA0EB248FB11}"/>
              </a:ext>
            </a:extLst>
          </p:cNvPr>
          <p:cNvGrpSpPr/>
          <p:nvPr/>
        </p:nvGrpSpPr>
        <p:grpSpPr>
          <a:xfrm>
            <a:off x="5721394" y="4750837"/>
            <a:ext cx="622806" cy="673200"/>
            <a:chOff x="7931168" y="4275092"/>
            <a:chExt cx="622806" cy="673497"/>
          </a:xfrm>
        </p:grpSpPr>
        <p:pic>
          <p:nvPicPr>
            <p:cNvPr id="290" name="그림 289">
              <a:extLst>
                <a:ext uri="{FF2B5EF4-FFF2-40B4-BE49-F238E27FC236}">
                  <a16:creationId xmlns:a16="http://schemas.microsoft.com/office/drawing/2014/main" id="{0C40AD2F-0E9A-4394-8A0E-31A90D3E155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936662" y="4281066"/>
              <a:ext cx="616175" cy="667523"/>
            </a:xfrm>
            <a:prstGeom prst="rect">
              <a:avLst/>
            </a:prstGeom>
          </p:spPr>
        </p:pic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A281281-80AC-47CA-8E85-9079CC64954D}"/>
                </a:ext>
              </a:extLst>
            </p:cNvPr>
            <p:cNvSpPr/>
            <p:nvPr/>
          </p:nvSpPr>
          <p:spPr>
            <a:xfrm>
              <a:off x="7931168" y="4275092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0381160-C60B-40D9-AFDC-1C81F10EF29F}"/>
              </a:ext>
            </a:extLst>
          </p:cNvPr>
          <p:cNvSpPr txBox="1"/>
          <p:nvPr/>
        </p:nvSpPr>
        <p:spPr>
          <a:xfrm>
            <a:off x="5588781" y="5397582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노상민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아이이에이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30550-0229-4F35-994B-2FE6E88E14E0}"/>
              </a:ext>
            </a:extLst>
          </p:cNvPr>
          <p:cNvGrpSpPr/>
          <p:nvPr/>
        </p:nvGrpSpPr>
        <p:grpSpPr>
          <a:xfrm>
            <a:off x="6389485" y="4750837"/>
            <a:ext cx="622806" cy="668906"/>
            <a:chOff x="5851932" y="5744110"/>
            <a:chExt cx="622806" cy="6689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B8B99B-4137-4A02-A8BC-08264EAE3B2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399" y="5744110"/>
              <a:ext cx="615600" cy="666000"/>
            </a:xfrm>
            <a:prstGeom prst="rect">
              <a:avLst/>
            </a:prstGeom>
          </p:spPr>
        </p:pic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94F5E548-1B3C-4BF8-B41E-F74CDBD36FB8}"/>
                </a:ext>
              </a:extLst>
            </p:cNvPr>
            <p:cNvSpPr/>
            <p:nvPr/>
          </p:nvSpPr>
          <p:spPr>
            <a:xfrm>
              <a:off x="5851932" y="5745493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2" name="TextBox 331">
            <a:extLst>
              <a:ext uri="{FF2B5EF4-FFF2-40B4-BE49-F238E27FC236}">
                <a16:creationId xmlns:a16="http://schemas.microsoft.com/office/drawing/2014/main" id="{74E63D0E-9F3F-469E-B128-B52851121872}"/>
              </a:ext>
            </a:extLst>
          </p:cNvPr>
          <p:cNvSpPr txBox="1"/>
          <p:nvPr/>
        </p:nvSpPr>
        <p:spPr>
          <a:xfrm>
            <a:off x="6258901" y="5390863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유호준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9C7732-6181-47DC-AB94-D6099C87D5EC}"/>
              </a:ext>
            </a:extLst>
          </p:cNvPr>
          <p:cNvGrpSpPr/>
          <p:nvPr/>
        </p:nvGrpSpPr>
        <p:grpSpPr>
          <a:xfrm>
            <a:off x="7062489" y="4750837"/>
            <a:ext cx="622806" cy="667523"/>
            <a:chOff x="6495797" y="5746138"/>
            <a:chExt cx="622806" cy="66752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7E1CA8-CD41-4E35-8204-29483237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562" y="5753069"/>
              <a:ext cx="618588" cy="654634"/>
            </a:xfrm>
            <a:prstGeom prst="rect">
              <a:avLst/>
            </a:prstGeom>
          </p:spPr>
        </p:pic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54A25C9-A268-4F9A-8F4A-F231600B2CEA}"/>
                </a:ext>
              </a:extLst>
            </p:cNvPr>
            <p:cNvSpPr/>
            <p:nvPr/>
          </p:nvSpPr>
          <p:spPr>
            <a:xfrm>
              <a:off x="6495797" y="5746138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6F458D47-A7F7-40D0-8931-F093DE4AE5DD}"/>
              </a:ext>
            </a:extLst>
          </p:cNvPr>
          <p:cNvSpPr txBox="1"/>
          <p:nvPr/>
        </p:nvSpPr>
        <p:spPr>
          <a:xfrm>
            <a:off x="6933848" y="5393256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박종원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6FC7C4-41A6-4ADA-B0FE-372937590409}"/>
              </a:ext>
            </a:extLst>
          </p:cNvPr>
          <p:cNvGrpSpPr/>
          <p:nvPr/>
        </p:nvGrpSpPr>
        <p:grpSpPr>
          <a:xfrm>
            <a:off x="7736166" y="4754733"/>
            <a:ext cx="622806" cy="668454"/>
            <a:chOff x="7776508" y="5746138"/>
            <a:chExt cx="622806" cy="66845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054928-B2D1-431F-8FB8-0B1B4F455A2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286" y="5748592"/>
              <a:ext cx="614398" cy="666000"/>
            </a:xfrm>
            <a:prstGeom prst="rect">
              <a:avLst/>
            </a:prstGeom>
          </p:spPr>
        </p:pic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0577643B-171D-4CBC-A514-242B2EB8AAF2}"/>
                </a:ext>
              </a:extLst>
            </p:cNvPr>
            <p:cNvSpPr/>
            <p:nvPr/>
          </p:nvSpPr>
          <p:spPr>
            <a:xfrm>
              <a:off x="7776508" y="5746138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4B7F65F2-E4BF-471E-87B7-789E89873A56}"/>
              </a:ext>
            </a:extLst>
          </p:cNvPr>
          <p:cNvSpPr txBox="1"/>
          <p:nvPr/>
        </p:nvSpPr>
        <p:spPr>
          <a:xfrm>
            <a:off x="7615900" y="5399133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고은솔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B09352-FAF9-4A35-9C1A-87B92F7724E5}"/>
              </a:ext>
            </a:extLst>
          </p:cNvPr>
          <p:cNvGrpSpPr/>
          <p:nvPr/>
        </p:nvGrpSpPr>
        <p:grpSpPr>
          <a:xfrm>
            <a:off x="8413003" y="4755600"/>
            <a:ext cx="622806" cy="668733"/>
            <a:chOff x="8419025" y="5746776"/>
            <a:chExt cx="622806" cy="66873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B2EA011-6281-4899-99B3-3D9000D307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614" y="5749509"/>
              <a:ext cx="613925" cy="666000"/>
            </a:xfrm>
            <a:prstGeom prst="rect">
              <a:avLst/>
            </a:prstGeom>
          </p:spPr>
        </p:pic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9984D42E-BDF8-4B9F-82CB-9AF53878C3C6}"/>
                </a:ext>
              </a:extLst>
            </p:cNvPr>
            <p:cNvSpPr/>
            <p:nvPr/>
          </p:nvSpPr>
          <p:spPr>
            <a:xfrm>
              <a:off x="8419025" y="5746776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58EEEF66-E8CE-4D33-81F7-30F9EDE93B92}"/>
              </a:ext>
            </a:extLst>
          </p:cNvPr>
          <p:cNvSpPr txBox="1"/>
          <p:nvPr/>
        </p:nvSpPr>
        <p:spPr>
          <a:xfrm>
            <a:off x="8282937" y="540000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이태원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216AA6-35A5-4A80-B007-B3490BDBC7A7}"/>
              </a:ext>
            </a:extLst>
          </p:cNvPr>
          <p:cNvSpPr/>
          <p:nvPr/>
        </p:nvSpPr>
        <p:spPr>
          <a:xfrm>
            <a:off x="8455786" y="616323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37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FEBCE8-6158-4B25-B5EC-3316390B45F9}"/>
              </a:ext>
            </a:extLst>
          </p:cNvPr>
          <p:cNvGrpSpPr/>
          <p:nvPr/>
        </p:nvGrpSpPr>
        <p:grpSpPr>
          <a:xfrm>
            <a:off x="5721148" y="5770800"/>
            <a:ext cx="622806" cy="673200"/>
            <a:chOff x="5848209" y="4497674"/>
            <a:chExt cx="622806" cy="6732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02F591-3C1F-4457-B3EE-DC3BD63D988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5852326" y="4497674"/>
              <a:ext cx="615600" cy="6732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6DE2E8CB-56A1-450E-9B54-C7C7512DF479}"/>
                </a:ext>
              </a:extLst>
            </p:cNvPr>
            <p:cNvSpPr/>
            <p:nvPr/>
          </p:nvSpPr>
          <p:spPr>
            <a:xfrm>
              <a:off x="5848209" y="4499391"/>
              <a:ext cx="622806" cy="66652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EF2250C-AF29-47ED-87E3-E21481020446}"/>
              </a:ext>
            </a:extLst>
          </p:cNvPr>
          <p:cNvSpPr txBox="1"/>
          <p:nvPr/>
        </p:nvSpPr>
        <p:spPr>
          <a:xfrm>
            <a:off x="5461899" y="6415200"/>
            <a:ext cx="1136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전영환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5F8644-5069-4233-BF93-67CB3F5233AC}"/>
              </a:ext>
            </a:extLst>
          </p:cNvPr>
          <p:cNvGrpSpPr/>
          <p:nvPr/>
        </p:nvGrpSpPr>
        <p:grpSpPr>
          <a:xfrm>
            <a:off x="7064985" y="5770800"/>
            <a:ext cx="622806" cy="673307"/>
            <a:chOff x="5042713" y="5745493"/>
            <a:chExt cx="622806" cy="67330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B8CCDD4-46D7-4F95-880D-0D8BA805B5B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047200" y="5745600"/>
              <a:ext cx="615600" cy="6732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CEA1191-8CDD-4A54-B62C-2CEE561255B8}"/>
                </a:ext>
              </a:extLst>
            </p:cNvPr>
            <p:cNvSpPr/>
            <p:nvPr/>
          </p:nvSpPr>
          <p:spPr>
            <a:xfrm>
              <a:off x="5042713" y="5745493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4965A116-8425-460B-B012-672BC0784307}"/>
              </a:ext>
            </a:extLst>
          </p:cNvPr>
          <p:cNvSpPr txBox="1"/>
          <p:nvPr/>
        </p:nvSpPr>
        <p:spPr>
          <a:xfrm>
            <a:off x="6934401" y="641520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이경원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322D286-74C9-44EA-B7BE-DDD33A7AB31A}"/>
              </a:ext>
            </a:extLst>
          </p:cNvPr>
          <p:cNvGrpSpPr/>
          <p:nvPr/>
        </p:nvGrpSpPr>
        <p:grpSpPr>
          <a:xfrm>
            <a:off x="6394134" y="5770800"/>
            <a:ext cx="622806" cy="673307"/>
            <a:chOff x="5042713" y="5745493"/>
            <a:chExt cx="622806" cy="673307"/>
          </a:xfrm>
        </p:grpSpPr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04373EA7-5FEC-4191-8109-D91B68C4979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047200" y="5745600"/>
              <a:ext cx="615600" cy="673200"/>
            </a:xfrm>
            <a:prstGeom prst="rect">
              <a:avLst/>
            </a:prstGeom>
          </p:spPr>
        </p:pic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C91D43F1-4A17-4C0F-B171-C041EA313644}"/>
                </a:ext>
              </a:extLst>
            </p:cNvPr>
            <p:cNvSpPr/>
            <p:nvPr/>
          </p:nvSpPr>
          <p:spPr>
            <a:xfrm>
              <a:off x="5042713" y="5745493"/>
              <a:ext cx="622806" cy="66752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C16D87FE-8EA8-4ABC-AEBA-6EC867FA5B02}"/>
              </a:ext>
            </a:extLst>
          </p:cNvPr>
          <p:cNvSpPr txBox="1"/>
          <p:nvPr/>
        </p:nvSpPr>
        <p:spPr>
          <a:xfrm>
            <a:off x="6263550" y="641520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이민우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테스트마인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0943A47-209E-4FFF-B554-1AD0259E6088}"/>
              </a:ext>
            </a:extLst>
          </p:cNvPr>
          <p:cNvSpPr txBox="1"/>
          <p:nvPr/>
        </p:nvSpPr>
        <p:spPr>
          <a:xfrm>
            <a:off x="6351059" y="2342808"/>
            <a:ext cx="732450" cy="230832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AF49E26-FB6E-40DF-9751-F06B228E995F}"/>
              </a:ext>
            </a:extLst>
          </p:cNvPr>
          <p:cNvSpPr txBox="1"/>
          <p:nvPr/>
        </p:nvSpPr>
        <p:spPr>
          <a:xfrm>
            <a:off x="7516759" y="2342808"/>
            <a:ext cx="732450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PMO/</a:t>
            </a:r>
            <a:r>
              <a:rPr lang="ko-KR" altLang="en-US" sz="8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</a:t>
            </a:r>
            <a:endParaRPr lang="en-US" altLang="ko-KR" sz="8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7F56CCAF-6B5F-4EB9-AFA9-BE72B6CF06B4}"/>
              </a:ext>
            </a:extLst>
          </p:cNvPr>
          <p:cNvCxnSpPr>
            <a:cxnSpLocks/>
            <a:stCxn id="258" idx="2"/>
          </p:cNvCxnSpPr>
          <p:nvPr/>
        </p:nvCxnSpPr>
        <p:spPr>
          <a:xfrm flipH="1">
            <a:off x="6717272" y="2573640"/>
            <a:ext cx="12" cy="1371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5ADD29EA-EAEE-49DC-A07E-70862C8AAE6F}"/>
              </a:ext>
            </a:extLst>
          </p:cNvPr>
          <p:cNvCxnSpPr>
            <a:cxnSpLocks/>
            <a:stCxn id="263" idx="2"/>
          </p:cNvCxnSpPr>
          <p:nvPr/>
        </p:nvCxnSpPr>
        <p:spPr>
          <a:xfrm flipH="1">
            <a:off x="7881068" y="2573640"/>
            <a:ext cx="1916" cy="1387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020A3D-132F-456D-A09E-8B1A1670C6A8}"/>
              </a:ext>
            </a:extLst>
          </p:cNvPr>
          <p:cNvGrpSpPr/>
          <p:nvPr/>
        </p:nvGrpSpPr>
        <p:grpSpPr>
          <a:xfrm>
            <a:off x="6707893" y="2287973"/>
            <a:ext cx="1197855" cy="58162"/>
            <a:chOff x="5155685" y="1615363"/>
            <a:chExt cx="1014286" cy="64510"/>
          </a:xfrm>
        </p:grpSpPr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DCBAA7E-2217-4323-927A-75D9E77ED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5685" y="1615363"/>
              <a:ext cx="101428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1DE302F6-5329-4814-ADD4-4250033E7C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34202" y="1647981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661D8D7-AA64-4392-A3EC-F39643FA733E}"/>
                </a:ext>
              </a:extLst>
            </p:cNvPr>
            <p:cNvCxnSpPr/>
            <p:nvPr/>
          </p:nvCxnSpPr>
          <p:spPr>
            <a:xfrm rot="5400000">
              <a:off x="6129090" y="1647981"/>
              <a:ext cx="6378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1BC7A32-D998-4709-A6C5-1BB855D135BE}"/>
              </a:ext>
            </a:extLst>
          </p:cNvPr>
          <p:cNvSpPr/>
          <p:nvPr/>
        </p:nvSpPr>
        <p:spPr>
          <a:xfrm>
            <a:off x="8627273" y="634260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36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B4764-CC9E-417B-AF45-F53F5DCF7E31}"/>
              </a:ext>
            </a:extLst>
          </p:cNvPr>
          <p:cNvCxnSpPr>
            <a:cxnSpLocks/>
          </p:cNvCxnSpPr>
          <p:nvPr/>
        </p:nvCxnSpPr>
        <p:spPr>
          <a:xfrm>
            <a:off x="8803481" y="940196"/>
            <a:ext cx="10052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F7A9BD2-3F60-4361-A91C-8609F2FE1FFD}"/>
              </a:ext>
            </a:extLst>
          </p:cNvPr>
          <p:cNvSpPr txBox="1"/>
          <p:nvPr/>
        </p:nvSpPr>
        <p:spPr>
          <a:xfrm>
            <a:off x="7605695" y="6417545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이진수 </a:t>
            </a:r>
            <a:r>
              <a:rPr lang="en-US" altLang="ko-KR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</a:p>
          <a:p>
            <a:pPr algn="ctr"/>
            <a:r>
              <a:rPr lang="ko-KR" altLang="en-US" sz="7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아이이에이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C1D29A-FCB6-4D94-B7BE-0119C4634688}"/>
              </a:ext>
            </a:extLst>
          </p:cNvPr>
          <p:cNvGrpSpPr/>
          <p:nvPr/>
        </p:nvGrpSpPr>
        <p:grpSpPr>
          <a:xfrm>
            <a:off x="7738308" y="5770800"/>
            <a:ext cx="622806" cy="673200"/>
            <a:chOff x="7738308" y="5770800"/>
            <a:chExt cx="622806" cy="6732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D0D1FE-EC14-422C-8830-8F226E0BB0D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7743600" y="5778000"/>
              <a:ext cx="615600" cy="666000"/>
            </a:xfrm>
            <a:prstGeom prst="rect">
              <a:avLst/>
            </a:prstGeom>
          </p:spPr>
        </p:pic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1DEDD26-AFA0-4C15-9B86-2892974552D8}"/>
                </a:ext>
              </a:extLst>
            </p:cNvPr>
            <p:cNvSpPr/>
            <p:nvPr/>
          </p:nvSpPr>
          <p:spPr>
            <a:xfrm>
              <a:off x="7738308" y="5770800"/>
              <a:ext cx="622806" cy="6672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3C7099C7-E1BB-4CF2-AD55-ADC13DB6436D}"/>
              </a:ext>
            </a:extLst>
          </p:cNvPr>
          <p:cNvSpPr/>
          <p:nvPr/>
        </p:nvSpPr>
        <p:spPr>
          <a:xfrm>
            <a:off x="8801105" y="634262"/>
            <a:ext cx="2982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36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0EBADEF3-EF56-41A6-B56E-CE654B070138}"/>
              </a:ext>
            </a:extLst>
          </p:cNvPr>
          <p:cNvCxnSpPr>
            <a:cxnSpLocks/>
          </p:cNvCxnSpPr>
          <p:nvPr/>
        </p:nvCxnSpPr>
        <p:spPr>
          <a:xfrm flipV="1">
            <a:off x="8462962" y="903145"/>
            <a:ext cx="102856" cy="6126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4CCBD219-50D4-47CB-9107-4B2F29C151AC}"/>
              </a:ext>
            </a:extLst>
          </p:cNvPr>
          <p:cNvCxnSpPr>
            <a:cxnSpLocks/>
          </p:cNvCxnSpPr>
          <p:nvPr/>
        </p:nvCxnSpPr>
        <p:spPr>
          <a:xfrm>
            <a:off x="8641556" y="916781"/>
            <a:ext cx="93384" cy="210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D6C1050-873A-4FE0-B971-D1CADC9D46A5}"/>
              </a:ext>
            </a:extLst>
          </p:cNvPr>
          <p:cNvSpPr txBox="1"/>
          <p:nvPr/>
        </p:nvSpPr>
        <p:spPr>
          <a:xfrm>
            <a:off x="8281970" y="6414370"/>
            <a:ext cx="883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푸엉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(ATE)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750" dirty="0">
                <a:solidFill>
                  <a:srgbClr val="FF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CNS_VN</a:t>
            </a:r>
            <a:endParaRPr lang="en-US" altLang="ko-KR" sz="7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7F619E-3007-4049-9180-8C9F5368263B}"/>
              </a:ext>
            </a:extLst>
          </p:cNvPr>
          <p:cNvGrpSpPr/>
          <p:nvPr/>
        </p:nvGrpSpPr>
        <p:grpSpPr>
          <a:xfrm>
            <a:off x="8414583" y="5767625"/>
            <a:ext cx="622806" cy="672775"/>
            <a:chOff x="8414583" y="5767625"/>
            <a:chExt cx="622806" cy="672775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D6316F24-1977-480F-A7AF-3707D302239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20400" y="5774400"/>
              <a:ext cx="615600" cy="666000"/>
            </a:xfrm>
            <a:prstGeom prst="rect">
              <a:avLst/>
            </a:prstGeom>
          </p:spPr>
        </p:pic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AA66F98-FFD3-4917-AD2D-C2E161026091}"/>
                </a:ext>
              </a:extLst>
            </p:cNvPr>
            <p:cNvSpPr/>
            <p:nvPr/>
          </p:nvSpPr>
          <p:spPr>
            <a:xfrm>
              <a:off x="8414583" y="5767625"/>
              <a:ext cx="622806" cy="6672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8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57CA0E-0B12-496A-917A-F1C4F11F5E2D}"/>
              </a:ext>
            </a:extLst>
          </p:cNvPr>
          <p:cNvSpPr/>
          <p:nvPr/>
        </p:nvSpPr>
        <p:spPr>
          <a:xfrm>
            <a:off x="2445293" y="84854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39884-6691-4E1C-A72A-78CF46DC97D9}"/>
              </a:ext>
            </a:extLst>
          </p:cNvPr>
          <p:cNvSpPr txBox="1"/>
          <p:nvPr/>
        </p:nvSpPr>
        <p:spPr>
          <a:xfrm>
            <a:off x="3694029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차진홍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4A0D50-FB76-42ED-A67B-614A65ADA082}"/>
              </a:ext>
            </a:extLst>
          </p:cNvPr>
          <p:cNvSpPr/>
          <p:nvPr/>
        </p:nvSpPr>
        <p:spPr>
          <a:xfrm>
            <a:off x="3701007" y="84854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110EF-73B2-46FD-867A-5779F3FAE23C}"/>
              </a:ext>
            </a:extLst>
          </p:cNvPr>
          <p:cNvSpPr/>
          <p:nvPr/>
        </p:nvSpPr>
        <p:spPr>
          <a:xfrm>
            <a:off x="4983009" y="84854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63275-BA6C-4D3D-BFCE-AA7FDF5E0FE5}"/>
              </a:ext>
            </a:extLst>
          </p:cNvPr>
          <p:cNvSpPr txBox="1"/>
          <p:nvPr/>
        </p:nvSpPr>
        <p:spPr>
          <a:xfrm>
            <a:off x="4976031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임동현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23366-5891-4CF0-803C-D9FD7F3995B2}"/>
              </a:ext>
            </a:extLst>
          </p:cNvPr>
          <p:cNvSpPr txBox="1"/>
          <p:nvPr/>
        </p:nvSpPr>
        <p:spPr>
          <a:xfrm>
            <a:off x="6259681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박춘성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B4B02-D435-4220-B139-A433C9D2590D}"/>
              </a:ext>
            </a:extLst>
          </p:cNvPr>
          <p:cNvSpPr txBox="1"/>
          <p:nvPr/>
        </p:nvSpPr>
        <p:spPr>
          <a:xfrm>
            <a:off x="7513556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송재곤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C4FB3-B97D-4D51-87D1-7CC1B7D3072C}"/>
              </a:ext>
            </a:extLst>
          </p:cNvPr>
          <p:cNvSpPr txBox="1"/>
          <p:nvPr/>
        </p:nvSpPr>
        <p:spPr>
          <a:xfrm>
            <a:off x="2438315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오승영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1580A5-25DE-415C-A298-47FC3E0E6FB7}"/>
              </a:ext>
            </a:extLst>
          </p:cNvPr>
          <p:cNvSpPr/>
          <p:nvPr/>
        </p:nvSpPr>
        <p:spPr>
          <a:xfrm>
            <a:off x="2445293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6FC01F-F3E1-4256-891F-5FC2CA0EAFB0}"/>
              </a:ext>
            </a:extLst>
          </p:cNvPr>
          <p:cNvSpPr/>
          <p:nvPr/>
        </p:nvSpPr>
        <p:spPr>
          <a:xfrm>
            <a:off x="3701007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318C7-3E84-472A-9A55-1D01EA01B350}"/>
              </a:ext>
            </a:extLst>
          </p:cNvPr>
          <p:cNvSpPr txBox="1"/>
          <p:nvPr/>
        </p:nvSpPr>
        <p:spPr>
          <a:xfrm>
            <a:off x="3694029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김은영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5C18CC-46B5-4506-9447-93DBCCD901E3}"/>
              </a:ext>
            </a:extLst>
          </p:cNvPr>
          <p:cNvSpPr/>
          <p:nvPr/>
        </p:nvSpPr>
        <p:spPr>
          <a:xfrm>
            <a:off x="4983009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D1FA8-EDD6-4883-9789-512FB50F8822}"/>
              </a:ext>
            </a:extLst>
          </p:cNvPr>
          <p:cNvSpPr txBox="1"/>
          <p:nvPr/>
        </p:nvSpPr>
        <p:spPr>
          <a:xfrm>
            <a:off x="4976031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김형태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91003-1877-4435-90F3-72AEF786C87A}"/>
              </a:ext>
            </a:extLst>
          </p:cNvPr>
          <p:cNvSpPr/>
          <p:nvPr/>
        </p:nvSpPr>
        <p:spPr>
          <a:xfrm>
            <a:off x="6266659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4251A-D737-4306-9A1B-92A1839E3A5B}"/>
              </a:ext>
            </a:extLst>
          </p:cNvPr>
          <p:cNvSpPr txBox="1"/>
          <p:nvPr/>
        </p:nvSpPr>
        <p:spPr>
          <a:xfrm>
            <a:off x="6259681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변상윤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2B9CB-A91B-42FE-A952-C375354AAF10}"/>
              </a:ext>
            </a:extLst>
          </p:cNvPr>
          <p:cNvSpPr txBox="1"/>
          <p:nvPr/>
        </p:nvSpPr>
        <p:spPr>
          <a:xfrm>
            <a:off x="2438315" y="6159116"/>
            <a:ext cx="88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채희승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FIORI/CDS/RAP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C8B435-FE13-4854-982E-A93D0B1D4C13}"/>
              </a:ext>
            </a:extLst>
          </p:cNvPr>
          <p:cNvSpPr txBox="1"/>
          <p:nvPr/>
        </p:nvSpPr>
        <p:spPr>
          <a:xfrm>
            <a:off x="3694029" y="6159116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김현수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CDS/RAP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AB8A6B-5F7D-4BB4-A88C-DB142B6D1138}"/>
              </a:ext>
            </a:extLst>
          </p:cNvPr>
          <p:cNvSpPr/>
          <p:nvPr/>
        </p:nvSpPr>
        <p:spPr>
          <a:xfrm>
            <a:off x="4983009" y="5301899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F21AC8-E37F-44B8-9302-500641D60D93}"/>
              </a:ext>
            </a:extLst>
          </p:cNvPr>
          <p:cNvSpPr txBox="1"/>
          <p:nvPr/>
        </p:nvSpPr>
        <p:spPr>
          <a:xfrm>
            <a:off x="4976031" y="6159116"/>
            <a:ext cx="88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유균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FIORI/CDS/RAP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B0428C-D602-4D67-BF79-BE2FDDB17251}"/>
              </a:ext>
            </a:extLst>
          </p:cNvPr>
          <p:cNvSpPr/>
          <p:nvPr/>
        </p:nvSpPr>
        <p:spPr>
          <a:xfrm>
            <a:off x="6266659" y="5301899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2D63F-3074-4239-B411-60BFFE7FEB9C}"/>
              </a:ext>
            </a:extLst>
          </p:cNvPr>
          <p:cNvSpPr txBox="1"/>
          <p:nvPr/>
        </p:nvSpPr>
        <p:spPr>
          <a:xfrm>
            <a:off x="6259681" y="6159116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문혁찬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Fiori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1F3CEC-05D0-4BE1-A550-B2B91EE11D00}"/>
              </a:ext>
            </a:extLst>
          </p:cNvPr>
          <p:cNvSpPr/>
          <p:nvPr/>
        </p:nvSpPr>
        <p:spPr>
          <a:xfrm>
            <a:off x="7520534" y="84854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BA0129-C561-47F0-92AA-0523263B7A4C}"/>
              </a:ext>
            </a:extLst>
          </p:cNvPr>
          <p:cNvSpPr/>
          <p:nvPr/>
        </p:nvSpPr>
        <p:spPr>
          <a:xfrm>
            <a:off x="6266659" y="84854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60582F-5B8D-4B91-9C3C-693CEC8E90A4}"/>
              </a:ext>
            </a:extLst>
          </p:cNvPr>
          <p:cNvSpPr/>
          <p:nvPr/>
        </p:nvSpPr>
        <p:spPr>
          <a:xfrm>
            <a:off x="2445293" y="5301899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4224E9-6FA1-402D-AD51-E35A1289FEF0}"/>
              </a:ext>
            </a:extLst>
          </p:cNvPr>
          <p:cNvSpPr/>
          <p:nvPr/>
        </p:nvSpPr>
        <p:spPr>
          <a:xfrm>
            <a:off x="3701007" y="5301899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0D4743-A173-4580-8DAE-722A363BE6CF}"/>
              </a:ext>
            </a:extLst>
          </p:cNvPr>
          <p:cNvSpPr/>
          <p:nvPr/>
        </p:nvSpPr>
        <p:spPr>
          <a:xfrm>
            <a:off x="496726" y="1946320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Func. Frontier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65AF28-E241-41CF-8118-62C974F74FA5}"/>
              </a:ext>
            </a:extLst>
          </p:cNvPr>
          <p:cNvSpPr/>
          <p:nvPr/>
        </p:nvSpPr>
        <p:spPr>
          <a:xfrm>
            <a:off x="496726" y="5568268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Tech. Frontier </a:t>
            </a:r>
            <a:endParaRPr lang="ko-KR" altLang="en-US" sz="14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F7ADCA-66EB-4FAB-9942-89BECC2046CF}"/>
              </a:ext>
            </a:extLst>
          </p:cNvPr>
          <p:cNvGrpSpPr/>
          <p:nvPr/>
        </p:nvGrpSpPr>
        <p:grpSpPr>
          <a:xfrm>
            <a:off x="1949223" y="1266454"/>
            <a:ext cx="291615" cy="3141629"/>
            <a:chOff x="1888260" y="1728032"/>
            <a:chExt cx="291615" cy="1596522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090D5AB-CFC5-4F4A-BDF3-18AE1AB543D6}"/>
                </a:ext>
              </a:extLst>
            </p:cNvPr>
            <p:cNvCxnSpPr/>
            <p:nvPr/>
          </p:nvCxnSpPr>
          <p:spPr>
            <a:xfrm>
              <a:off x="2037806" y="1728032"/>
              <a:ext cx="0" cy="159652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28C7022-9660-439B-AA39-51B868CE1437}"/>
                </a:ext>
              </a:extLst>
            </p:cNvPr>
            <p:cNvCxnSpPr/>
            <p:nvPr/>
          </p:nvCxnSpPr>
          <p:spPr>
            <a:xfrm>
              <a:off x="2031830" y="1728032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CE96BD9-F0D7-46AC-8A2F-BCD9EADEC89A}"/>
                </a:ext>
              </a:extLst>
            </p:cNvPr>
            <p:cNvCxnSpPr/>
            <p:nvPr/>
          </p:nvCxnSpPr>
          <p:spPr>
            <a:xfrm>
              <a:off x="2031830" y="3324554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B9DD9D4-582B-4771-A2D1-9A22339AE0DB}"/>
                </a:ext>
              </a:extLst>
            </p:cNvPr>
            <p:cNvCxnSpPr/>
            <p:nvPr/>
          </p:nvCxnSpPr>
          <p:spPr>
            <a:xfrm>
              <a:off x="1888260" y="2557108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8697346-59DC-4931-8B53-DBE2CC55EB5E}"/>
              </a:ext>
            </a:extLst>
          </p:cNvPr>
          <p:cNvCxnSpPr/>
          <p:nvPr/>
        </p:nvCxnSpPr>
        <p:spPr>
          <a:xfrm>
            <a:off x="1949223" y="5719240"/>
            <a:ext cx="1480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056543-F32D-4963-A3B5-B26E5834E8EB}"/>
              </a:ext>
            </a:extLst>
          </p:cNvPr>
          <p:cNvCxnSpPr/>
          <p:nvPr/>
        </p:nvCxnSpPr>
        <p:spPr>
          <a:xfrm>
            <a:off x="0" y="653135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4A52685-A72A-4D0F-BB1E-E6F13CDEA0FE}"/>
              </a:ext>
            </a:extLst>
          </p:cNvPr>
          <p:cNvSpPr txBox="1"/>
          <p:nvPr/>
        </p:nvSpPr>
        <p:spPr>
          <a:xfrm>
            <a:off x="121919" y="15674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LGE Frontier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조직도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330A14-17C9-4B09-84EE-36A55F02580F}"/>
              </a:ext>
            </a:extLst>
          </p:cNvPr>
          <p:cNvSpPr txBox="1"/>
          <p:nvPr/>
        </p:nvSpPr>
        <p:spPr>
          <a:xfrm>
            <a:off x="3682769" y="4653087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최재원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F0D7F-C75E-40E5-8A4B-D9193EBE3F2C}"/>
              </a:ext>
            </a:extLst>
          </p:cNvPr>
          <p:cNvSpPr/>
          <p:nvPr/>
        </p:nvSpPr>
        <p:spPr>
          <a:xfrm>
            <a:off x="3689747" y="3787161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D3CC66-71E1-463D-A91B-C09E0E13DD8F}"/>
              </a:ext>
            </a:extLst>
          </p:cNvPr>
          <p:cNvSpPr txBox="1"/>
          <p:nvPr/>
        </p:nvSpPr>
        <p:spPr>
          <a:xfrm>
            <a:off x="2438315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이창근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MM/PP/CO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4F8886-493C-452C-AC92-46FA6A2A1C4D}"/>
              </a:ext>
            </a:extLst>
          </p:cNvPr>
          <p:cNvSpPr/>
          <p:nvPr/>
        </p:nvSpPr>
        <p:spPr>
          <a:xfrm>
            <a:off x="7530348" y="5301899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8DAFB2-AAC9-431B-AE25-0C8FE2A5CAA9}"/>
              </a:ext>
            </a:extLst>
          </p:cNvPr>
          <p:cNvSpPr txBox="1"/>
          <p:nvPr/>
        </p:nvSpPr>
        <p:spPr>
          <a:xfrm>
            <a:off x="7543331" y="6159116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신효섭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UI/UX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CA2A1F-05EE-4A8E-9105-667FAA883292}"/>
              </a:ext>
            </a:extLst>
          </p:cNvPr>
          <p:cNvSpPr txBox="1"/>
          <p:nvPr/>
        </p:nvSpPr>
        <p:spPr>
          <a:xfrm>
            <a:off x="2438315" y="4646658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김경태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2CBA828-6203-4306-BBAD-3A239571B428}"/>
              </a:ext>
            </a:extLst>
          </p:cNvPr>
          <p:cNvSpPr/>
          <p:nvPr/>
        </p:nvSpPr>
        <p:spPr>
          <a:xfrm>
            <a:off x="2445293" y="3780732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3880053-59A5-41FD-9D0D-3CA1CF96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26" y="860014"/>
            <a:ext cx="605320" cy="8156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60D115-6E20-4925-98B3-2F54387DF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3"/>
          <a:stretch/>
        </p:blipFill>
        <p:spPr>
          <a:xfrm>
            <a:off x="3822421" y="867502"/>
            <a:ext cx="611552" cy="8115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B8B7172-53F6-4CED-A175-D6E7D1DF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292" y="848549"/>
            <a:ext cx="611547" cy="8335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E73F8A-898B-4DA9-B864-CCB421B9D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812" y="855992"/>
            <a:ext cx="627145" cy="8115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9C93EF0-B773-4FD7-9329-AB99A57EE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491" y="855562"/>
            <a:ext cx="607700" cy="82065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691B7A4-A436-4F65-AA6B-9BDD54074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256" y="2298567"/>
            <a:ext cx="635406" cy="8526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659BC2-29F0-4B96-B070-692200D89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7373" y="2302258"/>
            <a:ext cx="631382" cy="83057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07F5B3F-14D9-4315-A9A8-13B7A6403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1019" y="2297906"/>
            <a:ext cx="646622" cy="8305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81037B1-8354-436D-AE8B-E3116AB29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686" y="2302142"/>
            <a:ext cx="666040" cy="83931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165ADB-102E-4160-B9B5-ECAB9C70B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6849" y="3793299"/>
            <a:ext cx="631382" cy="83830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970A1BA-2933-4813-B31C-7846D50C32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0126" y="3793299"/>
            <a:ext cx="613988" cy="81521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2356A13-757B-4DD4-9FD8-3662783C0A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8906" y="5310525"/>
            <a:ext cx="622932" cy="8305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98732AB-F477-4B7C-BD51-6C5DC21C61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0825" y="5310525"/>
            <a:ext cx="636556" cy="85263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F4F66E1-633C-41D2-A037-F09DF40CBD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2283" y="5310525"/>
            <a:ext cx="636556" cy="84517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28FC26F-4312-42E5-97DE-001C66FABF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8258" y="5327776"/>
            <a:ext cx="609144" cy="81670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FF2614C-5778-4A28-A292-9F26797E5A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55491" y="5310525"/>
            <a:ext cx="621922" cy="84517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DEDAEC6-EF14-47E5-BECA-BB9FFFF9F6C3}"/>
              </a:ext>
            </a:extLst>
          </p:cNvPr>
          <p:cNvSpPr txBox="1"/>
          <p:nvPr/>
        </p:nvSpPr>
        <p:spPr>
          <a:xfrm>
            <a:off x="4225786" y="1752303"/>
            <a:ext cx="876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(7/31)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투입예정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204994-E213-44F5-BDC5-D2E090E328B5}"/>
              </a:ext>
            </a:extLst>
          </p:cNvPr>
          <p:cNvSpPr txBox="1"/>
          <p:nvPr/>
        </p:nvSpPr>
        <p:spPr>
          <a:xfrm>
            <a:off x="5518335" y="1752303"/>
            <a:ext cx="876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(7/31)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투입예정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4DEBC0-6E56-4B6B-BD81-07EC4770E04E}"/>
              </a:ext>
            </a:extLst>
          </p:cNvPr>
          <p:cNvSpPr txBox="1"/>
          <p:nvPr/>
        </p:nvSpPr>
        <p:spPr>
          <a:xfrm>
            <a:off x="2993634" y="1752303"/>
            <a:ext cx="876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(7/24)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투입예정</a:t>
            </a:r>
          </a:p>
        </p:txBody>
      </p:sp>
    </p:spTree>
    <p:extLst>
      <p:ext uri="{BB962C8B-B14F-4D97-AF65-F5344CB8AC3E}">
        <p14:creationId xmlns:p14="http://schemas.microsoft.com/office/powerpoint/2010/main" val="14903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21AC6C-8E99-438D-8F9F-746AD8AEC12B}"/>
              </a:ext>
            </a:extLst>
          </p:cNvPr>
          <p:cNvSpPr txBox="1"/>
          <p:nvPr/>
        </p:nvSpPr>
        <p:spPr>
          <a:xfrm>
            <a:off x="2548146" y="1705765"/>
            <a:ext cx="663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장태희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7444AD-A58E-40D1-94DC-337407062812}"/>
              </a:ext>
            </a:extLst>
          </p:cNvPr>
          <p:cNvGrpSpPr/>
          <p:nvPr/>
        </p:nvGrpSpPr>
        <p:grpSpPr>
          <a:xfrm>
            <a:off x="2445293" y="848548"/>
            <a:ext cx="869332" cy="835817"/>
            <a:chOff x="975361" y="1045505"/>
            <a:chExt cx="653142" cy="6279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57CA0E-0B12-496A-917A-F1C4F11F5E2D}"/>
                </a:ext>
              </a:extLst>
            </p:cNvPr>
            <p:cNvSpPr/>
            <p:nvPr/>
          </p:nvSpPr>
          <p:spPr>
            <a:xfrm>
              <a:off x="975361" y="1045505"/>
              <a:ext cx="653142" cy="6279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B00460-3E2F-4178-8EE0-EE7408BF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977" y="1056520"/>
              <a:ext cx="484745" cy="60593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B39884-6691-4E1C-A72A-78CF46DC97D9}"/>
              </a:ext>
            </a:extLst>
          </p:cNvPr>
          <p:cNvSpPr txBox="1"/>
          <p:nvPr/>
        </p:nvSpPr>
        <p:spPr>
          <a:xfrm>
            <a:off x="3694029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CD0059-33E3-489E-9FC1-4E7E2567D7BC}"/>
              </a:ext>
            </a:extLst>
          </p:cNvPr>
          <p:cNvGrpSpPr/>
          <p:nvPr/>
        </p:nvGrpSpPr>
        <p:grpSpPr>
          <a:xfrm>
            <a:off x="3701007" y="848548"/>
            <a:ext cx="869332" cy="835817"/>
            <a:chOff x="975361" y="1781379"/>
            <a:chExt cx="653142" cy="6279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4A0D50-FB76-42ED-A67B-614A65ADA082}"/>
                </a:ext>
              </a:extLst>
            </p:cNvPr>
            <p:cNvSpPr/>
            <p:nvPr/>
          </p:nvSpPr>
          <p:spPr>
            <a:xfrm>
              <a:off x="975361" y="1781379"/>
              <a:ext cx="653142" cy="6279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1953C49-C73B-4993-BD4E-38D6835A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988" y="1798797"/>
              <a:ext cx="519888" cy="59986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110EF-73B2-46FD-867A-5779F3FAE23C}"/>
              </a:ext>
            </a:extLst>
          </p:cNvPr>
          <p:cNvSpPr/>
          <p:nvPr/>
        </p:nvSpPr>
        <p:spPr>
          <a:xfrm>
            <a:off x="4983009" y="848548"/>
            <a:ext cx="869332" cy="835817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사진확보예정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63275-BA6C-4D3D-BFCE-AA7FDF5E0FE5}"/>
              </a:ext>
            </a:extLst>
          </p:cNvPr>
          <p:cNvSpPr txBox="1"/>
          <p:nvPr/>
        </p:nvSpPr>
        <p:spPr>
          <a:xfrm>
            <a:off x="4976031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오정민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23366-5891-4CF0-803C-D9FD7F3995B2}"/>
              </a:ext>
            </a:extLst>
          </p:cNvPr>
          <p:cNvSpPr txBox="1"/>
          <p:nvPr/>
        </p:nvSpPr>
        <p:spPr>
          <a:xfrm>
            <a:off x="6259681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B4B02-D435-4220-B139-A433C9D2590D}"/>
              </a:ext>
            </a:extLst>
          </p:cNvPr>
          <p:cNvSpPr txBox="1"/>
          <p:nvPr/>
        </p:nvSpPr>
        <p:spPr>
          <a:xfrm>
            <a:off x="7513556" y="1705765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조병직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C4FB3-B97D-4D51-87D1-7CC1B7D3072C}"/>
              </a:ext>
            </a:extLst>
          </p:cNvPr>
          <p:cNvSpPr txBox="1"/>
          <p:nvPr/>
        </p:nvSpPr>
        <p:spPr>
          <a:xfrm>
            <a:off x="2438315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TBD</a:t>
            </a: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1580A5-25DE-415C-A298-47FC3E0E6FB7}"/>
              </a:ext>
            </a:extLst>
          </p:cNvPr>
          <p:cNvSpPr/>
          <p:nvPr/>
        </p:nvSpPr>
        <p:spPr>
          <a:xfrm>
            <a:off x="2445293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TBD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6FC01F-F3E1-4256-891F-5FC2CA0EAFB0}"/>
              </a:ext>
            </a:extLst>
          </p:cNvPr>
          <p:cNvSpPr/>
          <p:nvPr/>
        </p:nvSpPr>
        <p:spPr>
          <a:xfrm>
            <a:off x="3701007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TBD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318C7-3E84-472A-9A55-1D01EA01B350}"/>
              </a:ext>
            </a:extLst>
          </p:cNvPr>
          <p:cNvSpPr txBox="1"/>
          <p:nvPr/>
        </p:nvSpPr>
        <p:spPr>
          <a:xfrm>
            <a:off x="3694029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TBD</a:t>
            </a: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5C18CC-46B5-4506-9447-93DBCCD901E3}"/>
              </a:ext>
            </a:extLst>
          </p:cNvPr>
          <p:cNvSpPr/>
          <p:nvPr/>
        </p:nvSpPr>
        <p:spPr>
          <a:xfrm>
            <a:off x="4983009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TBD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D1FA8-EDD6-4883-9789-512FB50F8822}"/>
              </a:ext>
            </a:extLst>
          </p:cNvPr>
          <p:cNvSpPr txBox="1"/>
          <p:nvPr/>
        </p:nvSpPr>
        <p:spPr>
          <a:xfrm>
            <a:off x="4976031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TBD</a:t>
            </a: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MM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91003-1877-4435-90F3-72AEF786C87A}"/>
              </a:ext>
            </a:extLst>
          </p:cNvPr>
          <p:cNvSpPr/>
          <p:nvPr/>
        </p:nvSpPr>
        <p:spPr>
          <a:xfrm>
            <a:off x="6266659" y="2297016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TBD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4251A-D737-4306-9A1B-92A1839E3A5B}"/>
              </a:ext>
            </a:extLst>
          </p:cNvPr>
          <p:cNvSpPr txBox="1"/>
          <p:nvPr/>
        </p:nvSpPr>
        <p:spPr>
          <a:xfrm>
            <a:off x="6259681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TBD</a:t>
            </a: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MM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2B9CB-A91B-42FE-A952-C375354AAF10}"/>
              </a:ext>
            </a:extLst>
          </p:cNvPr>
          <p:cNvSpPr txBox="1"/>
          <p:nvPr/>
        </p:nvSpPr>
        <p:spPr>
          <a:xfrm>
            <a:off x="2438315" y="4682591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김시환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ABAP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C8B435-FE13-4854-982E-A93D0B1D4C13}"/>
              </a:ext>
            </a:extLst>
          </p:cNvPr>
          <p:cNvSpPr txBox="1"/>
          <p:nvPr/>
        </p:nvSpPr>
        <p:spPr>
          <a:xfrm>
            <a:off x="3694029" y="4682591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조진규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CDS/RAP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AB8A6B-5F7D-4BB4-A88C-DB142B6D1138}"/>
              </a:ext>
            </a:extLst>
          </p:cNvPr>
          <p:cNvSpPr/>
          <p:nvPr/>
        </p:nvSpPr>
        <p:spPr>
          <a:xfrm>
            <a:off x="4983009" y="3825374"/>
            <a:ext cx="869332" cy="835817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사진확보예정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F21AC8-E37F-44B8-9302-500641D60D93}"/>
              </a:ext>
            </a:extLst>
          </p:cNvPr>
          <p:cNvSpPr txBox="1"/>
          <p:nvPr/>
        </p:nvSpPr>
        <p:spPr>
          <a:xfrm>
            <a:off x="4976031" y="4682591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박주영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FIORI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B0428C-D602-4D67-BF79-BE2FDDB17251}"/>
              </a:ext>
            </a:extLst>
          </p:cNvPr>
          <p:cNvSpPr/>
          <p:nvPr/>
        </p:nvSpPr>
        <p:spPr>
          <a:xfrm>
            <a:off x="6266659" y="3825374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TBD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2D63F-3074-4239-B411-60BFFE7FEB9C}"/>
              </a:ext>
            </a:extLst>
          </p:cNvPr>
          <p:cNvSpPr txBox="1"/>
          <p:nvPr/>
        </p:nvSpPr>
        <p:spPr>
          <a:xfrm>
            <a:off x="6259681" y="4682591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TBD</a:t>
            </a:r>
          </a:p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비즈테크아이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ABAP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65BFB7-05B7-4169-A77E-F67478016DBC}"/>
              </a:ext>
            </a:extLst>
          </p:cNvPr>
          <p:cNvGrpSpPr/>
          <p:nvPr/>
        </p:nvGrpSpPr>
        <p:grpSpPr>
          <a:xfrm>
            <a:off x="7520534" y="848548"/>
            <a:ext cx="869332" cy="835817"/>
            <a:chOff x="6971879" y="1310125"/>
            <a:chExt cx="869332" cy="83581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1F3CEC-05D0-4BE1-A550-B2B91EE11D00}"/>
                </a:ext>
              </a:extLst>
            </p:cNvPr>
            <p:cNvSpPr/>
            <p:nvPr/>
          </p:nvSpPr>
          <p:spPr>
            <a:xfrm>
              <a:off x="6971879" y="1310125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8930263-03EE-4C21-B7CC-DBBB323C0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9270" y="1321591"/>
              <a:ext cx="774178" cy="813214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EAC77-C8E9-4DD0-B0A1-9D336B3394C0}"/>
              </a:ext>
            </a:extLst>
          </p:cNvPr>
          <p:cNvGrpSpPr/>
          <p:nvPr/>
        </p:nvGrpSpPr>
        <p:grpSpPr>
          <a:xfrm>
            <a:off x="6266659" y="848548"/>
            <a:ext cx="869332" cy="835817"/>
            <a:chOff x="5688420" y="1310125"/>
            <a:chExt cx="869332" cy="83581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BA0129-C561-47F0-92AA-0523263B7A4C}"/>
                </a:ext>
              </a:extLst>
            </p:cNvPr>
            <p:cNvSpPr/>
            <p:nvPr/>
          </p:nvSpPr>
          <p:spPr>
            <a:xfrm>
              <a:off x="5688420" y="1310125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A601937-6D17-4D1A-984E-0520B6BC0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2197" y="1337705"/>
              <a:ext cx="697885" cy="78068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762C41-B171-4744-BC6B-9B7A8B4DB704}"/>
              </a:ext>
            </a:extLst>
          </p:cNvPr>
          <p:cNvGrpSpPr/>
          <p:nvPr/>
        </p:nvGrpSpPr>
        <p:grpSpPr>
          <a:xfrm>
            <a:off x="2445293" y="3825374"/>
            <a:ext cx="869332" cy="835817"/>
            <a:chOff x="1900127" y="4670131"/>
            <a:chExt cx="869332" cy="83581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60582F-5B8D-4B91-9C3C-693CEC8E90A4}"/>
                </a:ext>
              </a:extLst>
            </p:cNvPr>
            <p:cNvSpPr/>
            <p:nvPr/>
          </p:nvSpPr>
          <p:spPr>
            <a:xfrm>
              <a:off x="1900127" y="4670131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03276EC-379F-43C0-A027-2BD28DC15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830" y="4704860"/>
              <a:ext cx="691971" cy="76294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A238DA-8DEB-46B9-8F0C-6B8C8F311D43}"/>
              </a:ext>
            </a:extLst>
          </p:cNvPr>
          <p:cNvGrpSpPr/>
          <p:nvPr/>
        </p:nvGrpSpPr>
        <p:grpSpPr>
          <a:xfrm>
            <a:off x="3701007" y="3825374"/>
            <a:ext cx="869332" cy="835817"/>
            <a:chOff x="3728943" y="3825374"/>
            <a:chExt cx="869332" cy="83581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4224E9-6FA1-402D-AD51-E35A1289FEF0}"/>
                </a:ext>
              </a:extLst>
            </p:cNvPr>
            <p:cNvSpPr/>
            <p:nvPr/>
          </p:nvSpPr>
          <p:spPr>
            <a:xfrm>
              <a:off x="3728943" y="3825374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5E8372B-F4A5-4C8D-86B1-2A175A91A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4730" y="3841472"/>
              <a:ext cx="767674" cy="800202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0D4743-A173-4580-8DAE-722A363BE6CF}"/>
              </a:ext>
            </a:extLst>
          </p:cNvPr>
          <p:cNvSpPr/>
          <p:nvPr/>
        </p:nvSpPr>
        <p:spPr>
          <a:xfrm>
            <a:off x="496726" y="1946320"/>
            <a:ext cx="126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Func. Frontier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65AF28-E241-41CF-8118-62C974F74FA5}"/>
              </a:ext>
            </a:extLst>
          </p:cNvPr>
          <p:cNvSpPr/>
          <p:nvPr/>
        </p:nvSpPr>
        <p:spPr>
          <a:xfrm>
            <a:off x="496726" y="4091743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Tech. Frontier </a:t>
            </a:r>
            <a:endParaRPr lang="ko-KR" altLang="en-US" sz="14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F7ADCA-66EB-4FAB-9942-89BECC2046CF}"/>
              </a:ext>
            </a:extLst>
          </p:cNvPr>
          <p:cNvGrpSpPr/>
          <p:nvPr/>
        </p:nvGrpSpPr>
        <p:grpSpPr>
          <a:xfrm>
            <a:off x="1949223" y="1266455"/>
            <a:ext cx="291615" cy="1596522"/>
            <a:chOff x="1888260" y="1728032"/>
            <a:chExt cx="291615" cy="1596522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090D5AB-CFC5-4F4A-BDF3-18AE1AB543D6}"/>
                </a:ext>
              </a:extLst>
            </p:cNvPr>
            <p:cNvCxnSpPr/>
            <p:nvPr/>
          </p:nvCxnSpPr>
          <p:spPr>
            <a:xfrm>
              <a:off x="2037806" y="1728032"/>
              <a:ext cx="0" cy="159652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28C7022-9660-439B-AA39-51B868CE1437}"/>
                </a:ext>
              </a:extLst>
            </p:cNvPr>
            <p:cNvCxnSpPr/>
            <p:nvPr/>
          </p:nvCxnSpPr>
          <p:spPr>
            <a:xfrm>
              <a:off x="2031830" y="1728032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CE96BD9-F0D7-46AC-8A2F-BCD9EADEC89A}"/>
                </a:ext>
              </a:extLst>
            </p:cNvPr>
            <p:cNvCxnSpPr/>
            <p:nvPr/>
          </p:nvCxnSpPr>
          <p:spPr>
            <a:xfrm>
              <a:off x="2031830" y="3324554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B9DD9D4-582B-4771-A2D1-9A22339AE0DB}"/>
                </a:ext>
              </a:extLst>
            </p:cNvPr>
            <p:cNvCxnSpPr/>
            <p:nvPr/>
          </p:nvCxnSpPr>
          <p:spPr>
            <a:xfrm>
              <a:off x="1888260" y="2557108"/>
              <a:ext cx="14804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8697346-59DC-4931-8B53-DBE2CC55EB5E}"/>
              </a:ext>
            </a:extLst>
          </p:cNvPr>
          <p:cNvCxnSpPr/>
          <p:nvPr/>
        </p:nvCxnSpPr>
        <p:spPr>
          <a:xfrm>
            <a:off x="1949223" y="4242715"/>
            <a:ext cx="1480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056543-F32D-4963-A3B5-B26E5834E8EB}"/>
              </a:ext>
            </a:extLst>
          </p:cNvPr>
          <p:cNvCxnSpPr/>
          <p:nvPr/>
        </p:nvCxnSpPr>
        <p:spPr>
          <a:xfrm>
            <a:off x="0" y="653135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4A52685-A72A-4D0F-BB1E-E6F13CDEA0FE}"/>
              </a:ext>
            </a:extLst>
          </p:cNvPr>
          <p:cNvSpPr txBox="1"/>
          <p:nvPr/>
        </p:nvSpPr>
        <p:spPr>
          <a:xfrm>
            <a:off x="121919" y="156749"/>
            <a:ext cx="435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LGES Frontier / Test Manager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조직도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4D2C1D-8701-4EF6-9C53-31B4BD0E043B}"/>
              </a:ext>
            </a:extLst>
          </p:cNvPr>
          <p:cNvSpPr/>
          <p:nvPr/>
        </p:nvSpPr>
        <p:spPr>
          <a:xfrm>
            <a:off x="501073" y="559397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Manager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A617826-8F80-4A11-B297-AB9B74C08E39}"/>
              </a:ext>
            </a:extLst>
          </p:cNvPr>
          <p:cNvCxnSpPr/>
          <p:nvPr/>
        </p:nvCxnSpPr>
        <p:spPr>
          <a:xfrm>
            <a:off x="1953570" y="5744949"/>
            <a:ext cx="1480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7CC6FB3-1F28-4370-B1DD-9768E87F2228}"/>
              </a:ext>
            </a:extLst>
          </p:cNvPr>
          <p:cNvSpPr txBox="1"/>
          <p:nvPr/>
        </p:nvSpPr>
        <p:spPr>
          <a:xfrm>
            <a:off x="2242873" y="6163425"/>
            <a:ext cx="1328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정운숙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 Leader- MM/PP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62CC8B-8EAA-45D2-8802-D8910AD1A7FE}"/>
              </a:ext>
            </a:extLst>
          </p:cNvPr>
          <p:cNvGrpSpPr/>
          <p:nvPr/>
        </p:nvGrpSpPr>
        <p:grpSpPr>
          <a:xfrm>
            <a:off x="2445293" y="5327608"/>
            <a:ext cx="869332" cy="835817"/>
            <a:chOff x="2453129" y="5327608"/>
            <a:chExt cx="869332" cy="83581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F2EF9D-3ED0-4315-A49A-A69A7857F3CC}"/>
                </a:ext>
              </a:extLst>
            </p:cNvPr>
            <p:cNvSpPr/>
            <p:nvPr/>
          </p:nvSpPr>
          <p:spPr>
            <a:xfrm>
              <a:off x="2453129" y="5327608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9DC9E59-4AE9-4383-B2A1-60BC66EF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2689" y="5366094"/>
              <a:ext cx="767674" cy="774178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1537FD8-B506-4DCE-ABD0-646747BAA582}"/>
              </a:ext>
            </a:extLst>
          </p:cNvPr>
          <p:cNvSpPr txBox="1"/>
          <p:nvPr/>
        </p:nvSpPr>
        <p:spPr>
          <a:xfrm>
            <a:off x="3803860" y="6163425"/>
            <a:ext cx="663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예병운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TM-SD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1D1CE-501A-4665-8754-3BB5604D7338}"/>
              </a:ext>
            </a:extLst>
          </p:cNvPr>
          <p:cNvGrpSpPr/>
          <p:nvPr/>
        </p:nvGrpSpPr>
        <p:grpSpPr>
          <a:xfrm>
            <a:off x="3701007" y="5327608"/>
            <a:ext cx="869332" cy="835817"/>
            <a:chOff x="3702668" y="5327608"/>
            <a:chExt cx="869332" cy="83581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BE11FC5-0613-4B22-BB36-476015B34C10}"/>
                </a:ext>
              </a:extLst>
            </p:cNvPr>
            <p:cNvSpPr/>
            <p:nvPr/>
          </p:nvSpPr>
          <p:spPr>
            <a:xfrm>
              <a:off x="3702668" y="5327608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FD99AD4-3284-4540-A075-148A6D9E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5897" y="5347618"/>
              <a:ext cx="774178" cy="813214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F330A14-17C9-4B09-84EE-36A55F02580F}"/>
              </a:ext>
            </a:extLst>
          </p:cNvPr>
          <p:cNvSpPr txBox="1"/>
          <p:nvPr/>
        </p:nvSpPr>
        <p:spPr>
          <a:xfrm>
            <a:off x="7517227" y="3162942"/>
            <a:ext cx="883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석지환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721807-9CE0-493D-962A-D15DD8E35349}"/>
              </a:ext>
            </a:extLst>
          </p:cNvPr>
          <p:cNvGrpSpPr/>
          <p:nvPr/>
        </p:nvGrpSpPr>
        <p:grpSpPr>
          <a:xfrm>
            <a:off x="7524205" y="2297016"/>
            <a:ext cx="869332" cy="835817"/>
            <a:chOff x="7524205" y="2297016"/>
            <a:chExt cx="869332" cy="835817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F6F0D7F-C75E-40E5-8A4B-D9193EBE3F2C}"/>
                </a:ext>
              </a:extLst>
            </p:cNvPr>
            <p:cNvSpPr/>
            <p:nvPr/>
          </p:nvSpPr>
          <p:spPr>
            <a:xfrm>
              <a:off x="7524205" y="2297016"/>
              <a:ext cx="869332" cy="83581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C0D3E5-9681-493D-B4DB-BD35741B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16262" y="2327539"/>
              <a:ext cx="709714" cy="77477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58BF4-3E40-4A3E-BD16-5B6DA4FB83ED}"/>
              </a:ext>
            </a:extLst>
          </p:cNvPr>
          <p:cNvSpPr txBox="1"/>
          <p:nvPr/>
        </p:nvSpPr>
        <p:spPr>
          <a:xfrm>
            <a:off x="5131895" y="6163425"/>
            <a:ext cx="663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김종민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</a:p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TE-SD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8107B9-9202-495A-AB2E-B749F8F81AD1}"/>
              </a:ext>
            </a:extLst>
          </p:cNvPr>
          <p:cNvSpPr/>
          <p:nvPr/>
        </p:nvSpPr>
        <p:spPr>
          <a:xfrm>
            <a:off x="5029042" y="5327608"/>
            <a:ext cx="869332" cy="835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E9F6149-92F2-42B1-8650-92A6AF37C8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9186" y="5339604"/>
            <a:ext cx="647687" cy="8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22694</TotalTime>
  <Words>494</Words>
  <Application>Microsoft Office PowerPoint</Application>
  <PresentationFormat>화면 슬라이드 쇼(4:3)</PresentationFormat>
  <Paragraphs>253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LG스마트체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장태희</dc:creator>
  <cp:lastModifiedBy>이관영</cp:lastModifiedBy>
  <cp:revision>227</cp:revision>
  <dcterms:created xsi:type="dcterms:W3CDTF">2023-07-18T04:46:59Z</dcterms:created>
  <dcterms:modified xsi:type="dcterms:W3CDTF">2024-12-11T01:48:51Z</dcterms:modified>
</cp:coreProperties>
</file>