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59" r:id="rId2"/>
    <p:sldMasterId id="2147483664" r:id="rId3"/>
  </p:sldMasterIdLst>
  <p:notesMasterIdLst>
    <p:notesMasterId r:id="rId50"/>
  </p:notesMasterIdLst>
  <p:handoutMasterIdLst>
    <p:handoutMasterId r:id="rId51"/>
  </p:handoutMasterIdLst>
  <p:sldIdLst>
    <p:sldId id="256" r:id="rId4"/>
    <p:sldId id="257" r:id="rId5"/>
    <p:sldId id="294" r:id="rId6"/>
    <p:sldId id="305" r:id="rId7"/>
    <p:sldId id="353" r:id="rId8"/>
    <p:sldId id="354" r:id="rId9"/>
    <p:sldId id="355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290" r:id="rId20"/>
    <p:sldId id="258" r:id="rId21"/>
    <p:sldId id="295" r:id="rId22"/>
    <p:sldId id="292" r:id="rId23"/>
    <p:sldId id="261" r:id="rId24"/>
    <p:sldId id="265" r:id="rId25"/>
    <p:sldId id="262" r:id="rId26"/>
    <p:sldId id="286" r:id="rId27"/>
    <p:sldId id="287" r:id="rId28"/>
    <p:sldId id="267" r:id="rId29"/>
    <p:sldId id="269" r:id="rId30"/>
    <p:sldId id="268" r:id="rId31"/>
    <p:sldId id="271" r:id="rId32"/>
    <p:sldId id="272" r:id="rId33"/>
    <p:sldId id="266" r:id="rId34"/>
    <p:sldId id="273" r:id="rId35"/>
    <p:sldId id="297" r:id="rId36"/>
    <p:sldId id="264" r:id="rId37"/>
    <p:sldId id="277" r:id="rId38"/>
    <p:sldId id="278" r:id="rId39"/>
    <p:sldId id="270" r:id="rId40"/>
    <p:sldId id="279" r:id="rId41"/>
    <p:sldId id="281" r:id="rId42"/>
    <p:sldId id="282" r:id="rId43"/>
    <p:sldId id="283" r:id="rId44"/>
    <p:sldId id="289" r:id="rId45"/>
    <p:sldId id="296" r:id="rId46"/>
    <p:sldId id="298" r:id="rId47"/>
    <p:sldId id="299" r:id="rId48"/>
    <p:sldId id="304" r:id="rId4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howGuides="1">
      <p:cViewPr varScale="1">
        <p:scale>
          <a:sx n="75" d="100"/>
          <a:sy n="75" d="100"/>
        </p:scale>
        <p:origin x="60" y="119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0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2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7-4606-8532-B72D14D9F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A82-41BD-B4DD-3FEFDE6EB9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FA82-41BD-B4DD-3FEFDE6EB9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FA82-41BD-B4DD-3FEFDE6EB98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37-4606-8532-B72D14D9F9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C-B603-4D18-B9FB-60D563F332B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D-B603-4D18-B9FB-60D563F332B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E-B603-4D18-B9FB-60D563F332B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F-B603-4D18-B9FB-60D563F332B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25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37-4606-8532-B72D14D9F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1"/>
        <c:overlap val="100"/>
        <c:axId val="50119424"/>
        <c:axId val="50120960"/>
      </c:barChart>
      <c:catAx>
        <c:axId val="501194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pPr>
            <a:endParaRPr lang="ko-KR"/>
          </a:p>
        </c:txPr>
        <c:crossAx val="50120960"/>
        <c:crosses val="autoZero"/>
        <c:auto val="1"/>
        <c:lblAlgn val="ctr"/>
        <c:lblOffset val="100"/>
        <c:noMultiLvlLbl val="0"/>
      </c:catAx>
      <c:valAx>
        <c:axId val="5012096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501194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28C0-42AB-87BE-19E1BC74E4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28C0-42AB-87BE-19E1BC74E4F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28C0-42AB-87BE-19E1BC74E4F0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</c:v>
                </c:pt>
                <c:pt idx="1">
                  <c:v>30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C0-42AB-87BE-19E1BC74E4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DD2D9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29AC-4205-89C5-89D0E0E7161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4-29AC-4205-89C5-89D0E0E716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29AC-4205-89C5-89D0E0E7161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2-29AC-4205-89C5-89D0E0E7161D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C-4205-89C5-89D0E0E716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AC-4205-89C5-89D0E0E71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7"/>
        <c:overlap val="100"/>
        <c:axId val="58023296"/>
        <c:axId val="58041472"/>
      </c:barChart>
      <c:catAx>
        <c:axId val="580232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8041472"/>
        <c:crosses val="autoZero"/>
        <c:auto val="1"/>
        <c:lblAlgn val="ctr"/>
        <c:lblOffset val="100"/>
        <c:noMultiLvlLbl val="0"/>
      </c:catAx>
      <c:valAx>
        <c:axId val="5804147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8023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D3D57-F3BB-4E5E-B091-1500A3C92E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E924DC90-2427-4BE5-A522-6ACD4563EB45}">
      <dgm:prSet phldrT="[Text]" custT="1"/>
      <dgm:spPr>
        <a:solidFill>
          <a:schemeClr val="accent1">
            <a:alpha val="2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9E545862-1292-4DB6-B36C-D6247532E625}" type="par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D5A33EB-119A-4BA7-8787-7DF55D1248BC}" type="sibTrans" cxnId="{685D1073-2D3C-412E-A123-0EF4D596743E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D67B1F7-C4FF-4E1E-94F4-69209A4E7C47}">
      <dgm:prSet phldrT="[Text]" custT="1"/>
      <dgm:spPr>
        <a:solidFill>
          <a:schemeClr val="accent3">
            <a:alpha val="6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D4D3042-AB5C-4E8F-B8BE-BC3A20988EB3}" type="par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B379D14A-425C-47B8-B779-1E5D839E4BC8}" type="sibTrans" cxnId="{1263D722-8372-4789-B9F5-BFD8D9C870F1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53563D61-A301-4644-8AE7-FCAFDA9A58AB}">
      <dgm:prSet phldrT="[Text]" custT="1"/>
      <dgm:spPr>
        <a:solidFill>
          <a:schemeClr val="accent4">
            <a:lumMod val="75000"/>
            <a:alpha val="7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B60323EE-B859-4184-88BB-62221AE106AB}" type="par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426A8813-506E-429E-87DB-53AA3F5535D1}" type="sibTrans" cxnId="{F3697A49-7026-40CE-A2B9-71761A0223E3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9BC44171-365F-452D-AE92-EBE2E89770BA}">
      <dgm:prSet phldrT="[Text]" custT="1"/>
      <dgm:spPr>
        <a:solidFill>
          <a:schemeClr val="accent5"/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7679D3FA-0101-42D1-A23D-75BD8EF1DA28}" type="par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FF5F2014-EE5D-4FD1-9103-39F792365AE5}" type="sibTrans" cxnId="{15D8F364-6809-49BA-A228-EAE95F4BE6B9}">
      <dgm:prSet/>
      <dgm:spPr/>
      <dgm:t>
        <a:bodyPr/>
        <a:lstStyle/>
        <a:p>
          <a:endParaRPr lang="en-JM">
            <a:solidFill>
              <a:schemeClr val="bg1"/>
            </a:solidFill>
          </a:endParaRPr>
        </a:p>
      </dgm:t>
    </dgm:pt>
    <dgm:pt modelId="{85631E1F-364A-4A2A-9989-E896E5049557}">
      <dgm:prSet phldrT="[Text]" custT="1"/>
      <dgm:spPr>
        <a:solidFill>
          <a:schemeClr val="accent2">
            <a:alpha val="40000"/>
          </a:schemeClr>
        </a:solidFill>
        <a:ln w="63500">
          <a:solidFill>
            <a:schemeClr val="bg1"/>
          </a:solidFill>
        </a:ln>
      </dgm:spPr>
      <dgm:t>
        <a:bodyPr anchor="ctr"/>
        <a:lstStyle/>
        <a:p>
          <a:pPr algn="ctr"/>
          <a:r>
            <a:rPr lang="ko-KR" altLang="en-US" sz="1600" b="1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dirty="0">
              <a:latin typeface="Arial" pitchFamily="34" charset="0"/>
              <a:cs typeface="Arial" pitchFamily="34" charset="0"/>
            </a:rPr>
            <a:t> </a:t>
          </a:r>
          <a:endParaRPr lang="en-JM" sz="1600" b="1" dirty="0">
            <a:latin typeface="Arial" pitchFamily="34" charset="0"/>
            <a:cs typeface="Arial" pitchFamily="34" charset="0"/>
          </a:endParaRPr>
        </a:p>
      </dgm:t>
    </dgm:pt>
    <dgm:pt modelId="{EBE3CA2F-C22D-4DAD-BBB2-CC29F3FBCF68}" type="par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DC75A793-C6A2-4960-947A-450C2653BBC6}" type="sibTrans" cxnId="{689B59B0-BF9D-489D-8A96-D6B2CF499ABF}">
      <dgm:prSet/>
      <dgm:spPr/>
      <dgm:t>
        <a:bodyPr/>
        <a:lstStyle/>
        <a:p>
          <a:pPr latinLnBrk="1"/>
          <a:endParaRPr lang="ko-KR" altLang="en-US"/>
        </a:p>
      </dgm:t>
    </dgm:pt>
    <dgm:pt modelId="{6346E340-6B27-47A2-93A8-AA7F0249167F}" type="pres">
      <dgm:prSet presAssocID="{28FD3D57-F3BB-4E5E-B091-1500A3C92E81}" presName="Name0" presStyleCnt="0">
        <dgm:presLayoutVars>
          <dgm:dir/>
          <dgm:animLvl val="lvl"/>
          <dgm:resizeHandles val="exact"/>
        </dgm:presLayoutVars>
      </dgm:prSet>
      <dgm:spPr/>
    </dgm:pt>
    <dgm:pt modelId="{8351BCDF-D287-464A-AB10-4261CFFC4E79}" type="pres">
      <dgm:prSet presAssocID="{E924DC90-2427-4BE5-A522-6ACD4563EB45}" presName="Name8" presStyleCnt="0"/>
      <dgm:spPr/>
    </dgm:pt>
    <dgm:pt modelId="{864F954D-81D4-4546-B08E-448FBA7A18FE}" type="pres">
      <dgm:prSet presAssocID="{E924DC90-2427-4BE5-A522-6ACD4563EB45}" presName="level" presStyleLbl="node1" presStyleIdx="0" presStyleCnt="5" custScaleX="98552" custScaleY="139063">
        <dgm:presLayoutVars>
          <dgm:chMax val="1"/>
          <dgm:bulletEnabled val="1"/>
        </dgm:presLayoutVars>
      </dgm:prSet>
      <dgm:spPr/>
    </dgm:pt>
    <dgm:pt modelId="{A8AE7F33-3372-4D78-96A6-FD2B204E9D9D}" type="pres">
      <dgm:prSet presAssocID="{E924DC90-2427-4BE5-A522-6ACD4563EB4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5295FEF-34B7-47B0-80DB-E881F25871A9}" type="pres">
      <dgm:prSet presAssocID="{85631E1F-364A-4A2A-9989-E896E5049557}" presName="Name8" presStyleCnt="0"/>
      <dgm:spPr/>
    </dgm:pt>
    <dgm:pt modelId="{3CE8FECB-ADC6-4195-8C29-ECF1EEE9F8FA}" type="pres">
      <dgm:prSet presAssocID="{85631E1F-364A-4A2A-9989-E896E5049557}" presName="level" presStyleLbl="node1" presStyleIdx="1" presStyleCnt="5">
        <dgm:presLayoutVars>
          <dgm:chMax val="1"/>
          <dgm:bulletEnabled val="1"/>
        </dgm:presLayoutVars>
      </dgm:prSet>
      <dgm:spPr/>
    </dgm:pt>
    <dgm:pt modelId="{DC549F7C-7B63-4EBA-944C-0C5CAC570546}" type="pres">
      <dgm:prSet presAssocID="{85631E1F-364A-4A2A-9989-E896E504955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7100C5-692A-476D-9242-E6DE2BFA407E}" type="pres">
      <dgm:prSet presAssocID="{9D67B1F7-C4FF-4E1E-94F4-69209A4E7C47}" presName="Name8" presStyleCnt="0"/>
      <dgm:spPr/>
    </dgm:pt>
    <dgm:pt modelId="{753AA43A-5097-42D8-A3EF-20B11215D8F3}" type="pres">
      <dgm:prSet presAssocID="{9D67B1F7-C4FF-4E1E-94F4-69209A4E7C47}" presName="level" presStyleLbl="node1" presStyleIdx="2" presStyleCnt="5">
        <dgm:presLayoutVars>
          <dgm:chMax val="1"/>
          <dgm:bulletEnabled val="1"/>
        </dgm:presLayoutVars>
      </dgm:prSet>
      <dgm:spPr/>
    </dgm:pt>
    <dgm:pt modelId="{7E617F38-6BB2-4E03-8198-FF7E7F898924}" type="pres">
      <dgm:prSet presAssocID="{9D67B1F7-C4FF-4E1E-94F4-69209A4E7C4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9C42FD2-6503-4F77-8487-9B33E0527141}" type="pres">
      <dgm:prSet presAssocID="{53563D61-A301-4644-8AE7-FCAFDA9A58AB}" presName="Name8" presStyleCnt="0"/>
      <dgm:spPr/>
    </dgm:pt>
    <dgm:pt modelId="{E6279944-4AC5-4561-B5D0-64EE0E57E695}" type="pres">
      <dgm:prSet presAssocID="{53563D61-A301-4644-8AE7-FCAFDA9A58AB}" presName="level" presStyleLbl="node1" presStyleIdx="3" presStyleCnt="5">
        <dgm:presLayoutVars>
          <dgm:chMax val="1"/>
          <dgm:bulletEnabled val="1"/>
        </dgm:presLayoutVars>
      </dgm:prSet>
      <dgm:spPr/>
    </dgm:pt>
    <dgm:pt modelId="{2E9D1362-172A-4369-8415-6E089FA67356}" type="pres">
      <dgm:prSet presAssocID="{53563D61-A301-4644-8AE7-FCAFDA9A58A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55855A1-EC9E-41EF-AA5C-B0A6C62BC58F}" type="pres">
      <dgm:prSet presAssocID="{9BC44171-365F-452D-AE92-EBE2E89770BA}" presName="Name8" presStyleCnt="0"/>
      <dgm:spPr/>
    </dgm:pt>
    <dgm:pt modelId="{285279A8-A2FF-4704-92DF-4753853CE322}" type="pres">
      <dgm:prSet presAssocID="{9BC44171-365F-452D-AE92-EBE2E89770BA}" presName="level" presStyleLbl="node1" presStyleIdx="4" presStyleCnt="5">
        <dgm:presLayoutVars>
          <dgm:chMax val="1"/>
          <dgm:bulletEnabled val="1"/>
        </dgm:presLayoutVars>
      </dgm:prSet>
      <dgm:spPr/>
    </dgm:pt>
    <dgm:pt modelId="{48B1057C-5EDF-4EC8-9A6B-B059EB7B0F8E}" type="pres">
      <dgm:prSet presAssocID="{9BC44171-365F-452D-AE92-EBE2E89770B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B12BB04-F4A3-4EE4-8FBB-E48047D2CED0}" type="presOf" srcId="{85631E1F-364A-4A2A-9989-E896E5049557}" destId="{3CE8FECB-ADC6-4195-8C29-ECF1EEE9F8FA}" srcOrd="0" destOrd="0" presId="urn:microsoft.com/office/officeart/2005/8/layout/pyramid1"/>
    <dgm:cxn modelId="{CBBB9C1A-6E62-4C78-89B4-FD250F011216}" type="presOf" srcId="{53563D61-A301-4644-8AE7-FCAFDA9A58AB}" destId="{E6279944-4AC5-4561-B5D0-64EE0E57E695}" srcOrd="0" destOrd="0" presId="urn:microsoft.com/office/officeart/2005/8/layout/pyramid1"/>
    <dgm:cxn modelId="{1263D722-8372-4789-B9F5-BFD8D9C870F1}" srcId="{28FD3D57-F3BB-4E5E-B091-1500A3C92E81}" destId="{9D67B1F7-C4FF-4E1E-94F4-69209A4E7C47}" srcOrd="2" destOrd="0" parTransId="{BD4D3042-AB5C-4E8F-B8BE-BC3A20988EB3}" sibTransId="{B379D14A-425C-47B8-B779-1E5D839E4BC8}"/>
    <dgm:cxn modelId="{15D8F364-6809-49BA-A228-EAE95F4BE6B9}" srcId="{28FD3D57-F3BB-4E5E-B091-1500A3C92E81}" destId="{9BC44171-365F-452D-AE92-EBE2E89770BA}" srcOrd="4" destOrd="0" parTransId="{7679D3FA-0101-42D1-A23D-75BD8EF1DA28}" sibTransId="{FF5F2014-EE5D-4FD1-9103-39F792365AE5}"/>
    <dgm:cxn modelId="{6EB07949-15DD-417E-8D8E-7E15F1BD5B44}" type="presOf" srcId="{28FD3D57-F3BB-4E5E-B091-1500A3C92E81}" destId="{6346E340-6B27-47A2-93A8-AA7F0249167F}" srcOrd="0" destOrd="0" presId="urn:microsoft.com/office/officeart/2005/8/layout/pyramid1"/>
    <dgm:cxn modelId="{F3697A49-7026-40CE-A2B9-71761A0223E3}" srcId="{28FD3D57-F3BB-4E5E-B091-1500A3C92E81}" destId="{53563D61-A301-4644-8AE7-FCAFDA9A58AB}" srcOrd="3" destOrd="0" parTransId="{B60323EE-B859-4184-88BB-62221AE106AB}" sibTransId="{426A8813-506E-429E-87DB-53AA3F5535D1}"/>
    <dgm:cxn modelId="{685D1073-2D3C-412E-A123-0EF4D596743E}" srcId="{28FD3D57-F3BB-4E5E-B091-1500A3C92E81}" destId="{E924DC90-2427-4BE5-A522-6ACD4563EB45}" srcOrd="0" destOrd="0" parTransId="{9E545862-1292-4DB6-B36C-D6247532E625}" sibTransId="{BD5A33EB-119A-4BA7-8787-7DF55D1248BC}"/>
    <dgm:cxn modelId="{4776AD8D-1110-44FA-9D3A-90D205DD7811}" type="presOf" srcId="{9D67B1F7-C4FF-4E1E-94F4-69209A4E7C47}" destId="{7E617F38-6BB2-4E03-8198-FF7E7F898924}" srcOrd="1" destOrd="0" presId="urn:microsoft.com/office/officeart/2005/8/layout/pyramid1"/>
    <dgm:cxn modelId="{3DB803A8-7251-4664-9695-7E3CE5B67A32}" type="presOf" srcId="{9D67B1F7-C4FF-4E1E-94F4-69209A4E7C47}" destId="{753AA43A-5097-42D8-A3EF-20B11215D8F3}" srcOrd="0" destOrd="0" presId="urn:microsoft.com/office/officeart/2005/8/layout/pyramid1"/>
    <dgm:cxn modelId="{689B59B0-BF9D-489D-8A96-D6B2CF499ABF}" srcId="{28FD3D57-F3BB-4E5E-B091-1500A3C92E81}" destId="{85631E1F-364A-4A2A-9989-E896E5049557}" srcOrd="1" destOrd="0" parTransId="{EBE3CA2F-C22D-4DAD-BBB2-CC29F3FBCF68}" sibTransId="{DC75A793-C6A2-4960-947A-450C2653BBC6}"/>
    <dgm:cxn modelId="{3F86B2C8-9594-40E7-ABA9-416E2AF9DB5E}" type="presOf" srcId="{53563D61-A301-4644-8AE7-FCAFDA9A58AB}" destId="{2E9D1362-172A-4369-8415-6E089FA67356}" srcOrd="1" destOrd="0" presId="urn:microsoft.com/office/officeart/2005/8/layout/pyramid1"/>
    <dgm:cxn modelId="{85CC20C9-20D6-4938-8B06-4A4BF5FAFC13}" type="presOf" srcId="{85631E1F-364A-4A2A-9989-E896E5049557}" destId="{DC549F7C-7B63-4EBA-944C-0C5CAC570546}" srcOrd="1" destOrd="0" presId="urn:microsoft.com/office/officeart/2005/8/layout/pyramid1"/>
    <dgm:cxn modelId="{8E98FCCE-A77B-4260-A391-F8BA607617F6}" type="presOf" srcId="{9BC44171-365F-452D-AE92-EBE2E89770BA}" destId="{285279A8-A2FF-4704-92DF-4753853CE322}" srcOrd="0" destOrd="0" presId="urn:microsoft.com/office/officeart/2005/8/layout/pyramid1"/>
    <dgm:cxn modelId="{AB58DADB-8940-4EA4-964D-7D5DE1B04A74}" type="presOf" srcId="{E924DC90-2427-4BE5-A522-6ACD4563EB45}" destId="{864F954D-81D4-4546-B08E-448FBA7A18FE}" srcOrd="0" destOrd="0" presId="urn:microsoft.com/office/officeart/2005/8/layout/pyramid1"/>
    <dgm:cxn modelId="{7DDA8BED-A6C3-48FB-9E88-2BFC677B78DD}" type="presOf" srcId="{E924DC90-2427-4BE5-A522-6ACD4563EB45}" destId="{A8AE7F33-3372-4D78-96A6-FD2B204E9D9D}" srcOrd="1" destOrd="0" presId="urn:microsoft.com/office/officeart/2005/8/layout/pyramid1"/>
    <dgm:cxn modelId="{711511F5-BAAE-49AB-B24B-404CAE42F639}" type="presOf" srcId="{9BC44171-365F-452D-AE92-EBE2E89770BA}" destId="{48B1057C-5EDF-4EC8-9A6B-B059EB7B0F8E}" srcOrd="1" destOrd="0" presId="urn:microsoft.com/office/officeart/2005/8/layout/pyramid1"/>
    <dgm:cxn modelId="{1AB87000-C07D-480B-A189-0BE15EF4F38D}" type="presParOf" srcId="{6346E340-6B27-47A2-93A8-AA7F0249167F}" destId="{8351BCDF-D287-464A-AB10-4261CFFC4E79}" srcOrd="0" destOrd="0" presId="urn:microsoft.com/office/officeart/2005/8/layout/pyramid1"/>
    <dgm:cxn modelId="{CE03B430-D862-44BC-9846-5F8183487706}" type="presParOf" srcId="{8351BCDF-D287-464A-AB10-4261CFFC4E79}" destId="{864F954D-81D4-4546-B08E-448FBA7A18FE}" srcOrd="0" destOrd="0" presId="urn:microsoft.com/office/officeart/2005/8/layout/pyramid1"/>
    <dgm:cxn modelId="{E5C38D08-0578-4479-89E2-23976998D164}" type="presParOf" srcId="{8351BCDF-D287-464A-AB10-4261CFFC4E79}" destId="{A8AE7F33-3372-4D78-96A6-FD2B204E9D9D}" srcOrd="1" destOrd="0" presId="urn:microsoft.com/office/officeart/2005/8/layout/pyramid1"/>
    <dgm:cxn modelId="{A80B9CFC-7CB4-4981-BDDB-531F1B40E71D}" type="presParOf" srcId="{6346E340-6B27-47A2-93A8-AA7F0249167F}" destId="{45295FEF-34B7-47B0-80DB-E881F25871A9}" srcOrd="1" destOrd="0" presId="urn:microsoft.com/office/officeart/2005/8/layout/pyramid1"/>
    <dgm:cxn modelId="{359F762E-F734-4A8D-A774-8A40F4E1BE98}" type="presParOf" srcId="{45295FEF-34B7-47B0-80DB-E881F25871A9}" destId="{3CE8FECB-ADC6-4195-8C29-ECF1EEE9F8FA}" srcOrd="0" destOrd="0" presId="urn:microsoft.com/office/officeart/2005/8/layout/pyramid1"/>
    <dgm:cxn modelId="{819969D3-1031-41BF-9DC8-AC48B864D7B3}" type="presParOf" srcId="{45295FEF-34B7-47B0-80DB-E881F25871A9}" destId="{DC549F7C-7B63-4EBA-944C-0C5CAC570546}" srcOrd="1" destOrd="0" presId="urn:microsoft.com/office/officeart/2005/8/layout/pyramid1"/>
    <dgm:cxn modelId="{A040AF9B-FC14-41CA-BF2E-E76AC0EBFC64}" type="presParOf" srcId="{6346E340-6B27-47A2-93A8-AA7F0249167F}" destId="{BF7100C5-692A-476D-9242-E6DE2BFA407E}" srcOrd="2" destOrd="0" presId="urn:microsoft.com/office/officeart/2005/8/layout/pyramid1"/>
    <dgm:cxn modelId="{04288B41-7DFD-4FC2-8A8D-B63A0A0FE801}" type="presParOf" srcId="{BF7100C5-692A-476D-9242-E6DE2BFA407E}" destId="{753AA43A-5097-42D8-A3EF-20B11215D8F3}" srcOrd="0" destOrd="0" presId="urn:microsoft.com/office/officeart/2005/8/layout/pyramid1"/>
    <dgm:cxn modelId="{79B9A5B4-E40C-4337-B33E-9C47F69544F4}" type="presParOf" srcId="{BF7100C5-692A-476D-9242-E6DE2BFA407E}" destId="{7E617F38-6BB2-4E03-8198-FF7E7F898924}" srcOrd="1" destOrd="0" presId="urn:microsoft.com/office/officeart/2005/8/layout/pyramid1"/>
    <dgm:cxn modelId="{33678D0F-E218-49DE-A7FE-8B4282EE1B07}" type="presParOf" srcId="{6346E340-6B27-47A2-93A8-AA7F0249167F}" destId="{29C42FD2-6503-4F77-8487-9B33E0527141}" srcOrd="3" destOrd="0" presId="urn:microsoft.com/office/officeart/2005/8/layout/pyramid1"/>
    <dgm:cxn modelId="{5DBBD9DD-03C4-45BA-B818-4E70AF7D2AB0}" type="presParOf" srcId="{29C42FD2-6503-4F77-8487-9B33E0527141}" destId="{E6279944-4AC5-4561-B5D0-64EE0E57E695}" srcOrd="0" destOrd="0" presId="urn:microsoft.com/office/officeart/2005/8/layout/pyramid1"/>
    <dgm:cxn modelId="{0A30A20B-147C-46D0-8028-044EC5FEFB16}" type="presParOf" srcId="{29C42FD2-6503-4F77-8487-9B33E0527141}" destId="{2E9D1362-172A-4369-8415-6E089FA67356}" srcOrd="1" destOrd="0" presId="urn:microsoft.com/office/officeart/2005/8/layout/pyramid1"/>
    <dgm:cxn modelId="{6629739C-DFF9-4FED-981E-805B672D0FBF}" type="presParOf" srcId="{6346E340-6B27-47A2-93A8-AA7F0249167F}" destId="{E55855A1-EC9E-41EF-AA5C-B0A6C62BC58F}" srcOrd="4" destOrd="0" presId="urn:microsoft.com/office/officeart/2005/8/layout/pyramid1"/>
    <dgm:cxn modelId="{0397D217-477B-4E88-A040-3CEEAD355F7E}" type="presParOf" srcId="{E55855A1-EC9E-41EF-AA5C-B0A6C62BC58F}" destId="{285279A8-A2FF-4704-92DF-4753853CE322}" srcOrd="0" destOrd="0" presId="urn:microsoft.com/office/officeart/2005/8/layout/pyramid1"/>
    <dgm:cxn modelId="{02168ACE-22E8-4009-A54D-1E9E8F107123}" type="presParOf" srcId="{E55855A1-EC9E-41EF-AA5C-B0A6C62BC58F}" destId="{48B1057C-5EDF-4EC8-9A6B-B059EB7B0F8E}" srcOrd="1" destOrd="0" presId="urn:microsoft.com/office/officeart/2005/8/layout/pyramid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4F954D-81D4-4546-B08E-448FBA7A18FE}">
      <dsp:nvSpPr>
        <dsp:cNvPr id="0" name=""/>
        <dsp:cNvSpPr/>
      </dsp:nvSpPr>
      <dsp:spPr>
        <a:xfrm>
          <a:off x="1419907" y="0"/>
          <a:ext cx="968113" cy="919937"/>
        </a:xfrm>
        <a:prstGeom prst="trapezoid">
          <a:avLst>
            <a:gd name="adj" fmla="val 53392"/>
          </a:avLst>
        </a:prstGeom>
        <a:solidFill>
          <a:schemeClr val="accent1">
            <a:alpha val="2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419907" y="0"/>
        <a:ext cx="968113" cy="919937"/>
      </dsp:txXfrm>
    </dsp:sp>
    <dsp:sp modelId="{3CE8FECB-ADC6-4195-8C29-ECF1EEE9F8FA}">
      <dsp:nvSpPr>
        <dsp:cNvPr id="0" name=""/>
        <dsp:cNvSpPr/>
      </dsp:nvSpPr>
      <dsp:spPr>
        <a:xfrm>
          <a:off x="1059596" y="919937"/>
          <a:ext cx="1688735" cy="661525"/>
        </a:xfrm>
        <a:prstGeom prst="trapezoid">
          <a:avLst>
            <a:gd name="adj" fmla="val 53392"/>
          </a:avLst>
        </a:prstGeom>
        <a:solidFill>
          <a:schemeClr val="accent2">
            <a:alpha val="4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355125" y="919937"/>
        <a:ext cx="1097678" cy="661525"/>
      </dsp:txXfrm>
    </dsp:sp>
    <dsp:sp modelId="{753AA43A-5097-42D8-A3EF-20B11215D8F3}">
      <dsp:nvSpPr>
        <dsp:cNvPr id="0" name=""/>
        <dsp:cNvSpPr/>
      </dsp:nvSpPr>
      <dsp:spPr>
        <a:xfrm>
          <a:off x="706397" y="1581463"/>
          <a:ext cx="2395133" cy="661525"/>
        </a:xfrm>
        <a:prstGeom prst="trapezoid">
          <a:avLst>
            <a:gd name="adj" fmla="val 53392"/>
          </a:avLst>
        </a:prstGeom>
        <a:solidFill>
          <a:schemeClr val="accent3">
            <a:alpha val="6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1125546" y="1581463"/>
        <a:ext cx="1556836" cy="661525"/>
      </dsp:txXfrm>
    </dsp:sp>
    <dsp:sp modelId="{E6279944-4AC5-4561-B5D0-64EE0E57E695}">
      <dsp:nvSpPr>
        <dsp:cNvPr id="0" name=""/>
        <dsp:cNvSpPr/>
      </dsp:nvSpPr>
      <dsp:spPr>
        <a:xfrm>
          <a:off x="353198" y="2242989"/>
          <a:ext cx="3101531" cy="661525"/>
        </a:xfrm>
        <a:prstGeom prst="trapezoid">
          <a:avLst>
            <a:gd name="adj" fmla="val 53392"/>
          </a:avLst>
        </a:prstGeom>
        <a:solidFill>
          <a:schemeClr val="accent4">
            <a:lumMod val="75000"/>
            <a:alpha val="70000"/>
          </a:schemeClr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895966" y="2242989"/>
        <a:ext cx="2015995" cy="661525"/>
      </dsp:txXfrm>
    </dsp:sp>
    <dsp:sp modelId="{285279A8-A2FF-4704-92DF-4753853CE322}">
      <dsp:nvSpPr>
        <dsp:cNvPr id="0" name=""/>
        <dsp:cNvSpPr/>
      </dsp:nvSpPr>
      <dsp:spPr>
        <a:xfrm>
          <a:off x="0" y="2904515"/>
          <a:ext cx="3807928" cy="661525"/>
        </a:xfrm>
        <a:prstGeom prst="trapezoid">
          <a:avLst>
            <a:gd name="adj" fmla="val 53392"/>
          </a:avLst>
        </a:prstGeom>
        <a:solidFill>
          <a:schemeClr val="accent5"/>
        </a:solidFill>
        <a:ln w="635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Arial" pitchFamily="34" charset="0"/>
              <a:cs typeface="Arial" pitchFamily="34" charset="0"/>
            </a:rPr>
            <a:t> </a:t>
          </a:r>
          <a:r>
            <a:rPr lang="en-US" altLang="ko-KR" sz="1600" b="1" kern="1200" dirty="0">
              <a:latin typeface="Arial" pitchFamily="34" charset="0"/>
              <a:cs typeface="Arial" pitchFamily="34" charset="0"/>
            </a:rPr>
            <a:t> </a:t>
          </a:r>
          <a:endParaRPr lang="en-JM" sz="1600" b="1" kern="1200" dirty="0">
            <a:latin typeface="Arial" pitchFamily="34" charset="0"/>
            <a:cs typeface="Arial" pitchFamily="34" charset="0"/>
          </a:endParaRPr>
        </a:p>
      </dsp:txBody>
      <dsp:txXfrm>
        <a:off x="666387" y="2904515"/>
        <a:ext cx="2475153" cy="661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1E857-FA80-42FD-B162-41B2A2E1E1C0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5F6BE-D3C4-49DD-B713-542D433C8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008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3F161-EA16-4540-AD6C-54BDB9687A6A}" type="datetimeFigureOut">
              <a:rPr lang="ko-KR" altLang="en-US" smtClean="0"/>
              <a:t>2021-05-30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AE9C2-5881-4A10-94B1-2302DB879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5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6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0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5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36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35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8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78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-1949" y="3185184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ko-KR" altLang="en-US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분석방법</a:t>
            </a:r>
          </a:p>
        </p:txBody>
      </p:sp>
      <p:pic>
        <p:nvPicPr>
          <p:cNvPr id="1026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7695D39D-D26B-448F-876C-F0DDAE24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7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분산분석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801723" y="1743581"/>
            <a:ext cx="75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h0 :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그룹간의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차이가 없다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평균이 같다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h1 :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적어도 하나는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그룹간 차이가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평균이 다르다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5E22E-EE9A-4E31-961C-DC105C8FC2C2}"/>
              </a:ext>
            </a:extLst>
          </p:cNvPr>
          <p:cNvSpPr txBox="1"/>
          <p:nvPr/>
        </p:nvSpPr>
        <p:spPr>
          <a:xfrm>
            <a:off x="985571" y="2898815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시각화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B6A1F7-E1C5-46C0-8EB3-D2BB3BEF19A9}"/>
              </a:ext>
            </a:extLst>
          </p:cNvPr>
          <p:cNvGrpSpPr/>
          <p:nvPr/>
        </p:nvGrpSpPr>
        <p:grpSpPr>
          <a:xfrm>
            <a:off x="611561" y="2898815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0BBDB77D-86E4-4FA1-AFFB-B09A6FDC2005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1631066-2305-466D-AEE3-C9613FFD199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18385E7-7805-4AAF-8459-6E077EA1E5F1}"/>
              </a:ext>
            </a:extLst>
          </p:cNvPr>
          <p:cNvSpPr txBox="1"/>
          <p:nvPr/>
        </p:nvSpPr>
        <p:spPr>
          <a:xfrm>
            <a:off x="794409" y="3453884"/>
            <a:ext cx="75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plot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다중비교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89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sz="3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카이제곱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카이제곱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 검정이란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?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801723" y="1743581"/>
            <a:ext cx="75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 간의 동질성 여부를 검증하거나 변수 사이의 연관성이 있는지 없는지 검증할 때 사용하는 검정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20801F-0DD5-4C4D-8553-C4839E6DBC95}"/>
              </a:ext>
            </a:extLst>
          </p:cNvPr>
          <p:cNvSpPr txBox="1"/>
          <p:nvPr/>
        </p:nvSpPr>
        <p:spPr>
          <a:xfrm>
            <a:off x="985571" y="2552924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통계량 계산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61978A-DBD5-452B-ADB5-3DC064554AD4}"/>
              </a:ext>
            </a:extLst>
          </p:cNvPr>
          <p:cNvGrpSpPr/>
          <p:nvPr/>
        </p:nvGrpSpPr>
        <p:grpSpPr>
          <a:xfrm>
            <a:off x="611561" y="2552924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E57EB5C-90AB-43E0-A74E-63DBA7E02132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8BDC313-62E5-4602-9591-B71484302FB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0A6969-5AB2-4E95-8A0D-44578BCA731E}"/>
                  </a:ext>
                </a:extLst>
              </p:cNvPr>
              <p:cNvSpPr txBox="1"/>
              <p:nvPr/>
            </p:nvSpPr>
            <p:spPr>
              <a:xfrm>
                <a:off x="768790" y="3068374"/>
                <a:ext cx="7518789" cy="574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𝛴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(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관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찰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빈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도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 − 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기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대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빈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도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대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도</m:t>
                        </m:r>
                      </m:den>
                    </m:f>
                  </m:oMath>
                </a14:m>
                <a:endPara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0A6969-5AB2-4E95-8A0D-44578BCA7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90" y="3068374"/>
                <a:ext cx="7518789" cy="574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sz="3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카이제곱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5E22E-EE9A-4E31-961C-DC105C8FC2C2}"/>
              </a:ext>
            </a:extLst>
          </p:cNvPr>
          <p:cNvSpPr txBox="1"/>
          <p:nvPr/>
        </p:nvSpPr>
        <p:spPr>
          <a:xfrm>
            <a:off x="985571" y="2898815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가정 만족방법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B6A1F7-E1C5-46C0-8EB3-D2BB3BEF19A9}"/>
              </a:ext>
            </a:extLst>
          </p:cNvPr>
          <p:cNvGrpSpPr/>
          <p:nvPr/>
        </p:nvGrpSpPr>
        <p:grpSpPr>
          <a:xfrm>
            <a:off x="611561" y="2898815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0BBDB77D-86E4-4FA1-AFFB-B09A6FDC2005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1631066-2305-466D-AEE3-C9613FFD199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18385E7-7805-4AAF-8459-6E077EA1E5F1}"/>
              </a:ext>
            </a:extLst>
          </p:cNvPr>
          <p:cNvSpPr txBox="1"/>
          <p:nvPr/>
        </p:nvSpPr>
        <p:spPr>
          <a:xfrm>
            <a:off x="692391" y="1648420"/>
            <a:ext cx="751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변수는 범주형 자료여야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저체중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일반체중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과체중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 빈도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빈도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적어도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 이상이어야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변인들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끼리 독립적이여야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E35D3-4CCF-4AEC-A089-040C0710AB8D}"/>
              </a:ext>
            </a:extLst>
          </p:cNvPr>
          <p:cNvSpPr txBox="1"/>
          <p:nvPr/>
        </p:nvSpPr>
        <p:spPr>
          <a:xfrm>
            <a:off x="692390" y="3477224"/>
            <a:ext cx="75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연속형 변수는 그룹화를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해야한다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표본을 늘린다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21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3. </a:t>
            </a:r>
            <a:r>
              <a:rPr lang="ko-KR" altLang="en-US" sz="3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카이제곱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검정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801723" y="1743581"/>
            <a:ext cx="75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h0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변수사이의 연관성이 없다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h1 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변수사이의 연관성이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5E22E-EE9A-4E31-961C-DC105C8FC2C2}"/>
              </a:ext>
            </a:extLst>
          </p:cNvPr>
          <p:cNvSpPr txBox="1"/>
          <p:nvPr/>
        </p:nvSpPr>
        <p:spPr>
          <a:xfrm>
            <a:off x="985571" y="2898815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시각화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B6A1F7-E1C5-46C0-8EB3-D2BB3BEF19A9}"/>
              </a:ext>
            </a:extLst>
          </p:cNvPr>
          <p:cNvGrpSpPr/>
          <p:nvPr/>
        </p:nvGrpSpPr>
        <p:grpSpPr>
          <a:xfrm>
            <a:off x="611561" y="2898815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0BBDB77D-86E4-4FA1-AFFB-B09A6FDC2005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1631066-2305-466D-AEE3-C9613FFD199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18385E7-7805-4AAF-8459-6E077EA1E5F1}"/>
              </a:ext>
            </a:extLst>
          </p:cNvPr>
          <p:cNvSpPr txBox="1"/>
          <p:nvPr/>
        </p:nvSpPr>
        <p:spPr>
          <a:xfrm>
            <a:off x="794409" y="3453884"/>
            <a:ext cx="75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누적형 막대그래프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802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회귀분석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회귀분석이란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?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791581" y="1653827"/>
            <a:ext cx="751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 이상의 독립변수들이 종속변수에 미치는 영향을 추정할 수 있는 통계기법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인과관계를 밝히고 관심 있는 변수를 예측하거나 추론하기 위한 분석 방법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독립변수가 하나면 단순 선형 회귀분석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개 이상이면 다중선형 회귀분석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20801F-0DD5-4C4D-8553-C4839E6DBC95}"/>
              </a:ext>
            </a:extLst>
          </p:cNvPr>
          <p:cNvSpPr txBox="1"/>
          <p:nvPr/>
        </p:nvSpPr>
        <p:spPr>
          <a:xfrm>
            <a:off x="985571" y="2767088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회귀 식 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61978A-DBD5-452B-ADB5-3DC064554AD4}"/>
              </a:ext>
            </a:extLst>
          </p:cNvPr>
          <p:cNvGrpSpPr/>
          <p:nvPr/>
        </p:nvGrpSpPr>
        <p:grpSpPr>
          <a:xfrm>
            <a:off x="611561" y="2767088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E57EB5C-90AB-43E0-A74E-63DBA7E02132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8BDC313-62E5-4602-9591-B71484302FB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0A6969-5AB2-4E95-8A0D-44578BCA731E}"/>
                  </a:ext>
                </a:extLst>
              </p:cNvPr>
              <p:cNvSpPr txBox="1"/>
              <p:nvPr/>
            </p:nvSpPr>
            <p:spPr>
              <a:xfrm>
                <a:off x="768790" y="3282538"/>
                <a:ext cx="7518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𝑏</m:t>
                    </m:r>
                  </m:oMath>
                </a14:m>
                <a:endPara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0A6969-5AB2-4E95-8A0D-44578BCA7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90" y="3282538"/>
                <a:ext cx="7518789" cy="369332"/>
              </a:xfrm>
              <a:prstGeom prst="rect">
                <a:avLst/>
              </a:prstGeom>
              <a:blipFill>
                <a:blip r:embed="rId3"/>
                <a:stretch>
                  <a:fillRect l="-486" t="-6557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471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회귀분석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8385E7-7805-4AAF-8459-6E077EA1E5F1}"/>
              </a:ext>
            </a:extLst>
          </p:cNvPr>
          <p:cNvSpPr txBox="1"/>
          <p:nvPr/>
        </p:nvSpPr>
        <p:spPr>
          <a:xfrm>
            <a:off x="611561" y="1732681"/>
            <a:ext cx="7518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선형성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종속변수와 독립변수 간의 선형성을 띄는지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독립성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다중회귀분석에서 필요한 가정이며 단순회귀분석에서는 해당하지 않는다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독립변수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간에 상관관계가 없이 독립성을 만족하는 특성을 의미 독립성을 위배하면 종속변수의 변화를 미치는 독립변수의 영향이 잘 나타나지 않는다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해석이 어려워 진다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등분산성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잔차들이 특정한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패턴없이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고르게 분포했다는 의미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잔차가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특정한 패턴을 띄거나 그룹으로 나누어져 있다면 등분산성 위배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특정한 패턴을 띈다면 추가 적인 독립변수가 필요하다는 의미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정규성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39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4.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회귀분석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5E22E-EE9A-4E31-961C-DC105C8FC2C2}"/>
              </a:ext>
            </a:extLst>
          </p:cNvPr>
          <p:cNvSpPr txBox="1"/>
          <p:nvPr/>
        </p:nvSpPr>
        <p:spPr>
          <a:xfrm>
            <a:off x="1043608" y="1203598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가정 만족방법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B6A1F7-E1C5-46C0-8EB3-D2BB3BEF19A9}"/>
              </a:ext>
            </a:extLst>
          </p:cNvPr>
          <p:cNvGrpSpPr/>
          <p:nvPr/>
        </p:nvGrpSpPr>
        <p:grpSpPr>
          <a:xfrm>
            <a:off x="669598" y="1203598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0BBDB77D-86E4-4FA1-AFFB-B09A6FDC2005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1631066-2305-466D-AEE3-C9613FFD199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5DE35D3-4CCF-4AEC-A089-040C0710AB8D}"/>
              </a:ext>
            </a:extLst>
          </p:cNvPr>
          <p:cNvSpPr txBox="1"/>
          <p:nvPr/>
        </p:nvSpPr>
        <p:spPr>
          <a:xfrm>
            <a:off x="750427" y="1782007"/>
            <a:ext cx="7518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독립성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상관관계그래프를 확인하거나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vif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분산팽창지수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지수를 확인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이상이면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다중공선성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우려 해결법 도메인 지식으로 상관관계 중 중요한 변수를 남기고 제거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주성분 분석을 이용해 새로운 변수 생성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 stepwise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방법도 효과가 있음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등분산성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그룹으로 나누어져 있다면 해당그룹을 나누어 각각 회귀분석 실시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F5885-4E72-4B3C-A222-F9C1198C4AD9}"/>
              </a:ext>
            </a:extLst>
          </p:cNvPr>
          <p:cNvSpPr txBox="1"/>
          <p:nvPr/>
        </p:nvSpPr>
        <p:spPr>
          <a:xfrm>
            <a:off x="1029638" y="3437634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시각화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2168724-BA3D-4809-A2F3-5A2DD28C4003}"/>
              </a:ext>
            </a:extLst>
          </p:cNvPr>
          <p:cNvGrpSpPr/>
          <p:nvPr/>
        </p:nvGrpSpPr>
        <p:grpSpPr>
          <a:xfrm>
            <a:off x="655628" y="3437634"/>
            <a:ext cx="360040" cy="387171"/>
            <a:chOff x="794425" y="1268741"/>
            <a:chExt cx="530507" cy="534306"/>
          </a:xfrm>
        </p:grpSpPr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805D20CC-62F2-44C6-BEB5-84BBB7FEC40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1734DCD4-684D-46B0-A1EB-784B1401C55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3AE8526-8BCE-4B4B-B821-53AA4719DD52}"/>
              </a:ext>
            </a:extLst>
          </p:cNvPr>
          <p:cNvSpPr txBox="1"/>
          <p:nvPr/>
        </p:nvSpPr>
        <p:spPr>
          <a:xfrm>
            <a:off x="838476" y="3992703"/>
            <a:ext cx="75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스캐터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플랏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4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385188" y="279033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506339" y="2873026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200063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4783825" y="2825686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Free PPT </a:t>
            </a: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Click to add title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92977" y="3687138"/>
            <a:ext cx="1207310" cy="676219"/>
            <a:chOff x="1472558" y="998559"/>
            <a:chExt cx="2359771" cy="676219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70177" y="3687138"/>
            <a:ext cx="1207310" cy="676219"/>
            <a:chOff x="1472558" y="998559"/>
            <a:chExt cx="2359771" cy="676219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47377" y="3687138"/>
            <a:ext cx="1207310" cy="676219"/>
            <a:chOff x="1472558" y="998559"/>
            <a:chExt cx="2359771" cy="676219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24577" y="3687138"/>
            <a:ext cx="1207310" cy="676219"/>
            <a:chOff x="1472558" y="998559"/>
            <a:chExt cx="2359771" cy="676219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Welcome!!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1A04B3D-1E7D-4E6F-B909-7DC3C7577D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4425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94425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794425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94425" y="410227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21"/>
          <p:cNvSpPr>
            <a:spLocks noChangeAspect="1"/>
          </p:cNvSpPr>
          <p:nvPr/>
        </p:nvSpPr>
        <p:spPr>
          <a:xfrm>
            <a:off x="936395" y="141616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23"/>
          <p:cNvSpPr/>
          <p:nvPr/>
        </p:nvSpPr>
        <p:spPr>
          <a:xfrm>
            <a:off x="928357" y="430649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982911" y="325645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952883" y="238559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4864933" y="127555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4864933" y="221779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4864933" y="316003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864933" y="4102277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Donut 24"/>
          <p:cNvSpPr/>
          <p:nvPr/>
        </p:nvSpPr>
        <p:spPr>
          <a:xfrm>
            <a:off x="4997870" y="1407097"/>
            <a:ext cx="343349" cy="34614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ardrop 6"/>
          <p:cNvSpPr/>
          <p:nvPr/>
        </p:nvSpPr>
        <p:spPr>
          <a:xfrm rot="8100000">
            <a:off x="5020339" y="2373204"/>
            <a:ext cx="298411" cy="298411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Rounded Rectangle 27"/>
          <p:cNvSpPr/>
          <p:nvPr/>
        </p:nvSpPr>
        <p:spPr>
          <a:xfrm>
            <a:off x="5014244" y="4281978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ounded Rectangle 7"/>
          <p:cNvSpPr/>
          <p:nvPr/>
        </p:nvSpPr>
        <p:spPr>
          <a:xfrm>
            <a:off x="5002466" y="3306835"/>
            <a:ext cx="348786" cy="3009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558022" y="1220114"/>
            <a:ext cx="2830257" cy="720109"/>
            <a:chOff x="1472558" y="998559"/>
            <a:chExt cx="2765965" cy="720109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58022" y="2162354"/>
            <a:ext cx="2830257" cy="720109"/>
            <a:chOff x="1472558" y="998559"/>
            <a:chExt cx="2765965" cy="720109"/>
          </a:xfrm>
        </p:grpSpPr>
        <p:sp>
          <p:nvSpPr>
            <p:cNvPr id="55" name="TextBox 54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558022" y="3104594"/>
            <a:ext cx="2830257" cy="720109"/>
            <a:chOff x="1472558" y="998559"/>
            <a:chExt cx="2765965" cy="720109"/>
          </a:xfrm>
        </p:grpSpPr>
        <p:sp>
          <p:nvSpPr>
            <p:cNvPr id="58" name="TextBox 5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558022" y="4046833"/>
            <a:ext cx="2830257" cy="720109"/>
            <a:chOff x="1472558" y="998559"/>
            <a:chExt cx="2765965" cy="720109"/>
          </a:xfrm>
        </p:grpSpPr>
        <p:sp>
          <p:nvSpPr>
            <p:cNvPr id="61" name="TextBox 6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30175" y="1220114"/>
            <a:ext cx="2830257" cy="720109"/>
            <a:chOff x="1472558" y="998559"/>
            <a:chExt cx="2765965" cy="720109"/>
          </a:xfrm>
        </p:grpSpPr>
        <p:sp>
          <p:nvSpPr>
            <p:cNvPr id="64" name="TextBox 6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630175" y="2162354"/>
            <a:ext cx="2830257" cy="720109"/>
            <a:chOff x="1472558" y="998559"/>
            <a:chExt cx="2765965" cy="720109"/>
          </a:xfrm>
        </p:grpSpPr>
        <p:sp>
          <p:nvSpPr>
            <p:cNvPr id="67" name="TextBox 6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30175" y="3104594"/>
            <a:ext cx="2830257" cy="720109"/>
            <a:chOff x="1472558" y="998559"/>
            <a:chExt cx="2765965" cy="720109"/>
          </a:xfrm>
        </p:grpSpPr>
        <p:sp>
          <p:nvSpPr>
            <p:cNvPr id="70" name="TextBox 69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630175" y="4046833"/>
            <a:ext cx="2830257" cy="720109"/>
            <a:chOff x="1472558" y="998559"/>
            <a:chExt cx="2765965" cy="720109"/>
          </a:xfrm>
        </p:grpSpPr>
        <p:sp>
          <p:nvSpPr>
            <p:cNvPr id="73" name="TextBox 72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42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Our </a:t>
            </a:r>
            <a:r>
              <a:rPr lang="en-US" altLang="ko-KR" dirty="0">
                <a:solidFill>
                  <a:schemeClr val="accent1"/>
                </a:solidFill>
              </a:rPr>
              <a:t>Team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871101" y="3420499"/>
            <a:ext cx="1401798" cy="1363805"/>
            <a:chOff x="3779911" y="3327771"/>
            <a:chExt cx="1584177" cy="1363805"/>
          </a:xfrm>
        </p:grpSpPr>
        <p:sp>
          <p:nvSpPr>
            <p:cNvPr id="4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7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420499"/>
            <a:ext cx="1401798" cy="1363805"/>
            <a:chOff x="3779911" y="3327771"/>
            <a:chExt cx="1584177" cy="1363805"/>
          </a:xfrm>
        </p:grpSpPr>
        <p:sp>
          <p:nvSpPr>
            <p:cNvPr id="51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2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420499"/>
            <a:ext cx="1401798" cy="1363805"/>
            <a:chOff x="3779911" y="3327771"/>
            <a:chExt cx="1584177" cy="1363805"/>
          </a:xfrm>
        </p:grpSpPr>
        <p:sp>
          <p:nvSpPr>
            <p:cNvPr id="55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56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420499"/>
            <a:ext cx="1401798" cy="1363805"/>
            <a:chOff x="3779911" y="3327771"/>
            <a:chExt cx="1584177" cy="1363805"/>
          </a:xfrm>
        </p:grpSpPr>
        <p:sp>
          <p:nvSpPr>
            <p:cNvPr id="5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0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420499"/>
            <a:ext cx="1401798" cy="1363805"/>
            <a:chOff x="3779911" y="3327771"/>
            <a:chExt cx="1584177" cy="1363805"/>
          </a:xfrm>
        </p:grpSpPr>
        <p:sp>
          <p:nvSpPr>
            <p:cNvPr id="63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64" name="Text Placeholder 18"/>
            <p:cNvSpPr txBox="1">
              <a:spLocks/>
            </p:cNvSpPr>
            <p:nvPr/>
          </p:nvSpPr>
          <p:spPr>
            <a:xfrm>
              <a:off x="3779911" y="3558666"/>
              <a:ext cx="158417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860579"/>
              <a:ext cx="15841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75F297FC-D9D3-41D4-9A4E-49EC57A9AB9D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6DE3E64-0034-4F68-A3D5-8B0BAC484112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B5484314-3CC0-43B3-B857-AB68F438F5A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8810DE8D-FEA5-4D52-B990-63B8662ACE0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E00B5D37-35AA-4D3C-9B19-F985473EE7E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1977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05518"/>
            <a:ext cx="2267920" cy="776530"/>
          </a:xfrm>
        </p:spPr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255431" y="1102695"/>
            <a:ext cx="56366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b="1" i="0" dirty="0">
                  <a:solidFill>
                    <a:srgbClr val="111111"/>
                  </a:solidFill>
                  <a:effectLst/>
                  <a:latin typeface="u2000"/>
                </a:rPr>
                <a:t>Ⅶ</a:t>
              </a:r>
              <a:endParaRPr lang="ko-KR" alt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881075" y="1102695"/>
            <a:ext cx="2457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분석 방법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01569-2338-41B8-839F-A9C0231C0EAA}"/>
              </a:ext>
            </a:extLst>
          </p:cNvPr>
          <p:cNvSpPr txBox="1"/>
          <p:nvPr/>
        </p:nvSpPr>
        <p:spPr>
          <a:xfrm>
            <a:off x="1881075" y="1677106"/>
            <a:ext cx="2457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test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분산분석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카이제곱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분석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회귀분석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8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12FB8BE0-854E-4D4B-BC90-68A744C5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27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TimeLine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cxnSp>
        <p:nvCxnSpPr>
          <p:cNvPr id="3" name="Straight Connector 2"/>
          <p:cNvCxnSpPr>
            <a:stCxn id="9" idx="6"/>
          </p:cNvCxnSpPr>
          <p:nvPr/>
        </p:nvCxnSpPr>
        <p:spPr>
          <a:xfrm>
            <a:off x="1670688" y="3006407"/>
            <a:ext cx="5984077" cy="829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7092278" y="2517710"/>
            <a:ext cx="971680" cy="971680"/>
            <a:chOff x="7092280" y="2517710"/>
            <a:chExt cx="971680" cy="971680"/>
          </a:xfrm>
        </p:grpSpPr>
        <p:sp>
          <p:nvSpPr>
            <p:cNvPr id="5" name="Oval 4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201684" y="2627114"/>
              <a:ext cx="752872" cy="752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54664" y="2862391"/>
            <a:ext cx="288032" cy="288032"/>
            <a:chOff x="611560" y="2851238"/>
            <a:chExt cx="288032" cy="288032"/>
          </a:xfrm>
        </p:grpSpPr>
        <p:sp>
          <p:nvSpPr>
            <p:cNvPr id="8" name="Oval 7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64067" y="2851238"/>
            <a:ext cx="288032" cy="288032"/>
            <a:chOff x="611560" y="2851238"/>
            <a:chExt cx="288032" cy="288032"/>
          </a:xfrm>
        </p:grpSpPr>
        <p:sp>
          <p:nvSpPr>
            <p:cNvPr id="11" name="Oval 10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73470" y="2851238"/>
            <a:ext cx="288032" cy="288032"/>
            <a:chOff x="611560" y="2851238"/>
            <a:chExt cx="288032" cy="288032"/>
          </a:xfrm>
        </p:grpSpPr>
        <p:sp>
          <p:nvSpPr>
            <p:cNvPr id="14" name="Oval 13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82873" y="2851238"/>
            <a:ext cx="288032" cy="288032"/>
            <a:chOff x="611560" y="2851238"/>
            <a:chExt cx="288032" cy="288032"/>
          </a:xfrm>
        </p:grpSpPr>
        <p:sp>
          <p:nvSpPr>
            <p:cNvPr id="17" name="Oval 16"/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 Placeholder 17"/>
          <p:cNvSpPr txBox="1">
            <a:spLocks/>
          </p:cNvSpPr>
          <p:nvPr/>
        </p:nvSpPr>
        <p:spPr>
          <a:xfrm>
            <a:off x="5304622" y="2281436"/>
            <a:ext cx="1024939" cy="360040"/>
          </a:xfrm>
          <a:prstGeom prst="rect">
            <a:avLst/>
          </a:prstGeom>
          <a:ln w="25400">
            <a:solidFill>
              <a:schemeClr val="accent2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</a:p>
        </p:txBody>
      </p:sp>
      <p:sp>
        <p:nvSpPr>
          <p:cNvPr id="20" name="Text Placeholder 17"/>
          <p:cNvSpPr txBox="1">
            <a:spLocks/>
          </p:cNvSpPr>
          <p:nvPr/>
        </p:nvSpPr>
        <p:spPr>
          <a:xfrm>
            <a:off x="3898485" y="3301074"/>
            <a:ext cx="1024939" cy="360040"/>
          </a:xfrm>
          <a:prstGeom prst="rect">
            <a:avLst/>
          </a:prstGeom>
          <a:ln w="25400">
            <a:solidFill>
              <a:schemeClr val="accent3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</a:p>
        </p:txBody>
      </p:sp>
      <p:sp>
        <p:nvSpPr>
          <p:cNvPr id="21" name="Text Placeholder 17"/>
          <p:cNvSpPr txBox="1">
            <a:spLocks/>
          </p:cNvSpPr>
          <p:nvPr/>
        </p:nvSpPr>
        <p:spPr>
          <a:xfrm>
            <a:off x="2492348" y="2283718"/>
            <a:ext cx="1024939" cy="360040"/>
          </a:xfrm>
          <a:prstGeom prst="rect">
            <a:avLst/>
          </a:prstGeom>
          <a:ln w="25400">
            <a:solidFill>
              <a:schemeClr val="accent4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1086211" y="3301034"/>
            <a:ext cx="1024939" cy="3600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52" y="377528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1126" y="377532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7262" y="134533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4989" y="1347614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 Placeholder 17"/>
          <p:cNvSpPr txBox="1">
            <a:spLocks/>
          </p:cNvSpPr>
          <p:nvPr/>
        </p:nvSpPr>
        <p:spPr>
          <a:xfrm>
            <a:off x="7065649" y="2019205"/>
            <a:ext cx="1024939" cy="360040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48290" y="357986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Block Arc 14"/>
          <p:cNvSpPr/>
          <p:nvPr/>
        </p:nvSpPr>
        <p:spPr>
          <a:xfrm rot="16200000">
            <a:off x="7363828" y="2780823"/>
            <a:ext cx="428579" cy="42886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92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A107D47D-7D69-4E1C-AD49-1395F3D35BA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 Placeholder 13"/>
          <p:cNvSpPr txBox="1">
            <a:spLocks/>
          </p:cNvSpPr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91702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20544537"/>
              </p:ext>
            </p:extLst>
          </p:nvPr>
        </p:nvGraphicFramePr>
        <p:xfrm>
          <a:off x="4427984" y="1260000"/>
          <a:ext cx="4200128" cy="3376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/>
          <p:cNvSpPr/>
          <p:nvPr/>
        </p:nvSpPr>
        <p:spPr>
          <a:xfrm>
            <a:off x="683568" y="1246298"/>
            <a:ext cx="609223" cy="609223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83568" y="2188538"/>
            <a:ext cx="609223" cy="609223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683568" y="3130778"/>
            <a:ext cx="609223" cy="609223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683568" y="4073016"/>
            <a:ext cx="609223" cy="609223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825538" y="1386909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817500" y="4277230"/>
            <a:ext cx="341359" cy="20079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6"/>
          <p:cNvSpPr/>
          <p:nvPr/>
        </p:nvSpPr>
        <p:spPr>
          <a:xfrm rot="2700000">
            <a:off x="872054" y="3227199"/>
            <a:ext cx="232250" cy="41638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9"/>
          <p:cNvSpPr/>
          <p:nvPr/>
        </p:nvSpPr>
        <p:spPr>
          <a:xfrm>
            <a:off x="842026" y="2356337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47165" y="1190854"/>
            <a:ext cx="2830257" cy="720109"/>
            <a:chOff x="1472558" y="998559"/>
            <a:chExt cx="2765965" cy="720109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47165" y="2133094"/>
            <a:ext cx="2830257" cy="720109"/>
            <a:chOff x="1472558" y="998559"/>
            <a:chExt cx="2765965" cy="720109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47165" y="3075334"/>
            <a:ext cx="2830257" cy="720109"/>
            <a:chOff x="1472558" y="998559"/>
            <a:chExt cx="2765965" cy="720109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47165" y="4017573"/>
            <a:ext cx="2830257" cy="720109"/>
            <a:chOff x="1472558" y="998559"/>
            <a:chExt cx="2765965" cy="72010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408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958112" y="627534"/>
            <a:ext cx="2088232" cy="172819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 Designed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687" y="2499742"/>
            <a:ext cx="205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242814" y="634849"/>
            <a:ext cx="1800200" cy="3867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DA47-127D-464C-B934-08259AF1F6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315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모바일 이미지 </a:t>
            </a:r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7"/>
          <p:cNvSpPr/>
          <p:nvPr/>
        </p:nvSpPr>
        <p:spPr>
          <a:xfrm>
            <a:off x="1390706" y="1696740"/>
            <a:ext cx="499167" cy="86384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8"/>
          <p:cNvSpPr/>
          <p:nvPr/>
        </p:nvSpPr>
        <p:spPr>
          <a:xfrm>
            <a:off x="1117265" y="3501009"/>
            <a:ext cx="1061288" cy="84321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52120" y="1420700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65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52120" y="3056642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652120" y="1965530"/>
            <a:ext cx="2771880" cy="923330"/>
            <a:chOff x="5873194" y="1936452"/>
            <a:chExt cx="252714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52120" y="3601471"/>
            <a:ext cx="2771880" cy="923330"/>
            <a:chOff x="5873194" y="1936452"/>
            <a:chExt cx="252714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5873194" y="2213451"/>
              <a:ext cx="2527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73194" y="1936452"/>
              <a:ext cx="252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4546292D-3B53-4420-84B3-2452A17233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57800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2">
            <a:extLst>
              <a:ext uri="{FF2B5EF4-FFF2-40B4-BE49-F238E27FC236}">
                <a16:creationId xmlns:a16="http://schemas.microsoft.com/office/drawing/2014/main" id="{BDA82995-0880-4860-B44F-3FC11DD7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53491"/>
              </p:ext>
            </p:extLst>
          </p:nvPr>
        </p:nvGraphicFramePr>
        <p:xfrm>
          <a:off x="410394" y="1174708"/>
          <a:ext cx="3557083" cy="35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00743"/>
              </p:ext>
            </p:extLst>
          </p:nvPr>
        </p:nvGraphicFramePr>
        <p:xfrm>
          <a:off x="4468933" y="1625333"/>
          <a:ext cx="3919491" cy="2322597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66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1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77661" y="127560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19506" y="4046123"/>
            <a:ext cx="3827164" cy="720109"/>
            <a:chOff x="1472558" y="998559"/>
            <a:chExt cx="2765965" cy="720109"/>
          </a:xfrm>
        </p:grpSpPr>
        <p:sp>
          <p:nvSpPr>
            <p:cNvPr id="14" name="TextBox 13"/>
            <p:cNvSpPr txBox="1"/>
            <p:nvPr/>
          </p:nvSpPr>
          <p:spPr>
            <a:xfrm>
              <a:off x="1472558" y="125700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36293" y="2725876"/>
            <a:ext cx="935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55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48461" y="2725876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1599017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9672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3546" y="3437587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46128" y="2003001"/>
            <a:ext cx="54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1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9"/>
          <p:cNvSpPr/>
          <p:nvPr/>
        </p:nvSpPr>
        <p:spPr>
          <a:xfrm>
            <a:off x="5140178" y="1517667"/>
            <a:ext cx="504055" cy="504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직사각형 15"/>
          <p:cNvSpPr/>
          <p:nvPr/>
        </p:nvSpPr>
        <p:spPr>
          <a:xfrm>
            <a:off x="5140178" y="2151969"/>
            <a:ext cx="504055" cy="504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/>
          <p:nvPr/>
        </p:nvSpPr>
        <p:spPr>
          <a:xfrm>
            <a:off x="5140178" y="2775677"/>
            <a:ext cx="504055" cy="504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직사각형 19"/>
          <p:cNvSpPr/>
          <p:nvPr/>
        </p:nvSpPr>
        <p:spPr>
          <a:xfrm>
            <a:off x="5140178" y="3399385"/>
            <a:ext cx="504055" cy="50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직사각형 21"/>
          <p:cNvSpPr/>
          <p:nvPr/>
        </p:nvSpPr>
        <p:spPr>
          <a:xfrm>
            <a:off x="5140178" y="4023093"/>
            <a:ext cx="504055" cy="504000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직선 연결선 2"/>
          <p:cNvCxnSpPr/>
          <p:nvPr/>
        </p:nvCxnSpPr>
        <p:spPr>
          <a:xfrm>
            <a:off x="3015942" y="1769667"/>
            <a:ext cx="201622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24"/>
          <p:cNvCxnSpPr/>
          <p:nvPr/>
        </p:nvCxnSpPr>
        <p:spPr>
          <a:xfrm>
            <a:off x="3375982" y="2403969"/>
            <a:ext cx="16561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25"/>
          <p:cNvCxnSpPr/>
          <p:nvPr/>
        </p:nvCxnSpPr>
        <p:spPr>
          <a:xfrm>
            <a:off x="3736022" y="3027677"/>
            <a:ext cx="129614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6"/>
          <p:cNvCxnSpPr/>
          <p:nvPr/>
        </p:nvCxnSpPr>
        <p:spPr>
          <a:xfrm>
            <a:off x="4132166" y="3651385"/>
            <a:ext cx="9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7"/>
          <p:cNvCxnSpPr/>
          <p:nvPr/>
        </p:nvCxnSpPr>
        <p:spPr>
          <a:xfrm>
            <a:off x="4528110" y="4275093"/>
            <a:ext cx="50405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749233" y="1431557"/>
            <a:ext cx="2830257" cy="676219"/>
            <a:chOff x="1472558" y="998559"/>
            <a:chExt cx="2765965" cy="676219"/>
          </a:xfrm>
        </p:grpSpPr>
        <p:sp>
          <p:nvSpPr>
            <p:cNvPr id="31" name="TextBox 30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749233" y="2057914"/>
            <a:ext cx="2830257" cy="676219"/>
            <a:chOff x="1472558" y="998559"/>
            <a:chExt cx="2765965" cy="676219"/>
          </a:xfrm>
        </p:grpSpPr>
        <p:sp>
          <p:nvSpPr>
            <p:cNvPr id="34" name="TextBox 3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49233" y="2684271"/>
            <a:ext cx="2830257" cy="676219"/>
            <a:chOff x="1472558" y="998559"/>
            <a:chExt cx="2765965" cy="676219"/>
          </a:xfrm>
        </p:grpSpPr>
        <p:sp>
          <p:nvSpPr>
            <p:cNvPr id="37" name="TextBox 3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49233" y="3310628"/>
            <a:ext cx="2830257" cy="676219"/>
            <a:chOff x="1472558" y="998559"/>
            <a:chExt cx="2765965" cy="676219"/>
          </a:xfrm>
        </p:grpSpPr>
        <p:sp>
          <p:nvSpPr>
            <p:cNvPr id="40" name="TextBox 3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9233" y="3936983"/>
            <a:ext cx="2830257" cy="676219"/>
            <a:chOff x="1472558" y="998559"/>
            <a:chExt cx="2765965" cy="676219"/>
          </a:xfrm>
        </p:grpSpPr>
        <p:sp>
          <p:nvSpPr>
            <p:cNvPr id="43" name="TextBox 4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Chart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aphicFrame>
        <p:nvGraphicFramePr>
          <p:cNvPr id="29" name="SmartArt Placeholder 13">
            <a:extLst>
              <a:ext uri="{FF2B5EF4-FFF2-40B4-BE49-F238E27FC236}">
                <a16:creationId xmlns:a16="http://schemas.microsoft.com/office/drawing/2014/main" id="{3EBE4ED4-C58E-4D4D-AB93-644278D34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310023"/>
              </p:ext>
            </p:extLst>
          </p:nvPr>
        </p:nvGraphicFramePr>
        <p:xfrm>
          <a:off x="612169" y="1149092"/>
          <a:ext cx="3807929" cy="3566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6" name="직사각형 9">
            <a:extLst>
              <a:ext uri="{FF2B5EF4-FFF2-40B4-BE49-F238E27FC236}">
                <a16:creationId xmlns:a16="http://schemas.microsoft.com/office/drawing/2014/main" id="{E156B583-BB30-496B-A91A-4E537D30184C}"/>
              </a:ext>
            </a:extLst>
          </p:cNvPr>
          <p:cNvSpPr/>
          <p:nvPr/>
        </p:nvSpPr>
        <p:spPr>
          <a:xfrm>
            <a:off x="2341932" y="1637759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A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F52629E1-39A1-445E-9359-6A1F4D350669}"/>
              </a:ext>
            </a:extLst>
          </p:cNvPr>
          <p:cNvSpPr/>
          <p:nvPr/>
        </p:nvSpPr>
        <p:spPr>
          <a:xfrm>
            <a:off x="2341932" y="2280448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B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17">
            <a:extLst>
              <a:ext uri="{FF2B5EF4-FFF2-40B4-BE49-F238E27FC236}">
                <a16:creationId xmlns:a16="http://schemas.microsoft.com/office/drawing/2014/main" id="{DBED8BAC-7703-490A-97DA-E0AE242DDB00}"/>
              </a:ext>
            </a:extLst>
          </p:cNvPr>
          <p:cNvSpPr/>
          <p:nvPr/>
        </p:nvSpPr>
        <p:spPr>
          <a:xfrm>
            <a:off x="2341932" y="2923137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C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직사각형 19">
            <a:extLst>
              <a:ext uri="{FF2B5EF4-FFF2-40B4-BE49-F238E27FC236}">
                <a16:creationId xmlns:a16="http://schemas.microsoft.com/office/drawing/2014/main" id="{9E97F621-4F8D-4511-A512-FF657F799481}"/>
              </a:ext>
            </a:extLst>
          </p:cNvPr>
          <p:cNvSpPr/>
          <p:nvPr/>
        </p:nvSpPr>
        <p:spPr>
          <a:xfrm>
            <a:off x="2341932" y="356582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D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직사각형 21">
            <a:extLst>
              <a:ext uri="{FF2B5EF4-FFF2-40B4-BE49-F238E27FC236}">
                <a16:creationId xmlns:a16="http://schemas.microsoft.com/office/drawing/2014/main" id="{295654F3-2D5B-43B4-B031-8E01D19B16D5}"/>
              </a:ext>
            </a:extLst>
          </p:cNvPr>
          <p:cNvSpPr/>
          <p:nvPr/>
        </p:nvSpPr>
        <p:spPr>
          <a:xfrm>
            <a:off x="2341932" y="4208516"/>
            <a:ext cx="351655" cy="32239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atin typeface="Arial" pitchFamily="34" charset="0"/>
                <a:cs typeface="Arial" pitchFamily="34" charset="0"/>
              </a:rPr>
              <a:t>E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75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2"/>
            <a:ext cx="1550670" cy="1417356"/>
            <a:chOff x="803640" y="3362835"/>
            <a:chExt cx="2059657" cy="1417356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417356"/>
            <a:chOff x="803640" y="3362835"/>
            <a:chExt cx="2059657" cy="1417356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417356"/>
            <a:chOff x="803640" y="3362835"/>
            <a:chExt cx="2059657" cy="1417356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2"/>
            <a:ext cx="1550670" cy="1417356"/>
            <a:chOff x="803640" y="3362835"/>
            <a:chExt cx="2059657" cy="1417356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998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 </a:t>
            </a:r>
            <a:r>
              <a:rPr lang="en-US" altLang="ko-KR" dirty="0"/>
              <a:t>&amp;</a:t>
            </a:r>
            <a:r>
              <a:rPr lang="en-US" altLang="ko-KR" dirty="0">
                <a:solidFill>
                  <a:schemeClr val="accent1"/>
                </a:solidFill>
              </a:rPr>
              <a:t> Content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6197"/>
            <a:chOff x="4320398" y="1245513"/>
            <a:chExt cx="4103602" cy="966197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30824" y="3646049"/>
            <a:ext cx="1152128" cy="676219"/>
            <a:chOff x="1472558" y="998559"/>
            <a:chExt cx="2310904" cy="676219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646049"/>
            <a:ext cx="1152128" cy="676219"/>
            <a:chOff x="1472558" y="998559"/>
            <a:chExt cx="2310904" cy="676219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676219"/>
            <a:chOff x="1472558" y="998559"/>
            <a:chExt cx="2310904" cy="676219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5C7265-AF98-4C42-8BB0-6AA31A5D9EB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91244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8" cy="678649"/>
            <a:chOff x="3233964" y="1954419"/>
            <a:chExt cx="1410044" cy="678649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56546"/>
            <a:chOff x="-475010" y="1114177"/>
            <a:chExt cx="3085230" cy="1056546"/>
          </a:xfrm>
        </p:grpSpPr>
        <p:sp>
          <p:nvSpPr>
            <p:cNvPr id="14" name="TextBox 13"/>
            <p:cNvSpPr txBox="1"/>
            <p:nvPr/>
          </p:nvSpPr>
          <p:spPr>
            <a:xfrm>
              <a:off x="-475010" y="1114177"/>
              <a:ext cx="30824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6" y="1339726"/>
              <a:ext cx="3071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678649"/>
            <a:chOff x="3233964" y="1954419"/>
            <a:chExt cx="1410044" cy="678649"/>
          </a:xfrm>
        </p:grpSpPr>
        <p:sp>
          <p:nvSpPr>
            <p:cNvPr id="38" name="TextBox 37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3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8646DD0-FC1A-481C-A06A-88894B0A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Ⅶ. </a:t>
            </a:r>
            <a:r>
              <a:rPr lang="ko-KR" altLang="en-US" b="1" dirty="0">
                <a:latin typeface="Arial" pitchFamily="34" charset="0"/>
                <a:cs typeface="Arial" pitchFamily="34" charset="0"/>
              </a:rPr>
              <a:t>분석방법</a:t>
            </a:r>
            <a:endParaRPr lang="ko-KR" altLang="en-US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6B6FF8-F1FB-4539-937C-B755B20D8BF6}"/>
              </a:ext>
            </a:extLst>
          </p:cNvPr>
          <p:cNvCxnSpPr>
            <a:cxnSpLocks/>
          </p:cNvCxnSpPr>
          <p:nvPr/>
        </p:nvCxnSpPr>
        <p:spPr>
          <a:xfrm>
            <a:off x="3744416" y="3003798"/>
            <a:ext cx="54360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364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727201"/>
              </p:ext>
            </p:extLst>
          </p:nvPr>
        </p:nvGraphicFramePr>
        <p:xfrm>
          <a:off x="719999" y="1632288"/>
          <a:ext cx="7704000" cy="197581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2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6829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B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C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D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Tittle F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9255" y="3959822"/>
            <a:ext cx="738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text. This text can be replaced with your own text. You can simply impress your audience and add a unique zing and appeal to your Reports and Presentations with our Templates. </a:t>
            </a:r>
          </a:p>
        </p:txBody>
      </p:sp>
      <p:sp>
        <p:nvSpPr>
          <p:cNvPr id="5" name="자유형 8"/>
          <p:cNvSpPr/>
          <p:nvPr/>
        </p:nvSpPr>
        <p:spPr>
          <a:xfrm flipV="1">
            <a:off x="792199" y="3833986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9"/>
          <p:cNvSpPr/>
          <p:nvPr/>
        </p:nvSpPr>
        <p:spPr>
          <a:xfrm>
            <a:off x="792199" y="4686271"/>
            <a:ext cx="7596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9854" y="1288032"/>
            <a:ext cx="189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301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800" b="1" dirty="0">
                <a:solidFill>
                  <a:schemeClr val="accent2"/>
                </a:solidFill>
                <a:cs typeface="Arial" pitchFamily="34" charset="0"/>
              </a:rPr>
              <a:t>Presentation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AA381-1535-4181-8CCD-E4B694F484B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0970874-CF5D-455D-9352-080052BFDE3E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887064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Table </a:t>
            </a:r>
            <a:r>
              <a:rPr lang="en-US" altLang="ko-KR" dirty="0"/>
              <a:t>&amp; </a:t>
            </a:r>
            <a:r>
              <a:rPr lang="en-US" altLang="ko-KR" dirty="0">
                <a:solidFill>
                  <a:schemeClr val="accent1"/>
                </a:solidFill>
              </a:rPr>
              <a:t>Chart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0791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37244"/>
              </p:ext>
            </p:extLst>
          </p:nvPr>
        </p:nvGraphicFramePr>
        <p:xfrm>
          <a:off x="4788026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99299" y="1275606"/>
            <a:ext cx="166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u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679"/>
              </p:ext>
            </p:extLst>
          </p:nvPr>
        </p:nvGraphicFramePr>
        <p:xfrm>
          <a:off x="706534" y="1603588"/>
          <a:ext cx="3652921" cy="161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2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683568" y="3493538"/>
            <a:ext cx="1008112" cy="1082810"/>
            <a:chOff x="683568" y="3493538"/>
            <a:chExt cx="854571" cy="1082810"/>
          </a:xfrm>
        </p:grpSpPr>
        <p:sp>
          <p:nvSpPr>
            <p:cNvPr id="33" name="TextBox 32"/>
            <p:cNvSpPr txBox="1"/>
            <p:nvPr/>
          </p:nvSpPr>
          <p:spPr>
            <a:xfrm>
              <a:off x="686969" y="3493538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3568" y="3762142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83568" y="4030746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C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3568" y="4299349"/>
              <a:ext cx="851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D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47" name="Chart 46"/>
          <p:cNvGraphicFramePr/>
          <p:nvPr>
            <p:extLst>
              <p:ext uri="{D42A27DB-BD31-4B8C-83A1-F6EECF244321}">
                <p14:modId xmlns:p14="http://schemas.microsoft.com/office/powerpoint/2010/main" val="1828590026"/>
              </p:ext>
            </p:extLst>
          </p:nvPr>
        </p:nvGraphicFramePr>
        <p:xfrm>
          <a:off x="1524000" y="3363838"/>
          <a:ext cx="2759968" cy="1347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644008" y="3589973"/>
            <a:ext cx="3846457" cy="966197"/>
            <a:chOff x="4320398" y="1245513"/>
            <a:chExt cx="4103602" cy="966197"/>
          </a:xfrm>
        </p:grpSpPr>
        <p:sp>
          <p:nvSpPr>
            <p:cNvPr id="49" name="TextBox 48"/>
            <p:cNvSpPr txBox="1"/>
            <p:nvPr/>
          </p:nvSpPr>
          <p:spPr>
            <a:xfrm>
              <a:off x="4320399" y="1565379"/>
              <a:ext cx="4103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text can be replaced with your own text. This text can be replaced with your own text. You can simply impress your audience and add a unique zing.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320398" y="1245513"/>
              <a:ext cx="4103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27950" y="1349355"/>
            <a:ext cx="3744416" cy="3306604"/>
            <a:chOff x="2166950" y="1239188"/>
            <a:chExt cx="3298100" cy="3348192"/>
          </a:xfrm>
        </p:grpSpPr>
        <p:sp>
          <p:nvSpPr>
            <p:cNvPr id="7" name="Flowchart: Extract 6"/>
            <p:cNvSpPr/>
            <p:nvPr/>
          </p:nvSpPr>
          <p:spPr>
            <a:xfrm>
              <a:off x="3006000" y="1239188"/>
              <a:ext cx="1620000" cy="1620000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Flowchart: Extract 11"/>
            <p:cNvSpPr/>
            <p:nvPr/>
          </p:nvSpPr>
          <p:spPr>
            <a:xfrm>
              <a:off x="21669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3845050" y="2967380"/>
              <a:ext cx="1620000" cy="1620000"/>
            </a:xfrm>
            <a:prstGeom prst="flowChartExtra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Flowchart: Merge 13"/>
            <p:cNvSpPr/>
            <p:nvPr/>
          </p:nvSpPr>
          <p:spPr>
            <a:xfrm>
              <a:off x="3060000" y="2942888"/>
              <a:ext cx="1512000" cy="1512000"/>
            </a:xfrm>
            <a:prstGeom prst="flowChartMerg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 Placeholder 13"/>
          <p:cNvSpPr txBox="1">
            <a:spLocks/>
          </p:cNvSpPr>
          <p:nvPr/>
        </p:nvSpPr>
        <p:spPr>
          <a:xfrm>
            <a:off x="705935" y="1328340"/>
            <a:ext cx="2293105" cy="73935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935" y="1958270"/>
            <a:ext cx="177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27"/>
          <p:cNvSpPr/>
          <p:nvPr/>
        </p:nvSpPr>
        <p:spPr>
          <a:xfrm>
            <a:off x="4043452" y="396535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2125640" y="394609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396180" y="2293034"/>
            <a:ext cx="55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80984" y="228371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80984" y="3507854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895795" y="2283718"/>
            <a:ext cx="1404398" cy="1045551"/>
            <a:chOff x="1472558" y="998559"/>
            <a:chExt cx="2765965" cy="1045551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980598" y="2283718"/>
            <a:ext cx="1404398" cy="1045551"/>
            <a:chOff x="1472558" y="998559"/>
            <a:chExt cx="2765965" cy="1045551"/>
          </a:xfrm>
        </p:grpSpPr>
        <p:sp>
          <p:nvSpPr>
            <p:cNvPr id="29" name="TextBox 28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980598" y="3507854"/>
            <a:ext cx="1404398" cy="1045551"/>
            <a:chOff x="1472558" y="998559"/>
            <a:chExt cx="2765965" cy="1045551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7659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637686" y="134935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3014657" y="3255132"/>
            <a:ext cx="571001" cy="5757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Rectangle 16"/>
          <p:cNvSpPr/>
          <p:nvPr/>
        </p:nvSpPr>
        <p:spPr>
          <a:xfrm>
            <a:off x="3095211" y="2264852"/>
            <a:ext cx="444052" cy="29183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Image</a:t>
            </a:r>
            <a:r>
              <a:rPr lang="en-US" altLang="ko-KR" sz="3600" b="1" dirty="0">
                <a:cs typeface="Arial" pitchFamily="34" charset="0"/>
              </a:rPr>
              <a:t> &amp; 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Content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57331C1-790B-4813-B307-5663001090D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Quad Arrow 6"/>
          <p:cNvSpPr/>
          <p:nvPr/>
        </p:nvSpPr>
        <p:spPr>
          <a:xfrm>
            <a:off x="899592" y="1325260"/>
            <a:ext cx="3738094" cy="3342342"/>
          </a:xfrm>
          <a:prstGeom prst="quadArrow">
            <a:avLst>
              <a:gd name="adj1" fmla="val 3495"/>
              <a:gd name="adj2" fmla="val 4359"/>
              <a:gd name="adj3" fmla="val 56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9097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187624" y="1666126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1876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909724" y="3147814"/>
            <a:ext cx="1440000" cy="118800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1449" y="2121626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3549" y="2121625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549" y="3603314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1449" y="3603313"/>
            <a:ext cx="97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76056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8264" y="2811765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932040" y="1771711"/>
            <a:ext cx="1584176" cy="713152"/>
            <a:chOff x="5004048" y="1666126"/>
            <a:chExt cx="1584176" cy="713152"/>
          </a:xfrm>
        </p:grpSpPr>
        <p:sp>
          <p:nvSpPr>
            <p:cNvPr id="20" name="TextBox 19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04248" y="1771711"/>
            <a:ext cx="1584176" cy="713152"/>
            <a:chOff x="5004048" y="1666126"/>
            <a:chExt cx="1584176" cy="713152"/>
          </a:xfrm>
        </p:grpSpPr>
        <p:sp>
          <p:nvSpPr>
            <p:cNvPr id="24" name="TextBox 23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34576" y="3541245"/>
            <a:ext cx="358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</a:t>
            </a: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11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/>
                </a:solidFill>
              </a:rPr>
              <a:t>Table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29396"/>
              </p:ext>
            </p:extLst>
          </p:nvPr>
        </p:nvGraphicFramePr>
        <p:xfrm>
          <a:off x="780928" y="1260000"/>
          <a:ext cx="7713516" cy="3463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Title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10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Image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chemeClr val="accent1"/>
                </a:solidFill>
              </a:rPr>
              <a:t>Content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084867" y="3951510"/>
            <a:ext cx="1224136" cy="676219"/>
            <a:chOff x="1472558" y="998559"/>
            <a:chExt cx="2765965" cy="676219"/>
          </a:xfrm>
        </p:grpSpPr>
        <p:sp>
          <p:nvSpPr>
            <p:cNvPr id="54" name="TextBox 53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074086" y="1272210"/>
            <a:ext cx="1224136" cy="676219"/>
            <a:chOff x="1472558" y="998559"/>
            <a:chExt cx="2765965" cy="676219"/>
          </a:xfrm>
        </p:grpSpPr>
        <p:sp>
          <p:nvSpPr>
            <p:cNvPr id="57" name="TextBox 56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52525" y="1535940"/>
            <a:ext cx="1224136" cy="676219"/>
            <a:chOff x="1472558" y="998559"/>
            <a:chExt cx="2765965" cy="676219"/>
          </a:xfrm>
        </p:grpSpPr>
        <p:sp>
          <p:nvSpPr>
            <p:cNvPr id="60" name="TextBox 59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063305" y="3761062"/>
            <a:ext cx="1224136" cy="676219"/>
            <a:chOff x="1472558" y="998559"/>
            <a:chExt cx="2765965" cy="676219"/>
          </a:xfrm>
        </p:grpSpPr>
        <p:sp>
          <p:nvSpPr>
            <p:cNvPr id="63" name="TextBox 62"/>
            <p:cNvSpPr txBox="1"/>
            <p:nvPr/>
          </p:nvSpPr>
          <p:spPr>
            <a:xfrm>
              <a:off x="1472558" y="1213113"/>
              <a:ext cx="276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defRPr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Replaced with your own text.  </a:t>
              </a:r>
              <a:endParaRPr lang="en-JM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769110" y="1378548"/>
            <a:ext cx="305045" cy="305045"/>
            <a:chOff x="5508104" y="555526"/>
            <a:chExt cx="360040" cy="360040"/>
          </a:xfrm>
        </p:grpSpPr>
        <p:sp>
          <p:nvSpPr>
            <p:cNvPr id="74" name="Oval 7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L-Shape 7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47686" y="1626938"/>
            <a:ext cx="305045" cy="305045"/>
            <a:chOff x="5508104" y="555526"/>
            <a:chExt cx="360040" cy="360040"/>
          </a:xfrm>
        </p:grpSpPr>
        <p:sp>
          <p:nvSpPr>
            <p:cNvPr id="78" name="Oval 77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L-Shape 78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58398" y="3761062"/>
            <a:ext cx="305045" cy="305045"/>
            <a:chOff x="5508104" y="555526"/>
            <a:chExt cx="360040" cy="360040"/>
          </a:xfrm>
        </p:grpSpPr>
        <p:sp>
          <p:nvSpPr>
            <p:cNvPr id="81" name="Oval 80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L-Shape 81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79822" y="3951510"/>
            <a:ext cx="305045" cy="305045"/>
            <a:chOff x="5508104" y="555526"/>
            <a:chExt cx="360040" cy="360040"/>
          </a:xfrm>
        </p:grpSpPr>
        <p:sp>
          <p:nvSpPr>
            <p:cNvPr id="84" name="Oval 83"/>
            <p:cNvSpPr/>
            <p:nvPr/>
          </p:nvSpPr>
          <p:spPr>
            <a:xfrm>
              <a:off x="5508104" y="555526"/>
              <a:ext cx="360040" cy="3600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L-Shape 84"/>
            <p:cNvSpPr/>
            <p:nvPr/>
          </p:nvSpPr>
          <p:spPr>
            <a:xfrm rot="2700000">
              <a:off x="5610142" y="633711"/>
              <a:ext cx="203670" cy="203670"/>
            </a:xfrm>
            <a:prstGeom prst="corner">
              <a:avLst>
                <a:gd name="adj1" fmla="val 32966"/>
                <a:gd name="adj2" fmla="val 347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AAB7F6-990B-40A7-9607-07B117E206C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8ACE076-5F35-4078-BE40-A407EA7DF6F7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10673E93-A5E7-467D-A0C7-7869663687D3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2779EF3-1DC1-4B53-96E7-CE6E037FAF1C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264464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2932411" y="1321736"/>
            <a:ext cx="3237359" cy="3237359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Infographic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808790" y="2174206"/>
            <a:ext cx="1493952" cy="1493952"/>
            <a:chOff x="7092280" y="2517710"/>
            <a:chExt cx="971680" cy="971680"/>
          </a:xfrm>
        </p:grpSpPr>
        <p:sp>
          <p:nvSpPr>
            <p:cNvPr id="36" name="Oval 35"/>
            <p:cNvSpPr/>
            <p:nvPr/>
          </p:nvSpPr>
          <p:spPr>
            <a:xfrm>
              <a:off x="7092280" y="2517710"/>
              <a:ext cx="971680" cy="97168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170399" y="2595829"/>
              <a:ext cx="815441" cy="815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159627" y="2521879"/>
            <a:ext cx="798080" cy="798606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176942" y="388814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/>
          <p:cNvSpPr/>
          <p:nvPr/>
        </p:nvSpPr>
        <p:spPr>
          <a:xfrm>
            <a:off x="3259392" y="388814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40"/>
          <p:cNvSpPr/>
          <p:nvPr/>
        </p:nvSpPr>
        <p:spPr>
          <a:xfrm>
            <a:off x="2555776" y="2569331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41"/>
          <p:cNvSpPr/>
          <p:nvPr/>
        </p:nvSpPr>
        <p:spPr>
          <a:xfrm>
            <a:off x="3259392" y="1250516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2"/>
          <p:cNvSpPr/>
          <p:nvPr/>
        </p:nvSpPr>
        <p:spPr>
          <a:xfrm>
            <a:off x="5176942" y="1250516"/>
            <a:ext cx="693414" cy="6934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43"/>
          <p:cNvSpPr/>
          <p:nvPr/>
        </p:nvSpPr>
        <p:spPr>
          <a:xfrm>
            <a:off x="5868144" y="2569331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21"/>
          <p:cNvSpPr>
            <a:spLocks noChangeAspect="1"/>
          </p:cNvSpPr>
          <p:nvPr/>
        </p:nvSpPr>
        <p:spPr>
          <a:xfrm>
            <a:off x="3396176" y="1386141"/>
            <a:ext cx="418667" cy="42216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Rounded Rectangle 27"/>
          <p:cNvSpPr/>
          <p:nvPr/>
        </p:nvSpPr>
        <p:spPr>
          <a:xfrm>
            <a:off x="3396799" y="4074083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ounded Rectangle 7"/>
          <p:cNvSpPr/>
          <p:nvPr/>
        </p:nvSpPr>
        <p:spPr>
          <a:xfrm>
            <a:off x="2705031" y="2745639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ectangle 9"/>
          <p:cNvSpPr/>
          <p:nvPr/>
        </p:nvSpPr>
        <p:spPr>
          <a:xfrm>
            <a:off x="6026759" y="2739967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7"/>
          <p:cNvSpPr/>
          <p:nvPr/>
        </p:nvSpPr>
        <p:spPr>
          <a:xfrm>
            <a:off x="5408279" y="4035195"/>
            <a:ext cx="230741" cy="399316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54" name="Group 53"/>
          <p:cNvGrpSpPr/>
          <p:nvPr/>
        </p:nvGrpSpPr>
        <p:grpSpPr>
          <a:xfrm>
            <a:off x="1008844" y="1135558"/>
            <a:ext cx="2091091" cy="923330"/>
            <a:chOff x="2113657" y="4283314"/>
            <a:chExt cx="2120135" cy="923330"/>
          </a:xfrm>
        </p:grpSpPr>
        <p:sp>
          <p:nvSpPr>
            <p:cNvPr id="55" name="TextBox 54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3528" y="2466386"/>
            <a:ext cx="2091091" cy="923330"/>
            <a:chOff x="2113657" y="4283314"/>
            <a:chExt cx="2120135" cy="923330"/>
          </a:xfrm>
        </p:grpSpPr>
        <p:sp>
          <p:nvSpPr>
            <p:cNvPr id="58" name="TextBox 57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08844" y="3773188"/>
            <a:ext cx="2091091" cy="923330"/>
            <a:chOff x="2113657" y="4283314"/>
            <a:chExt cx="2120135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121412" y="1131590"/>
            <a:ext cx="2091091" cy="923330"/>
            <a:chOff x="2113657" y="4283314"/>
            <a:chExt cx="2120135" cy="923330"/>
          </a:xfrm>
        </p:grpSpPr>
        <p:sp>
          <p:nvSpPr>
            <p:cNvPr id="64" name="TextBox 63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60232" y="2462418"/>
            <a:ext cx="2091091" cy="923330"/>
            <a:chOff x="2113657" y="4283314"/>
            <a:chExt cx="2120135" cy="923330"/>
          </a:xfrm>
        </p:grpSpPr>
        <p:sp>
          <p:nvSpPr>
            <p:cNvPr id="67" name="TextBox 66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121412" y="3769220"/>
            <a:ext cx="2091091" cy="923330"/>
            <a:chOff x="2113657" y="4283314"/>
            <a:chExt cx="2120135" cy="923330"/>
          </a:xfrm>
        </p:grpSpPr>
        <p:sp>
          <p:nvSpPr>
            <p:cNvPr id="70" name="TextBox 69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3"/>
          <p:cNvSpPr/>
          <p:nvPr/>
        </p:nvSpPr>
        <p:spPr>
          <a:xfrm>
            <a:off x="5300490" y="145450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1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7F44ED2-A650-4761-8BF0-BCA57FDD9939}"/>
              </a:ext>
            </a:extLst>
          </p:cNvPr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>
              <a:extLst>
                <a:ext uri="{FF2B5EF4-FFF2-40B4-BE49-F238E27FC236}">
                  <a16:creationId xmlns:a16="http://schemas.microsoft.com/office/drawing/2014/main" id="{C3B3FAD8-64A8-436B-AC4D-186D6781DE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9">
              <a:extLst>
                <a:ext uri="{FF2B5EF4-FFF2-40B4-BE49-F238E27FC236}">
                  <a16:creationId xmlns:a16="http://schemas.microsoft.com/office/drawing/2014/main" id="{97B0539C-386C-4D97-BE1E-2DF1955A2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0">
              <a:extLst>
                <a:ext uri="{FF2B5EF4-FFF2-40B4-BE49-F238E27FC236}">
                  <a16:creationId xmlns:a16="http://schemas.microsoft.com/office/drawing/2014/main" id="{D4CB02D9-4AD3-4FA4-A08B-10D283873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1">
              <a:extLst>
                <a:ext uri="{FF2B5EF4-FFF2-40B4-BE49-F238E27FC236}">
                  <a16:creationId xmlns:a16="http://schemas.microsoft.com/office/drawing/2014/main" id="{39D4B937-FA00-44A1-8767-EF69E547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Worldmap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25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15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713152"/>
            <a:chOff x="5004048" y="1666126"/>
            <a:chExt cx="1584176" cy="713152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Presentation Designed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060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en-US" altLang="ko-KR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 test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T test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? (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독립표본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t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검정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)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801723" y="1743581"/>
            <a:ext cx="75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분산이나 표준편차를 알지 못할 때 모집단을 대표하는 표본으로부터 추정된 분산이나 표준편차를 가지고 검정하는 방법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집단의 평균을 비교할 때 사용하는 분석 방법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a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집단의 평균과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집단의 평균이 같다고 할 수 있나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45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Worldmap </a:t>
            </a:r>
            <a:r>
              <a:rPr lang="en-US" altLang="ko-KR" dirty="0"/>
              <a:t>Infographic</a:t>
            </a:r>
            <a:endParaRPr lang="ko-KR" altLang="en-US" dirty="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611560" y="1498909"/>
            <a:ext cx="4338608" cy="2657018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1275606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2075825"/>
            <a:ext cx="3131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 . Easy to change colors, photos and Text.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92080" y="3003549"/>
            <a:ext cx="3131920" cy="172031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60172" y="3762501"/>
            <a:ext cx="219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6648740" y="3280952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2555776" y="2932113"/>
            <a:ext cx="720080" cy="72008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827584" y="2467378"/>
            <a:ext cx="576064" cy="576064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2375835" y="1839039"/>
            <a:ext cx="372671" cy="372671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83768" y="1253504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0355" y="4224166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6" y="3786993"/>
            <a:ext cx="1296144" cy="369332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4" idx="5"/>
            <a:endCxn id="18" idx="0"/>
          </p:cNvCxnSpPr>
          <p:nvPr/>
        </p:nvCxnSpPr>
        <p:spPr>
          <a:xfrm>
            <a:off x="3170403" y="3546740"/>
            <a:ext cx="398024" cy="6774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6"/>
            <a:endCxn id="17" idx="2"/>
          </p:cNvCxnSpPr>
          <p:nvPr/>
        </p:nvCxnSpPr>
        <p:spPr>
          <a:xfrm flipV="1">
            <a:off x="2748506" y="1622836"/>
            <a:ext cx="383334" cy="402539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9" idx="0"/>
          </p:cNvCxnSpPr>
          <p:nvPr/>
        </p:nvCxnSpPr>
        <p:spPr>
          <a:xfrm>
            <a:off x="1115616" y="3043442"/>
            <a:ext cx="288032" cy="74355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07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0834" y="1351177"/>
            <a:ext cx="2880320" cy="3179419"/>
            <a:chOff x="515169" y="2020164"/>
            <a:chExt cx="2585081" cy="3179419"/>
          </a:xfrm>
        </p:grpSpPr>
        <p:sp>
          <p:nvSpPr>
            <p:cNvPr id="5" name="TextBox 4"/>
            <p:cNvSpPr txBox="1"/>
            <p:nvPr/>
          </p:nvSpPr>
          <p:spPr>
            <a:xfrm>
              <a:off x="515169" y="2337261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42417" y="1351177"/>
            <a:ext cx="2880320" cy="3179419"/>
            <a:chOff x="3316274" y="2010639"/>
            <a:chExt cx="2585081" cy="3179419"/>
          </a:xfrm>
        </p:grpSpPr>
        <p:sp>
          <p:nvSpPr>
            <p:cNvPr id="8" name="TextBox 7"/>
            <p:cNvSpPr txBox="1"/>
            <p:nvPr/>
          </p:nvSpPr>
          <p:spPr>
            <a:xfrm>
              <a:off x="3316274" y="2327736"/>
              <a:ext cx="258508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text can be replaced with your own text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26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Layout</a:t>
            </a:r>
            <a:endParaRPr lang="ko-KR" alt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50834" y="1353234"/>
            <a:ext cx="2880320" cy="1517426"/>
            <a:chOff x="515169" y="2020164"/>
            <a:chExt cx="2585081" cy="1517426"/>
          </a:xfrm>
        </p:grpSpPr>
        <p:sp>
          <p:nvSpPr>
            <p:cNvPr id="17" name="TextBox 16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42417" y="1353234"/>
            <a:ext cx="2880320" cy="1517426"/>
            <a:chOff x="3316274" y="2010639"/>
            <a:chExt cx="2585081" cy="1517426"/>
          </a:xfrm>
        </p:grpSpPr>
        <p:sp>
          <p:nvSpPr>
            <p:cNvPr id="20" name="TextBox 19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50834" y="3092493"/>
            <a:ext cx="2880320" cy="1517426"/>
            <a:chOff x="515169" y="2020164"/>
            <a:chExt cx="2585081" cy="1517426"/>
          </a:xfrm>
        </p:grpSpPr>
        <p:sp>
          <p:nvSpPr>
            <p:cNvPr id="23" name="TextBox 22"/>
            <p:cNvSpPr txBox="1"/>
            <p:nvPr/>
          </p:nvSpPr>
          <p:spPr>
            <a:xfrm>
              <a:off x="515169" y="2337261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5169" y="2020164"/>
              <a:ext cx="2585081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42417" y="3092493"/>
            <a:ext cx="2880320" cy="1517426"/>
            <a:chOff x="3316274" y="2010639"/>
            <a:chExt cx="2585081" cy="1517426"/>
          </a:xfrm>
        </p:grpSpPr>
        <p:sp>
          <p:nvSpPr>
            <p:cNvPr id="26" name="TextBox 25"/>
            <p:cNvSpPr txBox="1"/>
            <p:nvPr/>
          </p:nvSpPr>
          <p:spPr>
            <a:xfrm>
              <a:off x="3316274" y="2327736"/>
              <a:ext cx="2585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6274" y="2010639"/>
              <a:ext cx="2585081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D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 Placeholder 4"/>
          <p:cNvSpPr txBox="1">
            <a:spLocks/>
          </p:cNvSpPr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cs typeface="Arial" pitchFamily="34" charset="0"/>
              </a:rPr>
              <a:t>This text can be replaced with your own text</a:t>
            </a:r>
            <a:endParaRPr lang="ko-KR" altLang="en-US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58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j-lt"/>
              </a:rPr>
              <a:t>Thank you</a:t>
            </a:r>
            <a:endParaRPr lang="ko-KR" altLang="en-US" dirty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+mn-lt"/>
              </a:rPr>
              <a:t>This text can be replaced with your own text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437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FD8057-F913-47B0-B913-3D0E2E4B5E6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47EB75-7F00-422B-BFB3-65AAD176FBF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D8D122-D700-4F8F-8531-0C0713D68EA4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D74E9C-C38B-4B4A-8A1E-7469EF60137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2" name="Diamond 5">
            <a:extLst>
              <a:ext uri="{FF2B5EF4-FFF2-40B4-BE49-F238E27FC236}">
                <a16:creationId xmlns:a16="http://schemas.microsoft.com/office/drawing/2014/main" id="{1A5D209D-4B54-4F25-BE98-2BE66866218E}"/>
              </a:ext>
            </a:extLst>
          </p:cNvPr>
          <p:cNvSpPr/>
          <p:nvPr/>
        </p:nvSpPr>
        <p:spPr>
          <a:xfrm>
            <a:off x="4870785" y="1339861"/>
            <a:ext cx="357266" cy="35832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Isosceles Triangle 51">
            <a:extLst>
              <a:ext uri="{FF2B5EF4-FFF2-40B4-BE49-F238E27FC236}">
                <a16:creationId xmlns:a16="http://schemas.microsoft.com/office/drawing/2014/main" id="{6169C8DF-82FF-4D47-AEA0-1EEA7630C5E6}"/>
              </a:ext>
            </a:extLst>
          </p:cNvPr>
          <p:cNvSpPr/>
          <p:nvPr/>
        </p:nvSpPr>
        <p:spPr>
          <a:xfrm>
            <a:off x="4297988" y="1388030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Isosceles Triangle 57">
            <a:extLst>
              <a:ext uri="{FF2B5EF4-FFF2-40B4-BE49-F238E27FC236}">
                <a16:creationId xmlns:a16="http://schemas.microsoft.com/office/drawing/2014/main" id="{CF1446B8-F9ED-4606-A638-D489EF22A8B1}"/>
              </a:ext>
            </a:extLst>
          </p:cNvPr>
          <p:cNvSpPr/>
          <p:nvPr/>
        </p:nvSpPr>
        <p:spPr>
          <a:xfrm>
            <a:off x="4872210" y="3407764"/>
            <a:ext cx="213843" cy="483435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3BA58014-7A74-4D8E-8070-D07BE7CC39AF}"/>
              </a:ext>
            </a:extLst>
          </p:cNvPr>
          <p:cNvSpPr/>
          <p:nvPr/>
        </p:nvSpPr>
        <p:spPr>
          <a:xfrm rot="18900000">
            <a:off x="7243003" y="2816601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Parallelogram 15">
            <a:extLst>
              <a:ext uri="{FF2B5EF4-FFF2-40B4-BE49-F238E27FC236}">
                <a16:creationId xmlns:a16="http://schemas.microsoft.com/office/drawing/2014/main" id="{CE96CB34-3BB5-4A93-8533-BA3DBA51CB4B}"/>
              </a:ext>
            </a:extLst>
          </p:cNvPr>
          <p:cNvSpPr/>
          <p:nvPr/>
        </p:nvSpPr>
        <p:spPr>
          <a:xfrm flipH="1">
            <a:off x="4293692" y="3490877"/>
            <a:ext cx="317209" cy="317209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19">
            <a:extLst>
              <a:ext uri="{FF2B5EF4-FFF2-40B4-BE49-F238E27FC236}">
                <a16:creationId xmlns:a16="http://schemas.microsoft.com/office/drawing/2014/main" id="{F7D1EACE-22BD-43BD-AF9C-815BD51F8417}"/>
              </a:ext>
            </a:extLst>
          </p:cNvPr>
          <p:cNvSpPr/>
          <p:nvPr/>
        </p:nvSpPr>
        <p:spPr>
          <a:xfrm>
            <a:off x="5986218" y="2808370"/>
            <a:ext cx="314672" cy="309626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10FFFC-E9BF-441A-8F5C-2E8156BBAE96}"/>
              </a:ext>
            </a:extLst>
          </p:cNvPr>
          <p:cNvSpPr/>
          <p:nvPr/>
        </p:nvSpPr>
        <p:spPr>
          <a:xfrm>
            <a:off x="8252327" y="2779728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Rectangle 7">
            <a:extLst>
              <a:ext uri="{FF2B5EF4-FFF2-40B4-BE49-F238E27FC236}">
                <a16:creationId xmlns:a16="http://schemas.microsoft.com/office/drawing/2014/main" id="{4E6FACDF-7FE0-4C3C-9C36-4911C19AA619}"/>
              </a:ext>
            </a:extLst>
          </p:cNvPr>
          <p:cNvSpPr/>
          <p:nvPr/>
        </p:nvSpPr>
        <p:spPr>
          <a:xfrm>
            <a:off x="5443583" y="135800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15">
            <a:extLst>
              <a:ext uri="{FF2B5EF4-FFF2-40B4-BE49-F238E27FC236}">
                <a16:creationId xmlns:a16="http://schemas.microsoft.com/office/drawing/2014/main" id="{3E68C411-9BE7-4991-9E0C-806EDCFD8FC8}"/>
              </a:ext>
            </a:extLst>
          </p:cNvPr>
          <p:cNvSpPr/>
          <p:nvPr/>
        </p:nvSpPr>
        <p:spPr>
          <a:xfrm rot="5400000">
            <a:off x="5980941" y="1358002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Pie 24">
            <a:extLst>
              <a:ext uri="{FF2B5EF4-FFF2-40B4-BE49-F238E27FC236}">
                <a16:creationId xmlns:a16="http://schemas.microsoft.com/office/drawing/2014/main" id="{E647FFBD-5172-4EC0-A229-F23A9A55EDC1}"/>
              </a:ext>
            </a:extLst>
          </p:cNvPr>
          <p:cNvSpPr/>
          <p:nvPr/>
        </p:nvSpPr>
        <p:spPr>
          <a:xfrm>
            <a:off x="5347362" y="3475221"/>
            <a:ext cx="350460" cy="34852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Parallelogram 30">
            <a:extLst>
              <a:ext uri="{FF2B5EF4-FFF2-40B4-BE49-F238E27FC236}">
                <a16:creationId xmlns:a16="http://schemas.microsoft.com/office/drawing/2014/main" id="{4D87C8D1-008B-4A24-8E78-5AE14C46D560}"/>
              </a:ext>
            </a:extLst>
          </p:cNvPr>
          <p:cNvSpPr/>
          <p:nvPr/>
        </p:nvSpPr>
        <p:spPr>
          <a:xfrm flipH="1">
            <a:off x="8235089" y="204709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Block Arc 14">
            <a:extLst>
              <a:ext uri="{FF2B5EF4-FFF2-40B4-BE49-F238E27FC236}">
                <a16:creationId xmlns:a16="http://schemas.microsoft.com/office/drawing/2014/main" id="{D0E49C63-B522-4ECD-A44D-100768571906}"/>
              </a:ext>
            </a:extLst>
          </p:cNvPr>
          <p:cNvSpPr/>
          <p:nvPr/>
        </p:nvSpPr>
        <p:spPr>
          <a:xfrm rot="16200000">
            <a:off x="6518856" y="1325152"/>
            <a:ext cx="387486" cy="38774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Block Arc 41">
            <a:extLst>
              <a:ext uri="{FF2B5EF4-FFF2-40B4-BE49-F238E27FC236}">
                <a16:creationId xmlns:a16="http://schemas.microsoft.com/office/drawing/2014/main" id="{DBBF7BE6-B17E-4BD0-906E-952E9631E0EC}"/>
              </a:ext>
            </a:extLst>
          </p:cNvPr>
          <p:cNvSpPr/>
          <p:nvPr/>
        </p:nvSpPr>
        <p:spPr>
          <a:xfrm>
            <a:off x="7122001" y="1293526"/>
            <a:ext cx="323224" cy="450993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Right Triangle 17">
            <a:extLst>
              <a:ext uri="{FF2B5EF4-FFF2-40B4-BE49-F238E27FC236}">
                <a16:creationId xmlns:a16="http://schemas.microsoft.com/office/drawing/2014/main" id="{B459DA03-4A5B-463C-A3F6-F56CC5645262}"/>
              </a:ext>
            </a:extLst>
          </p:cNvPr>
          <p:cNvSpPr/>
          <p:nvPr/>
        </p:nvSpPr>
        <p:spPr>
          <a:xfrm>
            <a:off x="5959131" y="3462912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Oval 27">
            <a:extLst>
              <a:ext uri="{FF2B5EF4-FFF2-40B4-BE49-F238E27FC236}">
                <a16:creationId xmlns:a16="http://schemas.microsoft.com/office/drawing/2014/main" id="{2C416D6E-69C9-47D2-87C8-9653612FF608}"/>
              </a:ext>
            </a:extLst>
          </p:cNvPr>
          <p:cNvSpPr/>
          <p:nvPr/>
        </p:nvSpPr>
        <p:spPr>
          <a:xfrm>
            <a:off x="3714219" y="4055836"/>
            <a:ext cx="279812" cy="532138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Parallelogram 15">
            <a:extLst>
              <a:ext uri="{FF2B5EF4-FFF2-40B4-BE49-F238E27FC236}">
                <a16:creationId xmlns:a16="http://schemas.microsoft.com/office/drawing/2014/main" id="{A3DEBB29-5C16-43F5-BC0D-46C69E553D25}"/>
              </a:ext>
            </a:extLst>
          </p:cNvPr>
          <p:cNvSpPr/>
          <p:nvPr/>
        </p:nvSpPr>
        <p:spPr>
          <a:xfrm rot="16200000">
            <a:off x="6526713" y="2741871"/>
            <a:ext cx="408905" cy="442625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 Same Side Corner Rectangle 21">
            <a:extLst>
              <a:ext uri="{FF2B5EF4-FFF2-40B4-BE49-F238E27FC236}">
                <a16:creationId xmlns:a16="http://schemas.microsoft.com/office/drawing/2014/main" id="{7D59858B-670C-4CFE-9358-4E2DEB78C6D1}"/>
              </a:ext>
            </a:extLst>
          </p:cNvPr>
          <p:cNvSpPr/>
          <p:nvPr/>
        </p:nvSpPr>
        <p:spPr>
          <a:xfrm rot="10800000">
            <a:off x="7055425" y="2058137"/>
            <a:ext cx="264059" cy="298187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Oval 26">
            <a:extLst>
              <a:ext uri="{FF2B5EF4-FFF2-40B4-BE49-F238E27FC236}">
                <a16:creationId xmlns:a16="http://schemas.microsoft.com/office/drawing/2014/main" id="{FD76ADA6-24F9-4420-B47D-B6F84F018200}"/>
              </a:ext>
            </a:extLst>
          </p:cNvPr>
          <p:cNvSpPr/>
          <p:nvPr/>
        </p:nvSpPr>
        <p:spPr>
          <a:xfrm>
            <a:off x="5454590" y="2770652"/>
            <a:ext cx="322665" cy="385063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Freeform 32">
            <a:extLst>
              <a:ext uri="{FF2B5EF4-FFF2-40B4-BE49-F238E27FC236}">
                <a16:creationId xmlns:a16="http://schemas.microsoft.com/office/drawing/2014/main" id="{78C785F6-E69A-4927-A04A-6D07C85F67B6}"/>
              </a:ext>
            </a:extLst>
          </p:cNvPr>
          <p:cNvSpPr/>
          <p:nvPr/>
        </p:nvSpPr>
        <p:spPr>
          <a:xfrm>
            <a:off x="3674423" y="1332150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10">
            <a:extLst>
              <a:ext uri="{FF2B5EF4-FFF2-40B4-BE49-F238E27FC236}">
                <a16:creationId xmlns:a16="http://schemas.microsoft.com/office/drawing/2014/main" id="{4DBF524C-720B-4D2F-B3FB-928DE06E0811}"/>
              </a:ext>
            </a:extLst>
          </p:cNvPr>
          <p:cNvSpPr/>
          <p:nvPr/>
        </p:nvSpPr>
        <p:spPr>
          <a:xfrm>
            <a:off x="6524895" y="203905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32">
            <a:extLst>
              <a:ext uri="{FF2B5EF4-FFF2-40B4-BE49-F238E27FC236}">
                <a16:creationId xmlns:a16="http://schemas.microsoft.com/office/drawing/2014/main" id="{D26A955F-C517-473D-B603-E9E923FC4ABC}"/>
              </a:ext>
            </a:extLst>
          </p:cNvPr>
          <p:cNvSpPr/>
          <p:nvPr/>
        </p:nvSpPr>
        <p:spPr>
          <a:xfrm>
            <a:off x="7648558" y="2795360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Trapezoid 13">
            <a:extLst>
              <a:ext uri="{FF2B5EF4-FFF2-40B4-BE49-F238E27FC236}">
                <a16:creationId xmlns:a16="http://schemas.microsoft.com/office/drawing/2014/main" id="{0FD0CD98-C47B-4855-899F-6547932DF975}"/>
              </a:ext>
            </a:extLst>
          </p:cNvPr>
          <p:cNvSpPr/>
          <p:nvPr/>
        </p:nvSpPr>
        <p:spPr>
          <a:xfrm>
            <a:off x="4332749" y="2054252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7">
            <a:extLst>
              <a:ext uri="{FF2B5EF4-FFF2-40B4-BE49-F238E27FC236}">
                <a16:creationId xmlns:a16="http://schemas.microsoft.com/office/drawing/2014/main" id="{CAD9AE0F-2DB8-422B-ABDF-442F63954794}"/>
              </a:ext>
            </a:extLst>
          </p:cNvPr>
          <p:cNvSpPr/>
          <p:nvPr/>
        </p:nvSpPr>
        <p:spPr>
          <a:xfrm>
            <a:off x="6063254" y="2046918"/>
            <a:ext cx="185271" cy="3206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F539EBCF-0A16-43BD-9312-87848568B864}"/>
              </a:ext>
            </a:extLst>
          </p:cNvPr>
          <p:cNvSpPr/>
          <p:nvPr/>
        </p:nvSpPr>
        <p:spPr>
          <a:xfrm>
            <a:off x="4970957" y="2074010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25">
            <a:extLst>
              <a:ext uri="{FF2B5EF4-FFF2-40B4-BE49-F238E27FC236}">
                <a16:creationId xmlns:a16="http://schemas.microsoft.com/office/drawing/2014/main" id="{4F4B2DF6-193D-4620-AB03-61BED82BAEC9}"/>
              </a:ext>
            </a:extLst>
          </p:cNvPr>
          <p:cNvSpPr/>
          <p:nvPr/>
        </p:nvSpPr>
        <p:spPr>
          <a:xfrm>
            <a:off x="5582675" y="2063662"/>
            <a:ext cx="204209" cy="287136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Chord 14">
            <a:extLst>
              <a:ext uri="{FF2B5EF4-FFF2-40B4-BE49-F238E27FC236}">
                <a16:creationId xmlns:a16="http://schemas.microsoft.com/office/drawing/2014/main" id="{1C38733C-DD7A-440A-94AF-9E59D12DA1F8}"/>
              </a:ext>
            </a:extLst>
          </p:cNvPr>
          <p:cNvSpPr/>
          <p:nvPr/>
        </p:nvSpPr>
        <p:spPr>
          <a:xfrm>
            <a:off x="4739580" y="4101013"/>
            <a:ext cx="350089" cy="44178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6">
            <a:extLst>
              <a:ext uri="{FF2B5EF4-FFF2-40B4-BE49-F238E27FC236}">
                <a16:creationId xmlns:a16="http://schemas.microsoft.com/office/drawing/2014/main" id="{D489E222-3C96-4E32-B62A-B13BC2AA5FE9}"/>
              </a:ext>
            </a:extLst>
          </p:cNvPr>
          <p:cNvSpPr/>
          <p:nvPr/>
        </p:nvSpPr>
        <p:spPr>
          <a:xfrm>
            <a:off x="3709354" y="2008765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Oval 66">
            <a:extLst>
              <a:ext uri="{FF2B5EF4-FFF2-40B4-BE49-F238E27FC236}">
                <a16:creationId xmlns:a16="http://schemas.microsoft.com/office/drawing/2014/main" id="{0D16E370-17A2-4C2A-8CFE-7021C8AA1CBF}"/>
              </a:ext>
            </a:extLst>
          </p:cNvPr>
          <p:cNvSpPr/>
          <p:nvPr/>
        </p:nvSpPr>
        <p:spPr>
          <a:xfrm rot="20700000">
            <a:off x="4888177" y="2802702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Isosceles Triangle 13">
            <a:extLst>
              <a:ext uri="{FF2B5EF4-FFF2-40B4-BE49-F238E27FC236}">
                <a16:creationId xmlns:a16="http://schemas.microsoft.com/office/drawing/2014/main" id="{EE6A88F1-DF3C-4D1A-A0AE-50902484D74B}"/>
              </a:ext>
            </a:extLst>
          </p:cNvPr>
          <p:cNvSpPr/>
          <p:nvPr/>
        </p:nvSpPr>
        <p:spPr>
          <a:xfrm rot="10800000">
            <a:off x="4239875" y="4067280"/>
            <a:ext cx="257150" cy="509250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Smiley Face 14">
            <a:extLst>
              <a:ext uri="{FF2B5EF4-FFF2-40B4-BE49-F238E27FC236}">
                <a16:creationId xmlns:a16="http://schemas.microsoft.com/office/drawing/2014/main" id="{A56A5A3D-8CA6-4153-8016-05D21B9A704A}"/>
              </a:ext>
            </a:extLst>
          </p:cNvPr>
          <p:cNvSpPr/>
          <p:nvPr/>
        </p:nvSpPr>
        <p:spPr>
          <a:xfrm>
            <a:off x="5898553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Smiley Face 12">
            <a:extLst>
              <a:ext uri="{FF2B5EF4-FFF2-40B4-BE49-F238E27FC236}">
                <a16:creationId xmlns:a16="http://schemas.microsoft.com/office/drawing/2014/main" id="{A9673A9A-655C-4961-94AE-05D834AE76C5}"/>
              </a:ext>
            </a:extLst>
          </p:cNvPr>
          <p:cNvSpPr/>
          <p:nvPr/>
        </p:nvSpPr>
        <p:spPr>
          <a:xfrm>
            <a:off x="7635601" y="4130712"/>
            <a:ext cx="382387" cy="38238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5">
            <a:extLst>
              <a:ext uri="{FF2B5EF4-FFF2-40B4-BE49-F238E27FC236}">
                <a16:creationId xmlns:a16="http://schemas.microsoft.com/office/drawing/2014/main" id="{C6395CDD-4EC0-4D73-830E-0F2AAC85B45D}"/>
              </a:ext>
            </a:extLst>
          </p:cNvPr>
          <p:cNvSpPr/>
          <p:nvPr/>
        </p:nvSpPr>
        <p:spPr>
          <a:xfrm>
            <a:off x="6480365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Oval 37">
            <a:extLst>
              <a:ext uri="{FF2B5EF4-FFF2-40B4-BE49-F238E27FC236}">
                <a16:creationId xmlns:a16="http://schemas.microsoft.com/office/drawing/2014/main" id="{F868ABB1-CBFC-4C89-975E-BD2117A3FAB8}"/>
              </a:ext>
            </a:extLst>
          </p:cNvPr>
          <p:cNvSpPr/>
          <p:nvPr/>
        </p:nvSpPr>
        <p:spPr>
          <a:xfrm>
            <a:off x="8217414" y="4128388"/>
            <a:ext cx="387034" cy="3870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Smiley Face 14">
            <a:extLst>
              <a:ext uri="{FF2B5EF4-FFF2-40B4-BE49-F238E27FC236}">
                <a16:creationId xmlns:a16="http://schemas.microsoft.com/office/drawing/2014/main" id="{48E325EE-A190-487C-93CD-4BFC5278FDE5}"/>
              </a:ext>
            </a:extLst>
          </p:cNvPr>
          <p:cNvSpPr/>
          <p:nvPr/>
        </p:nvSpPr>
        <p:spPr>
          <a:xfrm>
            <a:off x="7057983" y="4132809"/>
            <a:ext cx="378193" cy="37819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BCFD7457-35B2-4E2F-8513-0DD5E4CBF0BD}"/>
              </a:ext>
            </a:extLst>
          </p:cNvPr>
          <p:cNvSpPr/>
          <p:nvPr/>
        </p:nvSpPr>
        <p:spPr>
          <a:xfrm rot="2700000">
            <a:off x="4333760" y="272481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B625B452-723D-4CF7-95BD-934E24FEB2F0}"/>
              </a:ext>
            </a:extLst>
          </p:cNvPr>
          <p:cNvSpPr/>
          <p:nvPr/>
        </p:nvSpPr>
        <p:spPr>
          <a:xfrm>
            <a:off x="3702389" y="2741950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Round Same Side Corner Rectangle 6">
            <a:extLst>
              <a:ext uri="{FF2B5EF4-FFF2-40B4-BE49-F238E27FC236}">
                <a16:creationId xmlns:a16="http://schemas.microsoft.com/office/drawing/2014/main" id="{2157CEB0-CAA5-4C14-975A-76AC2314C7C6}"/>
              </a:ext>
            </a:extLst>
          </p:cNvPr>
          <p:cNvSpPr/>
          <p:nvPr/>
        </p:nvSpPr>
        <p:spPr>
          <a:xfrm rot="2700000">
            <a:off x="5462844" y="4060819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Frame 17">
            <a:extLst>
              <a:ext uri="{FF2B5EF4-FFF2-40B4-BE49-F238E27FC236}">
                <a16:creationId xmlns:a16="http://schemas.microsoft.com/office/drawing/2014/main" id="{ED5632B2-F04E-4EE8-AC83-3C35B6B904F1}"/>
              </a:ext>
            </a:extLst>
          </p:cNvPr>
          <p:cNvSpPr/>
          <p:nvPr/>
        </p:nvSpPr>
        <p:spPr>
          <a:xfrm>
            <a:off x="3685358" y="3471419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DFAF31E9-E106-4059-B9CD-2B72E20F0133}"/>
              </a:ext>
            </a:extLst>
          </p:cNvPr>
          <p:cNvSpPr/>
          <p:nvPr/>
        </p:nvSpPr>
        <p:spPr>
          <a:xfrm flipH="1">
            <a:off x="7595854" y="2065085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ardrop 1">
            <a:extLst>
              <a:ext uri="{FF2B5EF4-FFF2-40B4-BE49-F238E27FC236}">
                <a16:creationId xmlns:a16="http://schemas.microsoft.com/office/drawing/2014/main" id="{08BA0D3D-DB23-47E5-8EE6-45F25C8B02C8}"/>
              </a:ext>
            </a:extLst>
          </p:cNvPr>
          <p:cNvSpPr/>
          <p:nvPr/>
        </p:nvSpPr>
        <p:spPr>
          <a:xfrm rot="18805991">
            <a:off x="7612430" y="137209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30">
            <a:extLst>
              <a:ext uri="{FF2B5EF4-FFF2-40B4-BE49-F238E27FC236}">
                <a16:creationId xmlns:a16="http://schemas.microsoft.com/office/drawing/2014/main" id="{A09A58F0-AE60-4E2B-ABE9-0A6B4A7279AE}"/>
              </a:ext>
            </a:extLst>
          </p:cNvPr>
          <p:cNvSpPr/>
          <p:nvPr/>
        </p:nvSpPr>
        <p:spPr>
          <a:xfrm>
            <a:off x="8162947" y="1372137"/>
            <a:ext cx="371900" cy="37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Right Triangle 17">
            <a:extLst>
              <a:ext uri="{FF2B5EF4-FFF2-40B4-BE49-F238E27FC236}">
                <a16:creationId xmlns:a16="http://schemas.microsoft.com/office/drawing/2014/main" id="{3DCC9550-A710-44A1-874C-98428F6360C2}"/>
              </a:ext>
            </a:extLst>
          </p:cNvPr>
          <p:cNvSpPr>
            <a:spLocks noChangeAspect="1"/>
          </p:cNvSpPr>
          <p:nvPr/>
        </p:nvSpPr>
        <p:spPr>
          <a:xfrm>
            <a:off x="7091217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ight Triangle 17">
            <a:extLst>
              <a:ext uri="{FF2B5EF4-FFF2-40B4-BE49-F238E27FC236}">
                <a16:creationId xmlns:a16="http://schemas.microsoft.com/office/drawing/2014/main" id="{3BBB46E1-F63B-47F2-9808-A60D010001AE}"/>
              </a:ext>
            </a:extLst>
          </p:cNvPr>
          <p:cNvSpPr>
            <a:spLocks noChangeAspect="1"/>
          </p:cNvSpPr>
          <p:nvPr/>
        </p:nvSpPr>
        <p:spPr>
          <a:xfrm>
            <a:off x="6493638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26C8237D-4A18-4999-9AC4-90E1C4AC6394}"/>
              </a:ext>
            </a:extLst>
          </p:cNvPr>
          <p:cNvSpPr>
            <a:spLocks noChangeAspect="1"/>
          </p:cNvSpPr>
          <p:nvPr/>
        </p:nvSpPr>
        <p:spPr>
          <a:xfrm>
            <a:off x="7688796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Oval 44">
            <a:extLst>
              <a:ext uri="{FF2B5EF4-FFF2-40B4-BE49-F238E27FC236}">
                <a16:creationId xmlns:a16="http://schemas.microsoft.com/office/drawing/2014/main" id="{551A597D-0520-4276-BE84-A7D30DFF691A}"/>
              </a:ext>
            </a:extLst>
          </p:cNvPr>
          <p:cNvSpPr>
            <a:spLocks noChangeAspect="1"/>
          </p:cNvSpPr>
          <p:nvPr/>
        </p:nvSpPr>
        <p:spPr>
          <a:xfrm>
            <a:off x="8286375" y="344725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43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68F12F-DEA2-4956-B727-7BD7F454470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B01A36-B956-43E5-A3A4-B3DAAE315B3F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B2A2AB-F514-4151-BF47-5E9D9C29E90B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18B15B-0C32-4A44-97A1-6F4E73C6F365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id="{6941B46E-52DD-4503-AAB6-570BE7415DA8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id="{B6881B6A-B992-48F5-9C29-B84D1D021A4E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id="{5B670CF5-308D-43D3-A83D-731F70D2C4E6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id="{144FB5EA-B0B3-4739-802B-7422D765DD05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id="{F6B77F4D-30B4-4319-A634-9BEFA59EB2A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id="{0A90B505-038B-4D82-A107-C5259329227E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id="{4AF5DC0B-2E38-4597-A1FB-A2F7FC795756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id="{EEDA3997-E3A9-428F-9DE6-6546F7E41F0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id="{1C65AD91-D5AD-4754-B517-9E10130B87E7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id="{F2C77DE5-3497-4D16-8066-C7AC8D29DBF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id="{1156852B-5F08-42F4-A54C-C320E93B696D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id="{F30E2CAA-417D-4C8B-B7E5-A78E03247ECD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B73AD251-1007-4D2A-B683-CED78E10EFD1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id="{DE67DBCF-6EC1-44B9-AA1F-4ACCE775B381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6DF22072-02F2-46CC-A682-184CC5A29494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id="{07B4627B-C857-40D7-986C-C17B658C1706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106F1B49-F0C1-467A-90B2-D0C53BB6D28E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D165FE23-F80E-421E-A1D8-D591154D78EB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Rounded Rectangle 6">
            <a:extLst>
              <a:ext uri="{FF2B5EF4-FFF2-40B4-BE49-F238E27FC236}">
                <a16:creationId xmlns:a16="http://schemas.microsoft.com/office/drawing/2014/main" id="{23835C8D-026B-4E7B-A964-E0680BDD549E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82412276-D25D-4AA7-A4FD-B2B6ABE386B1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ounded Rectangle 6">
            <a:extLst>
              <a:ext uri="{FF2B5EF4-FFF2-40B4-BE49-F238E27FC236}">
                <a16:creationId xmlns:a16="http://schemas.microsoft.com/office/drawing/2014/main" id="{DEE98BB9-404E-48DE-99F0-50355324D0B1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Teardrop 6">
            <a:extLst>
              <a:ext uri="{FF2B5EF4-FFF2-40B4-BE49-F238E27FC236}">
                <a16:creationId xmlns:a16="http://schemas.microsoft.com/office/drawing/2014/main" id="{5D827D4F-CF0A-481A-9AC6-5005A5E80CD3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Donut 24">
            <a:extLst>
              <a:ext uri="{FF2B5EF4-FFF2-40B4-BE49-F238E27FC236}">
                <a16:creationId xmlns:a16="http://schemas.microsoft.com/office/drawing/2014/main" id="{C668782D-21A6-4E67-919E-8C8CE8763B75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Chord 38">
            <a:extLst>
              <a:ext uri="{FF2B5EF4-FFF2-40B4-BE49-F238E27FC236}">
                <a16:creationId xmlns:a16="http://schemas.microsoft.com/office/drawing/2014/main" id="{2BF6D7EF-0F63-4F91-B1C1-2B889FDB524E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Heart 38">
            <a:extLst>
              <a:ext uri="{FF2B5EF4-FFF2-40B4-BE49-F238E27FC236}">
                <a16:creationId xmlns:a16="http://schemas.microsoft.com/office/drawing/2014/main" id="{C75FC0AF-D546-4B85-800C-5833B47DC606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ound Same Side Corner Rectangle 19">
            <a:extLst>
              <a:ext uri="{FF2B5EF4-FFF2-40B4-BE49-F238E27FC236}">
                <a16:creationId xmlns:a16="http://schemas.microsoft.com/office/drawing/2014/main" id="{4C393668-23A4-4F9D-9769-4F4640D9BBB3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436964FA-C222-442A-8559-DD90C9551AAA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Oval 31">
            <a:extLst>
              <a:ext uri="{FF2B5EF4-FFF2-40B4-BE49-F238E27FC236}">
                <a16:creationId xmlns:a16="http://schemas.microsoft.com/office/drawing/2014/main" id="{58993352-6575-463F-A483-19A3CD33B0B3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466A3BEC-BCC9-4268-B60C-DECEFFA927CA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31">
            <a:extLst>
              <a:ext uri="{FF2B5EF4-FFF2-40B4-BE49-F238E27FC236}">
                <a16:creationId xmlns:a16="http://schemas.microsoft.com/office/drawing/2014/main" id="{80AD10ED-DEDC-49D1-BEB4-188C8CD55F5F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ardrop 17">
            <a:extLst>
              <a:ext uri="{FF2B5EF4-FFF2-40B4-BE49-F238E27FC236}">
                <a16:creationId xmlns:a16="http://schemas.microsoft.com/office/drawing/2014/main" id="{C7FCC4FF-4DE4-4025-97E9-EA9B119F8949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23">
            <a:extLst>
              <a:ext uri="{FF2B5EF4-FFF2-40B4-BE49-F238E27FC236}">
                <a16:creationId xmlns:a16="http://schemas.microsoft.com/office/drawing/2014/main" id="{BDF4CA22-A164-40A7-A983-DBF7577D76B0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Round Same Side Corner Rectangle 8">
            <a:extLst>
              <a:ext uri="{FF2B5EF4-FFF2-40B4-BE49-F238E27FC236}">
                <a16:creationId xmlns:a16="http://schemas.microsoft.com/office/drawing/2014/main" id="{391AF272-6D56-4A07-8A65-09B4D137C4BE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 Same Side Corner Rectangle 20">
            <a:extLst>
              <a:ext uri="{FF2B5EF4-FFF2-40B4-BE49-F238E27FC236}">
                <a16:creationId xmlns:a16="http://schemas.microsoft.com/office/drawing/2014/main" id="{C5CA96BB-22E0-4EFF-BAB1-59C271B0EE9C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Donut 87">
            <a:extLst>
              <a:ext uri="{FF2B5EF4-FFF2-40B4-BE49-F238E27FC236}">
                <a16:creationId xmlns:a16="http://schemas.microsoft.com/office/drawing/2014/main" id="{087ED47C-5376-44DF-A081-9D1A2FB4B777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Donut 90">
            <a:extLst>
              <a:ext uri="{FF2B5EF4-FFF2-40B4-BE49-F238E27FC236}">
                <a16:creationId xmlns:a16="http://schemas.microsoft.com/office/drawing/2014/main" id="{66F09DF9-0FED-4D2C-AF75-2A04EF8FED3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Oval 6">
            <a:extLst>
              <a:ext uri="{FF2B5EF4-FFF2-40B4-BE49-F238E27FC236}">
                <a16:creationId xmlns:a16="http://schemas.microsoft.com/office/drawing/2014/main" id="{F5CC9D2E-7AEE-4F3F-9992-AD28AF93F1EE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Block Arc 25">
            <a:extLst>
              <a:ext uri="{FF2B5EF4-FFF2-40B4-BE49-F238E27FC236}">
                <a16:creationId xmlns:a16="http://schemas.microsoft.com/office/drawing/2014/main" id="{9ABD3111-3E60-4179-82C5-F12FCB2BF358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Block Arc 31">
            <a:extLst>
              <a:ext uri="{FF2B5EF4-FFF2-40B4-BE49-F238E27FC236}">
                <a16:creationId xmlns:a16="http://schemas.microsoft.com/office/drawing/2014/main" id="{48DC39CC-321D-4C66-9160-257D22429E71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Freeform 53">
            <a:extLst>
              <a:ext uri="{FF2B5EF4-FFF2-40B4-BE49-F238E27FC236}">
                <a16:creationId xmlns:a16="http://schemas.microsoft.com/office/drawing/2014/main" id="{CB23773B-3D7E-4D3D-A455-C0E8A473A5B1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10">
            <a:extLst>
              <a:ext uri="{FF2B5EF4-FFF2-40B4-BE49-F238E27FC236}">
                <a16:creationId xmlns:a16="http://schemas.microsoft.com/office/drawing/2014/main" id="{59437E0F-D1C6-46D3-9076-DBD351D9B6E8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Freeform 55">
            <a:extLst>
              <a:ext uri="{FF2B5EF4-FFF2-40B4-BE49-F238E27FC236}">
                <a16:creationId xmlns:a16="http://schemas.microsoft.com/office/drawing/2014/main" id="{BB062C87-89E1-4961-85EC-620B60036748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36">
            <a:extLst>
              <a:ext uri="{FF2B5EF4-FFF2-40B4-BE49-F238E27FC236}">
                <a16:creationId xmlns:a16="http://schemas.microsoft.com/office/drawing/2014/main" id="{00123421-AFF9-4047-95C8-48965F87EF88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Oval 21">
            <a:extLst>
              <a:ext uri="{FF2B5EF4-FFF2-40B4-BE49-F238E27FC236}">
                <a16:creationId xmlns:a16="http://schemas.microsoft.com/office/drawing/2014/main" id="{2A3CFB3C-2DD4-41CD-A827-2CF8283658B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Oval 32">
            <a:extLst>
              <a:ext uri="{FF2B5EF4-FFF2-40B4-BE49-F238E27FC236}">
                <a16:creationId xmlns:a16="http://schemas.microsoft.com/office/drawing/2014/main" id="{7D648EE8-DF3C-49CE-9765-A9390576BA5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57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Placeholder 5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Fully Editable Icon Sets : C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EB7B0EC-0A14-4A41-9021-E88064E17E54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2AFCA928-FBF3-46AA-A51A-41E2BF24DD2E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F8AFF82A-F46B-42F7-A3B0-BDE428BEEE06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4340971-4DAB-4D8E-9F5F-DE500D2FF5E2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AA56E91F-CB89-4CCB-9A61-4DF49770932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2CBCE8AB-4A19-4BCE-AC92-CE2F0371A4A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2D1EFDF9-5642-4DBA-BA10-C90101E7CA7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E807EF1A-C086-4CF1-A6AB-719AC6AF91E1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B3386EB6-F0C7-4284-AEB7-FD9EA6E5423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E55625E8-84CA-4179-A7BF-DBDBB4D09566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512EB908-F092-4695-936A-1372E9A992F4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B1E5A9B8-8C13-4F8A-B9FE-0A03065E3EB2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B790F98E-B011-4731-9009-D32F4C3E6866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FD603B40-9693-4F9A-A5F6-60FDB6731A4A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5E8FCC08-4C62-499B-90A8-7C165D0D14B4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2150390E-AA40-402A-9E3F-C2BD55B046D2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FC461ACE-D9CA-4916-9440-750E341A254D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27026B2D-385F-49CE-9825-51B06ADAEAC9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3E924744-2808-44E3-A435-6555AC10ED02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50C49581-3759-441E-A16D-EF8193D98A1A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EDC071A4-0048-4972-9227-7B4C1CF0629F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0D1F5B77-D614-4DF9-A2CD-E085100B51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55666E9F-5B86-4B65-AD08-292D8523FE6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C36C05E4-F3F1-4369-B804-5A88403C42D5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4026E504-B74E-4C68-B573-3C450D044F04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41A94FBE-5C1D-46A5-B66E-88C345864034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0782EE7D-ACEC-4ACA-B25C-E71B3A5ADC8D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2B5237D5-1FC4-4376-977C-A0E16124DD3C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683D3E55-77E0-4DBA-9A4F-E57DD245083B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AED13411-C87F-4221-A0E2-A6E0F5C9E03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AEC2B58-6E07-4BCB-9BA7-9EE1E22C28B2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F3331940-ECFD-4D01-9702-A0F081696A16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AE827829-1AAA-48CE-ABF0-DBDF132E6248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25">
            <a:extLst>
              <a:ext uri="{FF2B5EF4-FFF2-40B4-BE49-F238E27FC236}">
                <a16:creationId xmlns:a16="http://schemas.microsoft.com/office/drawing/2014/main" id="{B60FD4DA-4BCF-48B5-AAD7-7A491764874F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0">
            <a:extLst>
              <a:ext uri="{FF2B5EF4-FFF2-40B4-BE49-F238E27FC236}">
                <a16:creationId xmlns:a16="http://schemas.microsoft.com/office/drawing/2014/main" id="{8CDE9899-35C5-4EE2-817E-8D3213647FB0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Block Arc 11">
            <a:extLst>
              <a:ext uri="{FF2B5EF4-FFF2-40B4-BE49-F238E27FC236}">
                <a16:creationId xmlns:a16="http://schemas.microsoft.com/office/drawing/2014/main" id="{819EC331-42D0-4CD4-A56E-6DD66C9A6B73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ectangle 21">
            <a:extLst>
              <a:ext uri="{FF2B5EF4-FFF2-40B4-BE49-F238E27FC236}">
                <a16:creationId xmlns:a16="http://schemas.microsoft.com/office/drawing/2014/main" id="{54C5AC21-DE51-42EA-8F10-B9B27DE962FD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8">
            <a:extLst>
              <a:ext uri="{FF2B5EF4-FFF2-40B4-BE49-F238E27FC236}">
                <a16:creationId xmlns:a16="http://schemas.microsoft.com/office/drawing/2014/main" id="{F8E284A6-DD7B-4286-9878-9131735222B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51">
            <a:extLst>
              <a:ext uri="{FF2B5EF4-FFF2-40B4-BE49-F238E27FC236}">
                <a16:creationId xmlns:a16="http://schemas.microsoft.com/office/drawing/2014/main" id="{E111BB52-6B40-43CC-810E-9B4510AC158A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Isosceles Triangle 5">
            <a:extLst>
              <a:ext uri="{FF2B5EF4-FFF2-40B4-BE49-F238E27FC236}">
                <a16:creationId xmlns:a16="http://schemas.microsoft.com/office/drawing/2014/main" id="{A819C56E-3374-4934-88C8-3F902B6683D4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rapezoid 22">
            <a:extLst>
              <a:ext uri="{FF2B5EF4-FFF2-40B4-BE49-F238E27FC236}">
                <a16:creationId xmlns:a16="http://schemas.microsoft.com/office/drawing/2014/main" id="{E8E2F9FE-6863-475D-8834-B8428AE679A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ed Rectangle 20">
            <a:extLst>
              <a:ext uri="{FF2B5EF4-FFF2-40B4-BE49-F238E27FC236}">
                <a16:creationId xmlns:a16="http://schemas.microsoft.com/office/drawing/2014/main" id="{4F875B9C-8AF6-4C94-A98B-BBB174AE1FE2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rapezoid 28">
            <a:extLst>
              <a:ext uri="{FF2B5EF4-FFF2-40B4-BE49-F238E27FC236}">
                <a16:creationId xmlns:a16="http://schemas.microsoft.com/office/drawing/2014/main" id="{C23CFD66-CE34-4C58-899F-0DDBFB9C7012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Rounded Rectangle 2">
            <a:extLst>
              <a:ext uri="{FF2B5EF4-FFF2-40B4-BE49-F238E27FC236}">
                <a16:creationId xmlns:a16="http://schemas.microsoft.com/office/drawing/2014/main" id="{CA98E44F-BAB7-4FA2-8CFF-770B138114C7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Rounded Rectangle 8">
            <a:extLst>
              <a:ext uri="{FF2B5EF4-FFF2-40B4-BE49-F238E27FC236}">
                <a16:creationId xmlns:a16="http://schemas.microsoft.com/office/drawing/2014/main" id="{1CE26E49-8063-4882-A55E-446C019398DE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Rounded Rectangle 2">
            <a:extLst>
              <a:ext uri="{FF2B5EF4-FFF2-40B4-BE49-F238E27FC236}">
                <a16:creationId xmlns:a16="http://schemas.microsoft.com/office/drawing/2014/main" id="{F5F8A5F7-1B88-4F42-A4D4-2F8AFFEF77D8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7" name="Rounded Rectangle 3">
            <a:extLst>
              <a:ext uri="{FF2B5EF4-FFF2-40B4-BE49-F238E27FC236}">
                <a16:creationId xmlns:a16="http://schemas.microsoft.com/office/drawing/2014/main" id="{DBB70C78-5BEB-4FEC-BABB-F86C6668EB12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Rounded Rectangle 10">
            <a:extLst>
              <a:ext uri="{FF2B5EF4-FFF2-40B4-BE49-F238E27FC236}">
                <a16:creationId xmlns:a16="http://schemas.microsoft.com/office/drawing/2014/main" id="{2E39B6E2-5E20-413B-957C-5B004D39535F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Block Arc 6">
            <a:extLst>
              <a:ext uri="{FF2B5EF4-FFF2-40B4-BE49-F238E27FC236}">
                <a16:creationId xmlns:a16="http://schemas.microsoft.com/office/drawing/2014/main" id="{89E60B73-A748-4F1C-8FCA-2D3A8A329C01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0" name="Left Arrow 1">
            <a:extLst>
              <a:ext uri="{FF2B5EF4-FFF2-40B4-BE49-F238E27FC236}">
                <a16:creationId xmlns:a16="http://schemas.microsoft.com/office/drawing/2014/main" id="{322A5AFE-730D-491B-8EE4-A6A7AFDDA4A5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Oval 35">
            <a:extLst>
              <a:ext uri="{FF2B5EF4-FFF2-40B4-BE49-F238E27FC236}">
                <a16:creationId xmlns:a16="http://schemas.microsoft.com/office/drawing/2014/main" id="{847A4433-3017-4B76-B01B-2FCC2E5FB8C1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BE35BC-FA34-4E17-99F0-20603CB185B8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6C22F7C-8AE6-433A-9377-54898AF14743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4AE8B20-6E73-4461-8FC7-CD38CC1EA13C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555A6DA-B7A7-43B0-AFE0-48BF47F3EEFD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4764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en-US" altLang="ko-KR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 test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통계량 계산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6B6EBA-9687-45C9-87AE-FC5975948DFB}"/>
                  </a:ext>
                </a:extLst>
              </p:cNvPr>
              <p:cNvSpPr txBox="1"/>
              <p:nvPr/>
            </p:nvSpPr>
            <p:spPr>
              <a:xfrm>
                <a:off x="801723" y="1743581"/>
                <a:ext cx="7518789" cy="582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평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차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단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화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짐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정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6B6EBA-9687-45C9-87AE-FC597594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23" y="1743581"/>
                <a:ext cx="7518789" cy="582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8D77CCE-1A73-4EA3-940E-7321D7020561}"/>
              </a:ext>
            </a:extLst>
          </p:cNvPr>
          <p:cNvSpPr/>
          <p:nvPr/>
        </p:nvSpPr>
        <p:spPr>
          <a:xfrm>
            <a:off x="733543" y="2851591"/>
            <a:ext cx="360041" cy="387171"/>
          </a:xfrm>
          <a:prstGeom prst="rightArrow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10680-BDE4-4725-8AF9-84448008F647}"/>
              </a:ext>
            </a:extLst>
          </p:cNvPr>
          <p:cNvSpPr txBox="1"/>
          <p:nvPr/>
        </p:nvSpPr>
        <p:spPr>
          <a:xfrm>
            <a:off x="1259632" y="2851591"/>
            <a:ext cx="670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해석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 간 평균 차이가 클수록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집단의 분산이 적을수록 통계량이 커진다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통계량이 클수록 집단 간 평균 차이가 명확하다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 집단의 변화량은 분산이 클수록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수가 적을수록 커진다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2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en-US" altLang="ko-KR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 test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801723" y="1743581"/>
            <a:ext cx="751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두 그룹은 독립적이여야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독립성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그룹의 분포에 대한 분산은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동일해야한다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등분산성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분포는 종모양의 분포를 가져야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정규성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5E22E-EE9A-4E31-961C-DC105C8FC2C2}"/>
              </a:ext>
            </a:extLst>
          </p:cNvPr>
          <p:cNvSpPr txBox="1"/>
          <p:nvPr/>
        </p:nvSpPr>
        <p:spPr>
          <a:xfrm>
            <a:off x="985571" y="2898815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가정 검정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B6A1F7-E1C5-46C0-8EB3-D2BB3BEF19A9}"/>
              </a:ext>
            </a:extLst>
          </p:cNvPr>
          <p:cNvGrpSpPr/>
          <p:nvPr/>
        </p:nvGrpSpPr>
        <p:grpSpPr>
          <a:xfrm>
            <a:off x="611561" y="2898815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0BBDB77D-86E4-4FA1-AFFB-B09A6FDC2005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1631066-2305-466D-AEE3-C9613FFD199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18385E7-7805-4AAF-8459-6E077EA1E5F1}"/>
              </a:ext>
            </a:extLst>
          </p:cNvPr>
          <p:cNvSpPr txBox="1"/>
          <p:nvPr/>
        </p:nvSpPr>
        <p:spPr>
          <a:xfrm>
            <a:off x="768790" y="3471070"/>
            <a:ext cx="7518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등분산성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등분산성 검정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Levene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통해 등분산성 검정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정규성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일반적으로 표본수가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이상인 경우 중심 극한 정리에 의해 정규성을 가정한다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54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1. </a:t>
            </a:r>
            <a:r>
              <a:rPr lang="en-US" altLang="ko-KR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 test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801723" y="1743581"/>
            <a:ext cx="75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h0 :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a,b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학교의 키 차이가 없다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평균이 같다고 할 수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h1 :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a,b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학교의 키 차이가 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5E22E-EE9A-4E31-961C-DC105C8FC2C2}"/>
              </a:ext>
            </a:extLst>
          </p:cNvPr>
          <p:cNvSpPr txBox="1"/>
          <p:nvPr/>
        </p:nvSpPr>
        <p:spPr>
          <a:xfrm>
            <a:off x="985571" y="2898815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시각화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B6A1F7-E1C5-46C0-8EB3-D2BB3BEF19A9}"/>
              </a:ext>
            </a:extLst>
          </p:cNvPr>
          <p:cNvGrpSpPr/>
          <p:nvPr/>
        </p:nvGrpSpPr>
        <p:grpSpPr>
          <a:xfrm>
            <a:off x="611561" y="2898815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0BBDB77D-86E4-4FA1-AFFB-B09A6FDC2005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1631066-2305-466D-AEE3-C9613FFD199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18385E7-7805-4AAF-8459-6E077EA1E5F1}"/>
              </a:ext>
            </a:extLst>
          </p:cNvPr>
          <p:cNvSpPr txBox="1"/>
          <p:nvPr/>
        </p:nvSpPr>
        <p:spPr>
          <a:xfrm>
            <a:off x="768790" y="3471070"/>
            <a:ext cx="75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Box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277467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분산분석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분산분석이란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?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C6B6EBA-9687-45C9-87AE-FC5975948DFB}"/>
              </a:ext>
            </a:extLst>
          </p:cNvPr>
          <p:cNvSpPr txBox="1"/>
          <p:nvPr/>
        </p:nvSpPr>
        <p:spPr>
          <a:xfrm>
            <a:off x="801723" y="1743581"/>
            <a:ext cx="75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세 개 이상 집단들의 평균을 비교하는 통계분석 기법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20801F-0DD5-4C4D-8553-C4839E6DBC95}"/>
              </a:ext>
            </a:extLst>
          </p:cNvPr>
          <p:cNvSpPr txBox="1"/>
          <p:nvPr/>
        </p:nvSpPr>
        <p:spPr>
          <a:xfrm>
            <a:off x="985571" y="2552924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통계량 계산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61978A-DBD5-452B-ADB5-3DC064554AD4}"/>
              </a:ext>
            </a:extLst>
          </p:cNvPr>
          <p:cNvGrpSpPr/>
          <p:nvPr/>
        </p:nvGrpSpPr>
        <p:grpSpPr>
          <a:xfrm>
            <a:off x="611561" y="2552924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E57EB5C-90AB-43E0-A74E-63DBA7E02132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D8BDC313-62E5-4602-9591-B71484302FB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0A6969-5AB2-4E95-8A0D-44578BCA731E}"/>
                  </a:ext>
                </a:extLst>
              </p:cNvPr>
              <p:cNvSpPr txBox="1"/>
              <p:nvPr/>
            </p:nvSpPr>
            <p:spPr>
              <a:xfrm>
                <a:off x="768790" y="3068374"/>
                <a:ext cx="7518789" cy="565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집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변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동</m:t>
                        </m:r>
                      </m:den>
                    </m:f>
                  </m:oMath>
                </a14:m>
                <a:endPara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0A6969-5AB2-4E95-8A0D-44578BCA7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90" y="3068374"/>
                <a:ext cx="7518789" cy="565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065A3BC-945C-4599-AFC0-C04EAA83292C}"/>
              </a:ext>
            </a:extLst>
          </p:cNvPr>
          <p:cNvSpPr/>
          <p:nvPr/>
        </p:nvSpPr>
        <p:spPr>
          <a:xfrm>
            <a:off x="772734" y="3742407"/>
            <a:ext cx="360041" cy="387171"/>
          </a:xfrm>
          <a:prstGeom prst="rightArrow">
            <a:avLst/>
          </a:prstGeom>
          <a:solidFill>
            <a:srgbClr val="0DD2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33C6ED-5B72-4A36-9D53-5EBF10670F6B}"/>
              </a:ext>
            </a:extLst>
          </p:cNvPr>
          <p:cNvSpPr txBox="1"/>
          <p:nvPr/>
        </p:nvSpPr>
        <p:spPr>
          <a:xfrm>
            <a:off x="1298823" y="3742407"/>
            <a:ext cx="670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 간 변동이 클수록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집단 내 변동이 작을수록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점수가 커짐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61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204" y="437955"/>
            <a:ext cx="5542923" cy="387171"/>
          </a:xfrm>
        </p:spPr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dirty="0">
                <a:solidFill>
                  <a:srgbClr val="0DD2D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2. </a:t>
            </a:r>
            <a:r>
              <a:rPr lang="ko-KR" altLang="en-US" sz="3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분산분석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C81AE-E82A-4B55-84BE-8FF68CE4D556}"/>
              </a:ext>
            </a:extLst>
          </p:cNvPr>
          <p:cNvSpPr txBox="1"/>
          <p:nvPr/>
        </p:nvSpPr>
        <p:spPr>
          <a:xfrm>
            <a:off x="182959" y="26132"/>
            <a:ext cx="1662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111111"/>
                </a:solidFill>
                <a:effectLst/>
                <a:latin typeface="u2000"/>
              </a:rPr>
              <a:t>Ⅶ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분석방법</a:t>
            </a:r>
            <a:endParaRPr lang="ko-KR" altLang="en-US" sz="1400" b="1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26335B-216B-4CEF-B59A-6CD1BD2DE065}"/>
              </a:ext>
            </a:extLst>
          </p:cNvPr>
          <p:cNvCxnSpPr>
            <a:cxnSpLocks/>
          </p:cNvCxnSpPr>
          <p:nvPr/>
        </p:nvCxnSpPr>
        <p:spPr>
          <a:xfrm>
            <a:off x="-10084" y="305929"/>
            <a:ext cx="1557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C68629-24B1-425C-AD4D-18939AD9B4D4}"/>
              </a:ext>
            </a:extLst>
          </p:cNvPr>
          <p:cNvSpPr txBox="1"/>
          <p:nvPr/>
        </p:nvSpPr>
        <p:spPr>
          <a:xfrm>
            <a:off x="985571" y="1124506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3813EC-2AA6-4640-ADFB-965D5DBD03DD}"/>
              </a:ext>
            </a:extLst>
          </p:cNvPr>
          <p:cNvGrpSpPr/>
          <p:nvPr/>
        </p:nvGrpSpPr>
        <p:grpSpPr>
          <a:xfrm>
            <a:off x="611561" y="1124506"/>
            <a:ext cx="360040" cy="387171"/>
            <a:chOff x="794425" y="1268741"/>
            <a:chExt cx="530507" cy="534306"/>
          </a:xfrm>
        </p:grpSpPr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EB9EC657-7F9A-4C8E-B142-286C02DABBD3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DB0194FA-28B9-4040-B317-4ACAC404677C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DOMAWE.net: 대구일과학고등학교 로고 - Vector Logo">
            <a:extLst>
              <a:ext uri="{FF2B5EF4-FFF2-40B4-BE49-F238E27FC236}">
                <a16:creationId xmlns:a16="http://schemas.microsoft.com/office/drawing/2014/main" id="{FB9DA5E9-4D29-412D-B1E2-2DD244D8E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93265"/>
            <a:ext cx="1175792" cy="8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35E22E-EE9A-4E31-961C-DC105C8FC2C2}"/>
              </a:ext>
            </a:extLst>
          </p:cNvPr>
          <p:cNvSpPr txBox="1"/>
          <p:nvPr/>
        </p:nvSpPr>
        <p:spPr>
          <a:xfrm>
            <a:off x="985571" y="2898815"/>
            <a:ext cx="329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rPr>
              <a:t>가정 검정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B6A1F7-E1C5-46C0-8EB3-D2BB3BEF19A9}"/>
              </a:ext>
            </a:extLst>
          </p:cNvPr>
          <p:cNvGrpSpPr/>
          <p:nvPr/>
        </p:nvGrpSpPr>
        <p:grpSpPr>
          <a:xfrm>
            <a:off x="611561" y="2898815"/>
            <a:ext cx="360040" cy="387171"/>
            <a:chOff x="794425" y="1268741"/>
            <a:chExt cx="530507" cy="534306"/>
          </a:xfrm>
        </p:grpSpPr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0BBDB77D-86E4-4FA1-AFFB-B09A6FDC2005}"/>
                </a:ext>
              </a:extLst>
            </p:cNvPr>
            <p:cNvSpPr/>
            <p:nvPr/>
          </p:nvSpPr>
          <p:spPr>
            <a:xfrm>
              <a:off x="794425" y="1268741"/>
              <a:ext cx="530507" cy="534306"/>
            </a:xfrm>
            <a:prstGeom prst="ellipse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21631066-2305-466D-AEE3-C9613FFD1992}"/>
                </a:ext>
              </a:extLst>
            </p:cNvPr>
            <p:cNvSpPr/>
            <p:nvPr/>
          </p:nvSpPr>
          <p:spPr>
            <a:xfrm>
              <a:off x="913525" y="1387781"/>
              <a:ext cx="292306" cy="273624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18385E7-7805-4AAF-8459-6E077EA1E5F1}"/>
              </a:ext>
            </a:extLst>
          </p:cNvPr>
          <p:cNvSpPr txBox="1"/>
          <p:nvPr/>
        </p:nvSpPr>
        <p:spPr>
          <a:xfrm>
            <a:off x="692391" y="1648420"/>
            <a:ext cx="75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 test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동일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E35D3-4CCF-4AEC-A089-040C0710AB8D}"/>
              </a:ext>
            </a:extLst>
          </p:cNvPr>
          <p:cNvSpPr txBox="1"/>
          <p:nvPr/>
        </p:nvSpPr>
        <p:spPr>
          <a:xfrm>
            <a:off x="717171" y="3700129"/>
            <a:ext cx="751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 test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동일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1894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4456</TotalTime>
  <Words>2757</Words>
  <Application>Microsoft Office PowerPoint</Application>
  <PresentationFormat>화면 슬라이드 쇼(16:9)</PresentationFormat>
  <Paragraphs>521</Paragraphs>
  <Slides>46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u2000</vt:lpstr>
      <vt:lpstr>맑은 고딕</vt:lpstr>
      <vt:lpstr>배달의민족 도현</vt:lpstr>
      <vt:lpstr>배달의민족 주아</vt:lpstr>
      <vt:lpstr>배달의민족 한나는 열한살</vt:lpstr>
      <vt:lpstr>Arial</vt:lpstr>
      <vt:lpstr>Cambria Math</vt:lpstr>
      <vt:lpstr>Wingdings</vt:lpstr>
      <vt:lpstr>Cover and End Slide Master</vt:lpstr>
      <vt:lpstr>Contents Slide Master</vt:lpstr>
      <vt:lpstr>Section Break Slide Master</vt:lpstr>
      <vt:lpstr>데이터 분석방법</vt:lpstr>
      <vt:lpstr>  목차</vt:lpstr>
      <vt:lpstr>Ⅶ. 분석방법</vt:lpstr>
      <vt:lpstr>  1. t test </vt:lpstr>
      <vt:lpstr>  1. t test </vt:lpstr>
      <vt:lpstr>  1. t test </vt:lpstr>
      <vt:lpstr>  1. t test </vt:lpstr>
      <vt:lpstr>  2. 분산분석 </vt:lpstr>
      <vt:lpstr>  2. 분산분석 </vt:lpstr>
      <vt:lpstr>  2. 분산분석 </vt:lpstr>
      <vt:lpstr>  3. 카이제곱 검정 </vt:lpstr>
      <vt:lpstr>  3. 카이제곱 검정 </vt:lpstr>
      <vt:lpstr>  3. 카이제곱 검정 </vt:lpstr>
      <vt:lpstr>  4. 회귀분석 </vt:lpstr>
      <vt:lpstr>  4. 회귀분석 </vt:lpstr>
      <vt:lpstr>  4. 회귀분석 </vt:lpstr>
      <vt:lpstr>Welcome!!</vt:lpstr>
      <vt:lpstr> Our Services</vt:lpstr>
      <vt:lpstr> Our Team Layout</vt:lpstr>
      <vt:lpstr> TimeLine Layout</vt:lpstr>
      <vt:lpstr>PowerPoint 프레젠테이션</vt:lpstr>
      <vt:lpstr>  Chart Layout</vt:lpstr>
      <vt:lpstr>PowerPoint 프레젠테이션</vt:lpstr>
      <vt:lpstr> Image &amp; Content</vt:lpstr>
      <vt:lpstr> Table &amp; Chart</vt:lpstr>
      <vt:lpstr> Chart Layout</vt:lpstr>
      <vt:lpstr> Infographic Layout</vt:lpstr>
      <vt:lpstr> Image &amp; Content</vt:lpstr>
      <vt:lpstr> Infographic Layout</vt:lpstr>
      <vt:lpstr> Table Layout</vt:lpstr>
      <vt:lpstr>PowerPoint 프레젠테이션</vt:lpstr>
      <vt:lpstr> Table &amp; Chart</vt:lpstr>
      <vt:lpstr> Infographic Layout</vt:lpstr>
      <vt:lpstr>  Image &amp; Content</vt:lpstr>
      <vt:lpstr> Infographic Layout</vt:lpstr>
      <vt:lpstr> Table Layout</vt:lpstr>
      <vt:lpstr> Image &amp; Content </vt:lpstr>
      <vt:lpstr> Infographic Layout</vt:lpstr>
      <vt:lpstr> Worldmap Infographic</vt:lpstr>
      <vt:lpstr> Worldmap Infographic</vt:lpstr>
      <vt:lpstr>Columns Layout</vt:lpstr>
      <vt:lpstr>Columns Layout</vt:lpstr>
      <vt:lpstr>Thank you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18654</cp:lastModifiedBy>
  <cp:revision>180</cp:revision>
  <dcterms:created xsi:type="dcterms:W3CDTF">2016-11-07T07:00:36Z</dcterms:created>
  <dcterms:modified xsi:type="dcterms:W3CDTF">2021-05-30T10:15:19Z</dcterms:modified>
</cp:coreProperties>
</file>