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6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1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7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BD03-1FE8-4A59-AB39-720F95B4707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6ED-866F-4B54-ABB9-9D5367D28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C933FD-A58E-48E7-947D-D244963944FB}"/>
              </a:ext>
            </a:extLst>
          </p:cNvPr>
          <p:cNvSpPr/>
          <p:nvPr/>
        </p:nvSpPr>
        <p:spPr>
          <a:xfrm>
            <a:off x="519684" y="569976"/>
            <a:ext cx="1639824" cy="894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1797F-D39A-4F7B-AF8D-5D5848B709A8}"/>
              </a:ext>
            </a:extLst>
          </p:cNvPr>
          <p:cNvSpPr/>
          <p:nvPr/>
        </p:nvSpPr>
        <p:spPr>
          <a:xfrm>
            <a:off x="278130" y="243840"/>
            <a:ext cx="63017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3CE4C4-752D-4AB5-804B-DA0B73C4C0C5}"/>
              </a:ext>
            </a:extLst>
          </p:cNvPr>
          <p:cNvSpPr/>
          <p:nvPr/>
        </p:nvSpPr>
        <p:spPr>
          <a:xfrm>
            <a:off x="3443859" y="557784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1123EB-2932-46D6-B512-0F5A0237140D}"/>
              </a:ext>
            </a:extLst>
          </p:cNvPr>
          <p:cNvSpPr/>
          <p:nvPr/>
        </p:nvSpPr>
        <p:spPr>
          <a:xfrm>
            <a:off x="4441507" y="563880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hlinkClick r:id="rId2" action="ppaction://hlinksldjump"/>
              </a:rPr>
              <a:t>bulletin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A49DFA-6D63-4A2C-B2A1-8866C7D12C41}"/>
              </a:ext>
            </a:extLst>
          </p:cNvPr>
          <p:cNvSpPr/>
          <p:nvPr/>
        </p:nvSpPr>
        <p:spPr>
          <a:xfrm>
            <a:off x="5439156" y="563118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D45B1-BAB2-425F-9C48-2EFD5D5D3305}"/>
              </a:ext>
            </a:extLst>
          </p:cNvPr>
          <p:cNvSpPr/>
          <p:nvPr/>
        </p:nvSpPr>
        <p:spPr>
          <a:xfrm>
            <a:off x="278130" y="9075420"/>
            <a:ext cx="630174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91AFF6-8841-40A7-8F7A-71968B20709F}"/>
              </a:ext>
            </a:extLst>
          </p:cNvPr>
          <p:cNvSpPr/>
          <p:nvPr/>
        </p:nvSpPr>
        <p:spPr>
          <a:xfrm>
            <a:off x="278130" y="1912620"/>
            <a:ext cx="6301740" cy="683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077E5-FB53-43D4-89E4-4D901029BDF0}"/>
              </a:ext>
            </a:extLst>
          </p:cNvPr>
          <p:cNvSpPr/>
          <p:nvPr/>
        </p:nvSpPr>
        <p:spPr>
          <a:xfrm>
            <a:off x="434340" y="2103120"/>
            <a:ext cx="283845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introduction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44F64A-6A08-475F-B0ED-65C0EB287BD7}"/>
              </a:ext>
            </a:extLst>
          </p:cNvPr>
          <p:cNvSpPr/>
          <p:nvPr/>
        </p:nvSpPr>
        <p:spPr>
          <a:xfrm>
            <a:off x="3581018" y="2103120"/>
            <a:ext cx="2842641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4B5A4-C0AD-4030-837B-36B916C59326}"/>
              </a:ext>
            </a:extLst>
          </p:cNvPr>
          <p:cNvSpPr/>
          <p:nvPr/>
        </p:nvSpPr>
        <p:spPr>
          <a:xfrm>
            <a:off x="3736657" y="4423410"/>
            <a:ext cx="2590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enroll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6E9474-E0D7-4A22-952A-E69CEE4272CB}"/>
              </a:ext>
            </a:extLst>
          </p:cNvPr>
          <p:cNvSpPr/>
          <p:nvPr/>
        </p:nvSpPr>
        <p:spPr>
          <a:xfrm>
            <a:off x="4104131" y="2377440"/>
            <a:ext cx="1855851" cy="145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Offline-meeting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week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3F05A6-8A75-4845-AA52-A26A01344A98}"/>
              </a:ext>
            </a:extLst>
          </p:cNvPr>
          <p:cNvSpPr/>
          <p:nvPr/>
        </p:nvSpPr>
        <p:spPr>
          <a:xfrm>
            <a:off x="434340" y="5330952"/>
            <a:ext cx="5989319" cy="314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F0C4A-72F5-4F9B-A713-504CC90D7817}"/>
              </a:ext>
            </a:extLst>
          </p:cNvPr>
          <p:cNvSpPr/>
          <p:nvPr/>
        </p:nvSpPr>
        <p:spPr>
          <a:xfrm>
            <a:off x="632460" y="5539740"/>
            <a:ext cx="1527048" cy="2724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DD5FCC-7A04-4E52-B7B5-B139DF940625}"/>
              </a:ext>
            </a:extLst>
          </p:cNvPr>
          <p:cNvSpPr/>
          <p:nvPr/>
        </p:nvSpPr>
        <p:spPr>
          <a:xfrm>
            <a:off x="2665475" y="5539740"/>
            <a:ext cx="1527048" cy="2724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D08683-ADCD-4024-87AA-E6E70CC2E8D4}"/>
              </a:ext>
            </a:extLst>
          </p:cNvPr>
          <p:cNvSpPr/>
          <p:nvPr/>
        </p:nvSpPr>
        <p:spPr>
          <a:xfrm>
            <a:off x="4698494" y="5539740"/>
            <a:ext cx="1527048" cy="2724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C933FD-A58E-48E7-947D-D244963944FB}"/>
              </a:ext>
            </a:extLst>
          </p:cNvPr>
          <p:cNvSpPr/>
          <p:nvPr/>
        </p:nvSpPr>
        <p:spPr>
          <a:xfrm>
            <a:off x="519684" y="569976"/>
            <a:ext cx="1639824" cy="894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1797F-D39A-4F7B-AF8D-5D5848B709A8}"/>
              </a:ext>
            </a:extLst>
          </p:cNvPr>
          <p:cNvSpPr/>
          <p:nvPr/>
        </p:nvSpPr>
        <p:spPr>
          <a:xfrm>
            <a:off x="278130" y="243840"/>
            <a:ext cx="63017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D45B1-BAB2-425F-9C48-2EFD5D5D3305}"/>
              </a:ext>
            </a:extLst>
          </p:cNvPr>
          <p:cNvSpPr/>
          <p:nvPr/>
        </p:nvSpPr>
        <p:spPr>
          <a:xfrm>
            <a:off x="278130" y="9075420"/>
            <a:ext cx="630174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91AFF6-8841-40A7-8F7A-71968B20709F}"/>
              </a:ext>
            </a:extLst>
          </p:cNvPr>
          <p:cNvSpPr/>
          <p:nvPr/>
        </p:nvSpPr>
        <p:spPr>
          <a:xfrm>
            <a:off x="278130" y="1912620"/>
            <a:ext cx="6301740" cy="683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867AAA-8277-4C6F-9D17-23155D909A44}"/>
              </a:ext>
            </a:extLst>
          </p:cNvPr>
          <p:cNvSpPr/>
          <p:nvPr/>
        </p:nvSpPr>
        <p:spPr>
          <a:xfrm>
            <a:off x="46024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announcement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86216-1744-48DB-A3D3-486B11CEB15D}"/>
              </a:ext>
            </a:extLst>
          </p:cNvPr>
          <p:cNvSpPr/>
          <p:nvPr/>
        </p:nvSpPr>
        <p:spPr>
          <a:xfrm>
            <a:off x="172897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 articles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31B387-9966-45B6-9B3C-624A894B3B00}"/>
              </a:ext>
            </a:extLst>
          </p:cNvPr>
          <p:cNvSpPr/>
          <p:nvPr/>
        </p:nvSpPr>
        <p:spPr>
          <a:xfrm>
            <a:off x="299770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introduction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845CF-B6C0-4882-8AD3-0AC9D7FB4B39}"/>
              </a:ext>
            </a:extLst>
          </p:cNvPr>
          <p:cNvSpPr/>
          <p:nvPr/>
        </p:nvSpPr>
        <p:spPr>
          <a:xfrm>
            <a:off x="426643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feedback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DF39CD-9C89-4DAD-9CC6-20202DF813F5}"/>
              </a:ext>
            </a:extLst>
          </p:cNvPr>
          <p:cNvSpPr/>
          <p:nvPr/>
        </p:nvSpPr>
        <p:spPr>
          <a:xfrm>
            <a:off x="553516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Anonymous articles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0FC365-D6DB-497E-97B8-F99C4A529062}"/>
              </a:ext>
            </a:extLst>
          </p:cNvPr>
          <p:cNvSpPr/>
          <p:nvPr/>
        </p:nvSpPr>
        <p:spPr>
          <a:xfrm>
            <a:off x="3443859" y="557784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63ED9BF-767B-48C0-8168-F4387E36E553}"/>
              </a:ext>
            </a:extLst>
          </p:cNvPr>
          <p:cNvSpPr/>
          <p:nvPr/>
        </p:nvSpPr>
        <p:spPr>
          <a:xfrm>
            <a:off x="4441507" y="563880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hlinkClick r:id="rId2" action="ppaction://hlinksldjump"/>
              </a:rPr>
              <a:t>bulletin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0668FF-DF12-4415-AD9F-1A6ABFC0F29A}"/>
              </a:ext>
            </a:extLst>
          </p:cNvPr>
          <p:cNvSpPr/>
          <p:nvPr/>
        </p:nvSpPr>
        <p:spPr>
          <a:xfrm>
            <a:off x="5439156" y="563118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7198A-279C-456B-AA4E-7D09F671737E}"/>
              </a:ext>
            </a:extLst>
          </p:cNvPr>
          <p:cNvSpPr/>
          <p:nvPr/>
        </p:nvSpPr>
        <p:spPr>
          <a:xfrm>
            <a:off x="460248" y="2743200"/>
            <a:ext cx="5966460" cy="5722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Bulletin(List)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(1,3,4,5)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B0BF1-7FFD-4FDB-9C46-345399C3B082}"/>
              </a:ext>
            </a:extLst>
          </p:cNvPr>
          <p:cNvSpPr/>
          <p:nvPr/>
        </p:nvSpPr>
        <p:spPr>
          <a:xfrm>
            <a:off x="681228" y="3375660"/>
            <a:ext cx="552450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+ author + datetime + </a:t>
            </a:r>
            <a:r>
              <a:rPr lang="en-US" altLang="ko-KR" dirty="0" err="1">
                <a:solidFill>
                  <a:schemeClr val="tx1"/>
                </a:solidFill>
              </a:rPr>
              <a:t>commentCount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likeCount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(List)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F1CE7-697E-4C5D-B448-E9A7F481D0B5}"/>
              </a:ext>
            </a:extLst>
          </p:cNvPr>
          <p:cNvSpPr/>
          <p:nvPr/>
        </p:nvSpPr>
        <p:spPr>
          <a:xfrm>
            <a:off x="4175760" y="2956560"/>
            <a:ext cx="2057400" cy="25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C933FD-A58E-48E7-947D-D244963944FB}"/>
              </a:ext>
            </a:extLst>
          </p:cNvPr>
          <p:cNvSpPr/>
          <p:nvPr/>
        </p:nvSpPr>
        <p:spPr>
          <a:xfrm>
            <a:off x="519684" y="569976"/>
            <a:ext cx="1639824" cy="894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1797F-D39A-4F7B-AF8D-5D5848B709A8}"/>
              </a:ext>
            </a:extLst>
          </p:cNvPr>
          <p:cNvSpPr/>
          <p:nvPr/>
        </p:nvSpPr>
        <p:spPr>
          <a:xfrm>
            <a:off x="278130" y="243840"/>
            <a:ext cx="63017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D45B1-BAB2-425F-9C48-2EFD5D5D3305}"/>
              </a:ext>
            </a:extLst>
          </p:cNvPr>
          <p:cNvSpPr/>
          <p:nvPr/>
        </p:nvSpPr>
        <p:spPr>
          <a:xfrm>
            <a:off x="278130" y="9075420"/>
            <a:ext cx="630174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91AFF6-8841-40A7-8F7A-71968B20709F}"/>
              </a:ext>
            </a:extLst>
          </p:cNvPr>
          <p:cNvSpPr/>
          <p:nvPr/>
        </p:nvSpPr>
        <p:spPr>
          <a:xfrm>
            <a:off x="278130" y="1912620"/>
            <a:ext cx="6301740" cy="683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867AAA-8277-4C6F-9D17-23155D909A44}"/>
              </a:ext>
            </a:extLst>
          </p:cNvPr>
          <p:cNvSpPr/>
          <p:nvPr/>
        </p:nvSpPr>
        <p:spPr>
          <a:xfrm>
            <a:off x="46024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announcement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86216-1744-48DB-A3D3-486B11CEB15D}"/>
              </a:ext>
            </a:extLst>
          </p:cNvPr>
          <p:cNvSpPr/>
          <p:nvPr/>
        </p:nvSpPr>
        <p:spPr>
          <a:xfrm>
            <a:off x="172897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Free articles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31B387-9966-45B6-9B3C-624A894B3B00}"/>
              </a:ext>
            </a:extLst>
          </p:cNvPr>
          <p:cNvSpPr/>
          <p:nvPr/>
        </p:nvSpPr>
        <p:spPr>
          <a:xfrm>
            <a:off x="299770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introduction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845CF-B6C0-4882-8AD3-0AC9D7FB4B39}"/>
              </a:ext>
            </a:extLst>
          </p:cNvPr>
          <p:cNvSpPr/>
          <p:nvPr/>
        </p:nvSpPr>
        <p:spPr>
          <a:xfrm>
            <a:off x="426643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feedback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DF39CD-9C89-4DAD-9CC6-20202DF813F5}"/>
              </a:ext>
            </a:extLst>
          </p:cNvPr>
          <p:cNvSpPr/>
          <p:nvPr/>
        </p:nvSpPr>
        <p:spPr>
          <a:xfrm>
            <a:off x="5535168" y="2104644"/>
            <a:ext cx="89154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Anonymous articles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F0FC365-D6DB-497E-97B8-F99C4A529062}"/>
              </a:ext>
            </a:extLst>
          </p:cNvPr>
          <p:cNvSpPr/>
          <p:nvPr/>
        </p:nvSpPr>
        <p:spPr>
          <a:xfrm>
            <a:off x="3443859" y="557784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63ED9BF-767B-48C0-8168-F4387E36E553}"/>
              </a:ext>
            </a:extLst>
          </p:cNvPr>
          <p:cNvSpPr/>
          <p:nvPr/>
        </p:nvSpPr>
        <p:spPr>
          <a:xfrm>
            <a:off x="4441507" y="563880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hlinkClick r:id="rId2" action="ppaction://hlinksldjump"/>
              </a:rPr>
              <a:t>bulletin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0668FF-DF12-4415-AD9F-1A6ABFC0F29A}"/>
              </a:ext>
            </a:extLst>
          </p:cNvPr>
          <p:cNvSpPr/>
          <p:nvPr/>
        </p:nvSpPr>
        <p:spPr>
          <a:xfrm>
            <a:off x="5439156" y="563118"/>
            <a:ext cx="906780" cy="906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7198A-279C-456B-AA4E-7D09F671737E}"/>
              </a:ext>
            </a:extLst>
          </p:cNvPr>
          <p:cNvSpPr/>
          <p:nvPr/>
        </p:nvSpPr>
        <p:spPr>
          <a:xfrm>
            <a:off x="460248" y="2743200"/>
            <a:ext cx="5966460" cy="5722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Bulletin(grid 3x3)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24982D-C542-43FA-BE85-6C1DBBA77F7A}"/>
              </a:ext>
            </a:extLst>
          </p:cNvPr>
          <p:cNvSpPr/>
          <p:nvPr/>
        </p:nvSpPr>
        <p:spPr>
          <a:xfrm>
            <a:off x="762000" y="3413760"/>
            <a:ext cx="1531620" cy="1402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Photo(3x3)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7C31A2-4F8F-4D42-AF6B-C43121A5DB28}"/>
              </a:ext>
            </a:extLst>
          </p:cNvPr>
          <p:cNvSpPr/>
          <p:nvPr/>
        </p:nvSpPr>
        <p:spPr>
          <a:xfrm>
            <a:off x="4175760" y="2956560"/>
            <a:ext cx="2057400" cy="25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77</Words>
  <Application>Microsoft Office PowerPoint</Application>
  <PresentationFormat>A4 용지(210x297mm)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kyung yup</dc:creator>
  <cp:lastModifiedBy>lee kyung yup</cp:lastModifiedBy>
  <cp:revision>5</cp:revision>
  <dcterms:created xsi:type="dcterms:W3CDTF">2020-01-14T10:29:25Z</dcterms:created>
  <dcterms:modified xsi:type="dcterms:W3CDTF">2020-01-14T11:10:46Z</dcterms:modified>
</cp:coreProperties>
</file>