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72" r:id="rId3"/>
    <p:sldId id="273" r:id="rId4"/>
    <p:sldId id="277" r:id="rId5"/>
    <p:sldId id="276" r:id="rId6"/>
    <p:sldId id="264" r:id="rId7"/>
    <p:sldId id="265" r:id="rId8"/>
    <p:sldId id="268" r:id="rId9"/>
    <p:sldId id="266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2"/>
    <p:restoredTop sz="91412"/>
  </p:normalViewPr>
  <p:slideViewPr>
    <p:cSldViewPr snapToGrid="0" snapToObjects="1">
      <p:cViewPr>
        <p:scale>
          <a:sx n="47" d="100"/>
          <a:sy n="47" d="100"/>
        </p:scale>
        <p:origin x="3968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0A10B-A943-7246-B655-FE79A0B11F56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E4A1-B523-AB45-A313-24F6032D4E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42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줄로 입력 받는다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6E4A1-B523-AB45-A313-24F6032D4E7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6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AD9D-CD68-254F-986E-8F148786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B5A2B-B21C-784F-BAD1-3826BD72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A344-B9B0-6944-A880-E1302AF5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C392C-00CB-4E49-9DE1-30A03C3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3F9AB-9432-E24D-B36C-96644162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6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8734-BCAF-E84C-B191-045D54CF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7264F-8A3D-0C41-9822-C2462B99E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56F1A-D94B-C548-987C-BF2C8ABB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119CD-2D3B-9D46-AFD5-6DC00C0C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420F-7724-A74C-B5DA-812C714F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FA736-D774-B344-A805-41A38CA2C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C7878-32ED-4F4F-8CEB-B0EE0C93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E0E61-30E9-4F43-AAC2-B1E62858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7A1E-A10B-1C48-8585-B5922C57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4C6C0-07F2-E845-B23D-AA2D8DDC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25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09E82-4D82-7C4F-92E4-C982E654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A5B26-DC2D-4542-ABFD-AB5EF383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E13CE-FB93-B64E-9CE7-EAA0F1CB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03EB2-6DF4-7347-8B7F-64BDAA6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847B8-4AE4-9F47-B4C8-8C66E41E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1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38D-F12B-E941-8EE5-D22BC10E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AA90A-3420-7449-A048-B223625D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87721-67BD-9842-B2A8-5EBD99CB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FE604-B744-3248-BAC3-7A7CC5BF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50B52-4DA1-AD4A-B59D-21B0F95D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7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08F7-4989-834A-81DC-E9BC319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8CC37-08AD-924B-8C81-101383FB3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EF2A85-49FA-8049-83F1-E0BFE5368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6CD40-7335-6B4B-B5D1-74190F1A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60F5E-7EE7-2742-86D0-05BF61C2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004E7-AD05-5B4A-BD8F-BB4BD082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3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2F4C-8986-5F4B-902C-28CA2C4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B0C31-838F-AA45-9472-9B161C48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97BF2-DC8D-3342-BE79-1C1F72AF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5920F-F0E1-8441-B95D-5F0A829B7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C515A-7C3E-4B41-B7A8-71583CC24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ED63B7-8E13-3F4D-8C2E-2BEFD4C9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2F638-EAA9-664B-B14A-109F21F1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DD250-B7AC-6148-A618-C81D7C93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1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2CA7C-079A-344E-8869-4CCF6B1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3845F-DC41-8848-9A5B-BF0C7E01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207E49-1903-024C-B244-3E8245C0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A99A0-FFDD-E143-9C17-A1EB669F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6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EC064-93CD-FD4B-98CB-5126584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3DD15-6BF8-6A4F-B1FF-5ACE0454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0B110-61A2-8948-A534-A3198D36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0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40C7-8213-4143-BFE4-4007A92C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CC9D-9C00-6541-B964-25537373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9516E-650E-2041-BEBE-745C3157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3BAD1-B540-0A47-A522-F771A9D6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99123-16FF-264E-9493-2B5E00AB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749F1-62FE-CE48-B78D-E107C772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28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4C18A-F283-2840-96B3-D9ECDC0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378DA-F1EA-5A49-A7CF-E832EBDB8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A2F35-0F00-BD48-BA78-72FD0D6E6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6DFBE-7B2E-B746-91EC-017FF3C2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38C86-3186-784A-B870-01AC3FC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F00F9-4931-474B-B6B4-833FEA0C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89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386839-2770-7041-B5E7-367B2F9A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877B8-7393-0344-9A26-47C05590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2D4FF-2738-394A-9789-E8D9DA11B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F5D8-DAB4-114E-895C-2D61E0056605}" type="datetimeFigureOut">
              <a:rPr kumimoji="1" lang="ko-KR" altLang="en-US" smtClean="0"/>
              <a:t>2020. 9. 15.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AEC3A-6440-B14F-BF85-9BE0D2B2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A4BD-6455-FC44-A5C3-BB9DBE883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70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2551" y="611377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51" y="200559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심화프로그래밍</a:t>
            </a:r>
            <a:r>
              <a:rPr spc="-660" dirty="0"/>
              <a:t> </a:t>
            </a:r>
            <a:r>
              <a:rPr spc="-5" dirty="0">
                <a:latin typeface="Calibri"/>
                <a:cs typeface="Calibri"/>
              </a:rPr>
              <a:t>02</a:t>
            </a:r>
          </a:p>
        </p:txBody>
      </p:sp>
      <p:sp>
        <p:nvSpPr>
          <p:cNvPr id="4" name="object 4"/>
          <p:cNvSpPr/>
          <p:nvPr/>
        </p:nvSpPr>
        <p:spPr>
          <a:xfrm>
            <a:off x="1800859" y="817880"/>
            <a:ext cx="8591550" cy="161290"/>
          </a:xfrm>
          <a:custGeom>
            <a:avLst/>
            <a:gdLst/>
            <a:ahLst/>
            <a:cxnLst/>
            <a:rect l="l" t="t" r="r" b="b"/>
            <a:pathLst>
              <a:path w="8591550" h="161290">
                <a:moveTo>
                  <a:pt x="0" y="161289"/>
                </a:moveTo>
                <a:lnTo>
                  <a:pt x="8591550" y="161289"/>
                </a:lnTo>
                <a:lnTo>
                  <a:pt x="8591550" y="0"/>
                </a:lnTo>
                <a:lnTo>
                  <a:pt x="0" y="0"/>
                </a:lnTo>
                <a:lnTo>
                  <a:pt x="0" y="161289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0859" y="5878829"/>
            <a:ext cx="8591550" cy="161290"/>
          </a:xfrm>
          <a:custGeom>
            <a:avLst/>
            <a:gdLst/>
            <a:ahLst/>
            <a:cxnLst/>
            <a:rect l="l" t="t" r="r" b="b"/>
            <a:pathLst>
              <a:path w="8591550" h="161289">
                <a:moveTo>
                  <a:pt x="0" y="161290"/>
                </a:moveTo>
                <a:lnTo>
                  <a:pt x="8591550" y="161290"/>
                </a:lnTo>
                <a:lnTo>
                  <a:pt x="8591550" y="0"/>
                </a:lnTo>
                <a:lnTo>
                  <a:pt x="0" y="0"/>
                </a:lnTo>
                <a:lnTo>
                  <a:pt x="0" y="16129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0265" y="2999812"/>
            <a:ext cx="2872105" cy="1457450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algn="ctr">
              <a:spcBef>
                <a:spcPts val="2065"/>
              </a:spcBef>
            </a:pPr>
            <a:r>
              <a:rPr sz="3000" spc="-5" dirty="0" err="1">
                <a:latin typeface="맑은 고딕"/>
                <a:cs typeface="맑은 고딕"/>
              </a:rPr>
              <a:t>김가영</a:t>
            </a:r>
            <a:r>
              <a:rPr lang="ko-KR" altLang="en-US" sz="3000" spc="-5" dirty="0">
                <a:latin typeface="맑은 고딕"/>
                <a:cs typeface="맑은 고딕"/>
              </a:rPr>
              <a:t> 교수님</a:t>
            </a:r>
            <a:endParaRPr lang="en-US" altLang="ko-KR" sz="3000" spc="-5" dirty="0">
              <a:latin typeface="맑은 고딕"/>
              <a:cs typeface="맑은 고딕"/>
            </a:endParaRPr>
          </a:p>
          <a:p>
            <a:pPr algn="ctr">
              <a:spcBef>
                <a:spcPts val="2065"/>
              </a:spcBef>
            </a:pPr>
            <a:r>
              <a:rPr lang="en-US" sz="3000" spc="-5" dirty="0">
                <a:latin typeface="맑은 고딕"/>
                <a:cs typeface="맑은 고딕"/>
              </a:rPr>
              <a:t>Week 3</a:t>
            </a:r>
            <a:r>
              <a:rPr sz="3000" spc="-405" dirty="0">
                <a:latin typeface="맑은 고딕"/>
                <a:cs typeface="맑은 고딕"/>
              </a:rPr>
              <a:t> </a:t>
            </a:r>
            <a:endParaRPr lang="en-US" sz="3000" spc="-5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119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5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8EB900-E021-3742-A7E8-598D96BDAFF5}"/>
              </a:ext>
            </a:extLst>
          </p:cNvPr>
          <p:cNvSpPr/>
          <p:nvPr/>
        </p:nvSpPr>
        <p:spPr>
          <a:xfrm>
            <a:off x="404130" y="1152028"/>
            <a:ext cx="116407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사용자가 입력하는 개수만큼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 1~100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까지 </a:t>
            </a:r>
            <a:r>
              <a:rPr lang="ko-KR" alt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랜덤하게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출력하는 프로그램을 작성하시오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다음 주어지는 기능에 맞게 객체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클래스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) </a:t>
            </a:r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Random</a:t>
            </a:r>
            <a:r>
              <a:rPr lang="ko-KR" alt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를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작성한다</a:t>
            </a:r>
            <a:r>
              <a:rPr lang="en-US" altLang="ko-KR" dirty="0"/>
              <a:t>. 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ko-KR" alt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생성자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랜덤 </a:t>
            </a:r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Seed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설정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: </a:t>
            </a:r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Random() </a:t>
            </a:r>
          </a:p>
          <a:p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  <a:sym typeface="Wingdings" pitchFamily="2" charset="2"/>
              </a:rPr>
              <a:t></a:t>
            </a:r>
            <a:r>
              <a:rPr lang="ko-KR" alt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랜덤한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정수형 값을 반환하는 </a:t>
            </a:r>
            <a:r>
              <a:rPr lang="ko-KR" alt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메소드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: </a:t>
            </a:r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int generator() </a:t>
            </a:r>
          </a:p>
          <a:p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  <a:sym typeface="Wingdings" pitchFamily="2" charset="2"/>
              </a:rPr>
              <a:t></a:t>
            </a:r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 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예시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: </a:t>
            </a:r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class Random { Random(); int generator(); }; </a:t>
            </a: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pPr algn="ctr"/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pPr algn="ctr"/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76795-17DC-B84A-968C-543674BB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95" y="4465784"/>
            <a:ext cx="8628994" cy="15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23D8C43-16EB-8049-932B-83DBD8E1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28" y="142152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강좌 정보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제출 방식 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보고서 양식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실습문제</a:t>
            </a:r>
            <a:endParaRPr lang="en-US" altLang="ko-KR" sz="20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AF4A6BA-5AB2-6041-8096-C2DEA4FF3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목차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C1BD4F4-519D-AD4F-98CA-7165015DF284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D93451A-6326-7C4D-8F2B-1421A0ED9F5F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4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CEA8B23-C6EF-D44D-9274-BD95933C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67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9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실습 조교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이름 </a:t>
            </a:r>
            <a:r>
              <a:rPr lang="en-US" altLang="ko-KR" sz="1500" dirty="0"/>
              <a:t>:</a:t>
            </a:r>
            <a:r>
              <a:rPr lang="ko-KR" altLang="en-US" sz="1500" dirty="0"/>
              <a:t> 김규리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점수 문의 </a:t>
            </a:r>
            <a:r>
              <a:rPr lang="en-US" altLang="ko-KR" sz="1500" dirty="0"/>
              <a:t>/</a:t>
            </a:r>
            <a:r>
              <a:rPr lang="ko-KR" altLang="en-US" sz="1500" dirty="0"/>
              <a:t> 실습 문제 질문 </a:t>
            </a:r>
            <a:r>
              <a:rPr lang="en-US" altLang="ko-KR" sz="1500" dirty="0"/>
              <a:t>:</a:t>
            </a:r>
            <a:r>
              <a:rPr lang="ko-KR" altLang="en-US" sz="1500" dirty="0"/>
              <a:t> 실습 시간 </a:t>
            </a:r>
            <a:r>
              <a:rPr lang="en-US" altLang="ko-KR" sz="1500" dirty="0"/>
              <a:t>(</a:t>
            </a:r>
            <a:r>
              <a:rPr lang="ko-KR" altLang="en-US" sz="1500" dirty="0"/>
              <a:t>금 </a:t>
            </a:r>
            <a:r>
              <a:rPr lang="en-US" altLang="ko-KR" sz="1500" dirty="0"/>
              <a:t>10</a:t>
            </a:r>
            <a:r>
              <a:rPr lang="ko-KR" altLang="en-US" sz="1500" dirty="0"/>
              <a:t>시</a:t>
            </a:r>
            <a:r>
              <a:rPr lang="en-US" altLang="ko-KR" sz="1500" dirty="0"/>
              <a:t>~12</a:t>
            </a:r>
            <a:r>
              <a:rPr lang="ko-KR" altLang="en-US" sz="1500" dirty="0"/>
              <a:t>시</a:t>
            </a:r>
            <a:r>
              <a:rPr lang="en-US" altLang="ko-KR" sz="15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15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강좌 정보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50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제출 방식 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34B1E40-DB4A-3846-97CD-6DF9BEE8127C}"/>
              </a:ext>
            </a:extLst>
          </p:cNvPr>
          <p:cNvSpPr txBox="1">
            <a:spLocks/>
          </p:cNvSpPr>
          <p:nvPr/>
        </p:nvSpPr>
        <p:spPr>
          <a:xfrm>
            <a:off x="671689" y="1332089"/>
            <a:ext cx="11056870" cy="5283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700" b="1" dirty="0"/>
              <a:t>제출 방법</a:t>
            </a:r>
            <a:endParaRPr lang="en-US" altLang="ko-KR" sz="17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보고서</a:t>
            </a:r>
            <a:r>
              <a:rPr lang="en-US" altLang="ko-KR" sz="1600" dirty="0"/>
              <a:t>, </a:t>
            </a:r>
            <a:r>
              <a:rPr lang="ko-KR" altLang="en-US" sz="1600" dirty="0"/>
              <a:t>소스코드</a:t>
            </a:r>
            <a:r>
              <a:rPr lang="en-US" altLang="ko-KR" sz="1600" dirty="0"/>
              <a:t>, </a:t>
            </a:r>
            <a:r>
              <a:rPr lang="ko-KR" altLang="en-US" sz="1600" dirty="0"/>
              <a:t>실행파일</a:t>
            </a:r>
            <a:r>
              <a:rPr lang="en-US" altLang="ko-KR" sz="1600" dirty="0"/>
              <a:t>(.exe)</a:t>
            </a:r>
            <a:r>
              <a:rPr lang="ko-KR" altLang="en-US" sz="1600" dirty="0"/>
              <a:t>을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개의 파일로 </a:t>
            </a:r>
            <a:r>
              <a:rPr lang="ko-KR" altLang="en-US" sz="1600" dirty="0"/>
              <a:t>압축하여 </a:t>
            </a:r>
            <a:r>
              <a:rPr lang="en-US" altLang="ko-KR" sz="1600" dirty="0"/>
              <a:t>e-class “</a:t>
            </a:r>
            <a:r>
              <a:rPr lang="ko-KR" altLang="en-US" sz="1600" dirty="0"/>
              <a:t>과제</a:t>
            </a:r>
            <a:r>
              <a:rPr lang="en-US" altLang="ko-KR" sz="1600" dirty="0"/>
              <a:t>“ </a:t>
            </a:r>
            <a:r>
              <a:rPr lang="ko-KR" altLang="en-US" sz="1600" dirty="0"/>
              <a:t>메뉴를 통해 제출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500" b="1" dirty="0">
                <a:solidFill>
                  <a:srgbClr val="0033CC"/>
                </a:solidFill>
              </a:rPr>
              <a:t>“</a:t>
            </a:r>
            <a:r>
              <a:rPr lang="ko-KR" altLang="en-US" sz="1500" b="1" dirty="0">
                <a:solidFill>
                  <a:srgbClr val="0033CC"/>
                </a:solidFill>
              </a:rPr>
              <a:t>학번이름실습주차</a:t>
            </a:r>
            <a:r>
              <a:rPr lang="en-US" altLang="ko-KR" sz="1500" b="1" dirty="0">
                <a:solidFill>
                  <a:srgbClr val="0033CC"/>
                </a:solidFill>
              </a:rPr>
              <a:t>.zip” </a:t>
            </a:r>
            <a:r>
              <a:rPr lang="ko-KR" altLang="en-US" sz="1500" b="1" dirty="0">
                <a:solidFill>
                  <a:srgbClr val="0033CC"/>
                </a:solidFill>
              </a:rPr>
              <a:t>형태로 제출</a:t>
            </a:r>
            <a:r>
              <a:rPr lang="en-US" altLang="ko-KR" sz="1500" b="1" dirty="0">
                <a:solidFill>
                  <a:srgbClr val="0033CC"/>
                </a:solidFill>
              </a:rPr>
              <a:t>(e.g. :19919876</a:t>
            </a:r>
            <a:r>
              <a:rPr lang="ko-KR" altLang="en-US" sz="1500" b="1" dirty="0">
                <a:solidFill>
                  <a:srgbClr val="0033CC"/>
                </a:solidFill>
              </a:rPr>
              <a:t> </a:t>
            </a:r>
            <a:r>
              <a:rPr lang="ko-KR" altLang="en-US" sz="1500" b="1" dirty="0" err="1">
                <a:solidFill>
                  <a:srgbClr val="0033CC"/>
                </a:solidFill>
              </a:rPr>
              <a:t>홍길동실습</a:t>
            </a:r>
            <a:r>
              <a:rPr lang="en-US" altLang="ko-KR" sz="1500" b="1" dirty="0">
                <a:solidFill>
                  <a:srgbClr val="0033CC"/>
                </a:solidFill>
              </a:rPr>
              <a:t>1.zip)</a:t>
            </a:r>
          </a:p>
          <a:p>
            <a:pPr lvl="2"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ko-KR" altLang="en-US" sz="1500" dirty="0"/>
              <a:t>파일명에 공백</a:t>
            </a:r>
            <a:r>
              <a:rPr lang="en-US" altLang="ko-KR" sz="1500" dirty="0"/>
              <a:t>, </a:t>
            </a:r>
            <a:r>
              <a:rPr lang="ko-KR" altLang="en-US" sz="1500" dirty="0"/>
              <a:t>특수 문자 등 사용 금지</a:t>
            </a:r>
            <a:endParaRPr lang="en-US" altLang="ko-KR" sz="1500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 잘못된 방법으로 제출시 감점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700" b="1" dirty="0"/>
              <a:t>유의 사항</a:t>
            </a:r>
            <a:endParaRPr lang="en-US" altLang="ko-KR" sz="17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보고서의 표지</a:t>
            </a:r>
            <a:r>
              <a:rPr lang="ko-KR" altLang="en-US" sz="1600" dirty="0"/>
              <a:t>에는 학과</a:t>
            </a:r>
            <a:r>
              <a:rPr lang="en-US" altLang="ko-KR" sz="1600" dirty="0"/>
              <a:t>, </a:t>
            </a: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담당 교수님</a:t>
            </a:r>
            <a:r>
              <a:rPr lang="en-US" altLang="ko-KR" sz="1600" dirty="0"/>
              <a:t>, </a:t>
            </a:r>
            <a:r>
              <a:rPr lang="ko-KR" altLang="en-US" sz="1600" dirty="0"/>
              <a:t>제출일 기입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정해진 기한내 제출 </a:t>
            </a:r>
            <a:r>
              <a:rPr lang="en-US" altLang="ko-KR" sz="1600" dirty="0"/>
              <a:t>–</a:t>
            </a:r>
            <a:r>
              <a:rPr lang="ko-KR" altLang="en-US" sz="1600" dirty="0"/>
              <a:t> 당일 </a:t>
            </a:r>
            <a:r>
              <a:rPr lang="en-US" altLang="ko-KR" sz="1600" dirty="0"/>
              <a:t>12P.M.</a:t>
            </a:r>
            <a:r>
              <a:rPr lang="ko-KR" altLang="en-US" sz="1600" dirty="0"/>
              <a:t> 제출 </a:t>
            </a:r>
            <a:r>
              <a:rPr lang="en-US" altLang="ko-KR" sz="1600" dirty="0"/>
              <a:t>(</a:t>
            </a:r>
            <a:r>
              <a:rPr lang="ko-KR" altLang="en-US" sz="1600" dirty="0"/>
              <a:t>필요시 연장 가능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추가 제출 하루까지 허용 </a:t>
            </a:r>
            <a:r>
              <a:rPr lang="en-US" altLang="ko-KR" sz="1400" dirty="0"/>
              <a:t>+ </a:t>
            </a:r>
            <a:r>
              <a:rPr lang="ko-KR" altLang="en-US" sz="1400" dirty="0"/>
              <a:t>감점 처리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기한 넘기면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점</a:t>
            </a:r>
            <a:r>
              <a:rPr lang="ko-KR" altLang="en-US" sz="1400" dirty="0"/>
              <a:t> 처리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당일 </a:t>
            </a:r>
            <a:r>
              <a:rPr lang="en-US" altLang="ko-KR" sz="1400" b="1" dirty="0">
                <a:solidFill>
                  <a:srgbClr val="C00000"/>
                </a:solidFill>
              </a:rPr>
              <a:t>E-class </a:t>
            </a:r>
            <a:r>
              <a:rPr lang="ko-KR" altLang="en-US" sz="1400" b="1" dirty="0">
                <a:solidFill>
                  <a:srgbClr val="C00000"/>
                </a:solidFill>
              </a:rPr>
              <a:t>오류로 인한 미 제출은 불인정</a:t>
            </a:r>
            <a:endParaRPr lang="en-US" altLang="ko-KR" sz="1400" dirty="0"/>
          </a:p>
          <a:p>
            <a:pPr lvl="1"/>
            <a:r>
              <a:rPr lang="ko-KR" altLang="en-US" sz="1600" dirty="0"/>
              <a:t>소스코드</a:t>
            </a:r>
            <a:r>
              <a:rPr lang="en-US" altLang="ko-KR" sz="1600" dirty="0"/>
              <a:t>, </a:t>
            </a:r>
            <a:r>
              <a:rPr lang="ko-KR" altLang="en-US" sz="1600" dirty="0"/>
              <a:t>보고서를 자신이 작성하지 않은 경우 </a:t>
            </a:r>
            <a:r>
              <a:rPr lang="ko-KR" altLang="en-US" sz="1600" b="1" dirty="0">
                <a:solidFill>
                  <a:srgbClr val="C00000"/>
                </a:solidFill>
              </a:rPr>
              <a:t>실습 전체 점수 </a:t>
            </a:r>
            <a:r>
              <a:rPr lang="en-US" altLang="ko-KR" sz="1600" b="1" dirty="0">
                <a:solidFill>
                  <a:srgbClr val="C00000"/>
                </a:solidFill>
              </a:rPr>
              <a:t>0</a:t>
            </a:r>
            <a:r>
              <a:rPr lang="ko-KR" altLang="en-US" sz="1600" b="1" dirty="0">
                <a:solidFill>
                  <a:srgbClr val="C00000"/>
                </a:solidFill>
              </a:rPr>
              <a:t>점 처리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Visual Studio </a:t>
            </a:r>
            <a:r>
              <a:rPr lang="en-US" altLang="ko-KR" sz="1600" dirty="0"/>
              <a:t>2017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1376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보고서 양식 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6E91E4D-7B24-7947-9318-6C1762C4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81" y="1084784"/>
            <a:ext cx="10135485" cy="55293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실습 보고서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문제 분석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실습 문제에 대한 요구 사항 파악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해결 방법 등 기술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프로그램 설계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알고리즘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 해결 방법에 따라 프로그램 설계 및 알고리즘 등 기술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e.g.) </a:t>
            </a:r>
            <a:r>
              <a:rPr lang="ko-KR" altLang="en-US" sz="1400" dirty="0"/>
              <a:t>문제 해결 과정 및 핵심 알고리즘 기술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소스코드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주석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코드의 맨 위에 자신의 학번 이름 주석 첨부 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소스코드와 그에 해당하는 주석 첨부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각각의 함수가 수행하는 작업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, </a:t>
            </a:r>
            <a:r>
              <a:rPr lang="ko-KR" altLang="en-US" sz="1400" dirty="0"/>
              <a:t>반환 값 등을 명시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소스코드 전문 첨부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스크린 캡쳐 </a:t>
            </a:r>
            <a:r>
              <a:rPr lang="en-US" altLang="ko-KR" sz="1400" dirty="0">
                <a:solidFill>
                  <a:srgbClr val="FF0000"/>
                </a:solidFill>
              </a:rPr>
              <a:t>x)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결과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결과 분석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결과 화면을 캡쳐 하여 첨부</a:t>
            </a:r>
            <a:r>
              <a:rPr lang="en-US" altLang="ko-KR" sz="1400" dirty="0"/>
              <a:t>(</a:t>
            </a:r>
            <a:r>
              <a:rPr lang="ko-KR" altLang="en-US" sz="1400" dirty="0"/>
              <a:t>이때 자신의 코드의 학번 이름과 앞에 코드 </a:t>
            </a:r>
            <a:r>
              <a:rPr lang="en-US" altLang="ko-KR" sz="1400" dirty="0"/>
              <a:t>5</a:t>
            </a:r>
            <a:r>
              <a:rPr lang="ko-KR" altLang="en-US" sz="1400" dirty="0"/>
              <a:t>줄 정도 포함</a:t>
            </a:r>
            <a:r>
              <a:rPr lang="en-US" altLang="ko-KR" sz="1400" dirty="0"/>
              <a:t>)</a:t>
            </a:r>
            <a:r>
              <a:rPr lang="ko-KR" altLang="en-US" sz="1400" dirty="0"/>
              <a:t>이 같이 캡쳐 되도록 한다</a:t>
            </a:r>
            <a:r>
              <a:rPr lang="en-US" altLang="ko-KR" sz="14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해당 결과가 도출된 이유와 타당성 분석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소감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실습 문제를 통해 습득할 수 있었던 지식</a:t>
            </a:r>
            <a:r>
              <a:rPr lang="en-US" altLang="ko-KR" sz="1400" dirty="0"/>
              <a:t>, </a:t>
            </a:r>
            <a:r>
              <a:rPr lang="ko-KR" altLang="en-US" sz="1400" dirty="0"/>
              <a:t>느낀 점 등을 기술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61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1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6D2DE-B945-FF49-806C-B53A4B422F3B}"/>
              </a:ext>
            </a:extLst>
          </p:cNvPr>
          <p:cNvSpPr/>
          <p:nvPr/>
        </p:nvSpPr>
        <p:spPr>
          <a:xfrm>
            <a:off x="958822" y="1128713"/>
            <a:ext cx="1027435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원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(Circle) </a:t>
            </a:r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을 클래스로 구현하려고 한다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밑의 사진을 참고하여 조건에 맞게 원 클래스와 </a:t>
            </a:r>
            <a:r>
              <a:rPr lang="en-US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compareCircle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() </a:t>
            </a:r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구현하고 그 결과를 </a:t>
            </a:r>
            <a:r>
              <a:rPr lang="ko-KR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출력하시오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단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 </a:t>
            </a:r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파이는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3.0</a:t>
            </a:r>
            <a:r>
              <a:rPr lang="ko-KR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으로</a:t>
            </a:r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ko-KR" altLang="ko-KR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계산하시오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 </a:t>
            </a:r>
            <a:endParaRPr lang="ko-KR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pPr algn="ctr"/>
            <a:endParaRPr lang="ko-KR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86973-DA74-D649-A662-BE75A511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9" y="2690911"/>
            <a:ext cx="6400534" cy="3807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1C461C-4C51-6944-999B-054D9CAB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70" y="4903787"/>
            <a:ext cx="4279900" cy="165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9920B0-AE80-6545-A7DF-F0F37637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670" y="2690911"/>
            <a:ext cx="4914900" cy="2056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BD4B6-9B30-834C-B0A0-A31DD61AE250}"/>
              </a:ext>
            </a:extLst>
          </p:cNvPr>
          <p:cNvSpPr txBox="1"/>
          <p:nvPr/>
        </p:nvSpPr>
        <p:spPr>
          <a:xfrm>
            <a:off x="9207062" y="306770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함수 추가 가능 </a:t>
            </a:r>
          </a:p>
        </p:txBody>
      </p:sp>
    </p:spTree>
    <p:extLst>
      <p:ext uri="{BB962C8B-B14F-4D97-AF65-F5344CB8AC3E}">
        <p14:creationId xmlns:p14="http://schemas.microsoft.com/office/powerpoint/2010/main" val="5995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2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DFDC98-C7CC-0D40-8648-18339A791794}"/>
              </a:ext>
            </a:extLst>
          </p:cNvPr>
          <p:cNvSpPr/>
          <p:nvPr/>
        </p:nvSpPr>
        <p:spPr>
          <a:xfrm>
            <a:off x="1833796" y="1429071"/>
            <a:ext cx="8254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날짜를 다루는 </a:t>
            </a:r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Date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클래스를 작성해본다</a:t>
            </a:r>
            <a:r>
              <a:rPr lang="en-US" altLang="ko-KR" b="1" dirty="0"/>
              <a:t>. 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787C0F-627D-A640-A7A8-716B1F45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99" y="2154311"/>
            <a:ext cx="9694680" cy="2107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CFBAE2-B726-6E42-87C3-ED619C3D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86" y="4703689"/>
            <a:ext cx="3115003" cy="114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6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3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6D2DE-B945-FF49-806C-B53A4B422F3B}"/>
              </a:ext>
            </a:extLst>
          </p:cNvPr>
          <p:cNvSpPr/>
          <p:nvPr/>
        </p:nvSpPr>
        <p:spPr>
          <a:xfrm>
            <a:off x="614396" y="1339123"/>
            <a:ext cx="1027435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int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타입의 정수를 </a:t>
            </a:r>
            <a:r>
              <a:rPr lang="ko-KR" alt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객체화한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en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Integer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클래스를 작성해본다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pPr algn="ctr"/>
            <a:endParaRPr lang="ko-KR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B9A8BA-BF94-C145-BDA0-40C70A75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09" y="1948531"/>
            <a:ext cx="6445405" cy="3570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F1A822-F1D0-C24A-8C5E-2078A7655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17" y="5727379"/>
            <a:ext cx="2949566" cy="70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8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4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8EB900-E021-3742-A7E8-598D96BDAFF5}"/>
              </a:ext>
            </a:extLst>
          </p:cNvPr>
          <p:cNvSpPr/>
          <p:nvPr/>
        </p:nvSpPr>
        <p:spPr>
          <a:xfrm>
            <a:off x="561785" y="1267914"/>
            <a:ext cx="1095228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임의의 클래스의 멤버변수로부터 문자열을 입출력 받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고</a:t>
            </a:r>
            <a:r>
              <a:rPr lang="ko-KR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소문자와 대문자의 개수를 각각 출력하는 함수와 특정 문자열이 존재하는지 확인하는 함수를 클래스 내에 작성해본다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pPr algn="ctr"/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pPr algn="ctr"/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pPr algn="ctr"/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C6A0D-A6A9-ED45-AAFF-BBBA2085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27" y="3080651"/>
            <a:ext cx="7119273" cy="127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870744-CA9C-2848-81EA-DB08D2C9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27" y="4724953"/>
            <a:ext cx="7119273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2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449</Words>
  <Application>Microsoft Macintosh PowerPoint</Application>
  <PresentationFormat>와이드스크린</PresentationFormat>
  <Paragraphs>70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MalgunGothicBold</vt:lpstr>
      <vt:lpstr>Arial</vt:lpstr>
      <vt:lpstr>Calibri</vt:lpstr>
      <vt:lpstr>Office 테마</vt:lpstr>
      <vt:lpstr>심화프로그래밍 02</vt:lpstr>
      <vt:lpstr>목차  </vt:lpstr>
      <vt:lpstr>강좌 정보  </vt:lpstr>
      <vt:lpstr>제출 방식   </vt:lpstr>
      <vt:lpstr>보고서 양식   </vt:lpstr>
      <vt:lpstr>실습 문제1  </vt:lpstr>
      <vt:lpstr>실습 문제2  </vt:lpstr>
      <vt:lpstr>실습 문제3  </vt:lpstr>
      <vt:lpstr>실습 문제4  </vt:lpstr>
      <vt:lpstr>실습 문제5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kimkyuree</dc:creator>
  <cp:lastModifiedBy>kimkyuree</cp:lastModifiedBy>
  <cp:revision>31</cp:revision>
  <dcterms:created xsi:type="dcterms:W3CDTF">2020-09-01T18:20:10Z</dcterms:created>
  <dcterms:modified xsi:type="dcterms:W3CDTF">2020-09-15T07:54:54Z</dcterms:modified>
</cp:coreProperties>
</file>