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352" r:id="rId2"/>
    <p:sldId id="372" r:id="rId3"/>
    <p:sldId id="340" r:id="rId4"/>
    <p:sldId id="375" r:id="rId5"/>
    <p:sldId id="377" r:id="rId6"/>
    <p:sldId id="378" r:id="rId7"/>
    <p:sldId id="379" r:id="rId8"/>
    <p:sldId id="380" r:id="rId9"/>
    <p:sldId id="381" r:id="rId10"/>
  </p:sldIdLst>
  <p:sldSz cx="9144000" cy="5715000" type="screen16x10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배달의민족 주아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메이플스토리" panose="02000300000000000000" pitchFamily="2" charset="-127"/>
      <p:regular r:id="rId17"/>
      <p:bold r:id="rId18"/>
    </p:embeddedFont>
    <p:embeddedFont>
      <p:font typeface="휴먼둥근헤드라인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461"/>
    <a:srgbClr val="0DA2B6"/>
    <a:srgbClr val="FAC11E"/>
    <a:srgbClr val="ED6B49"/>
    <a:srgbClr val="C0C0C0"/>
    <a:srgbClr val="44546B"/>
    <a:srgbClr val="1ABDC4"/>
    <a:srgbClr val="F15C5E"/>
    <a:srgbClr val="F66746"/>
    <a:srgbClr val="F86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 autoAdjust="0"/>
    <p:restoredTop sz="93324" autoAdjust="0"/>
  </p:normalViewPr>
  <p:slideViewPr>
    <p:cSldViewPr>
      <p:cViewPr varScale="1">
        <p:scale>
          <a:sx n="81" d="100"/>
          <a:sy n="81" d="100"/>
        </p:scale>
        <p:origin x="5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5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0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4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0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3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5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EA1523A-1A1D-4DAE-BE77-B452297DC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94" y="80796"/>
            <a:ext cx="741340" cy="741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6050290">
            <a:off x="3137130" y="2933189"/>
            <a:ext cx="741987" cy="639644"/>
          </a:xfrm>
          <a:prstGeom prst="triangle">
            <a:avLst/>
          </a:prstGeom>
          <a:solidFill>
            <a:schemeClr val="bg1"/>
          </a:solidFill>
          <a:ln w="1397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110" y="2457951"/>
            <a:ext cx="626696" cy="6251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397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 rot="20870764">
            <a:off x="2760123" y="2390056"/>
            <a:ext cx="626696" cy="62514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1397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15839" y="1859001"/>
            <a:ext cx="27414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홈티</a:t>
            </a:r>
            <a:endParaRPr lang="ko-KR" altLang="en-US" sz="1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28" name="직사각형 2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8789AC8-FEFD-4A04-8864-7F7EFD906A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9" y="1172629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4519" y="3792443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Ch.1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3742" y="3645076"/>
            <a:ext cx="100777" cy="87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7534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3905" y="236188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비즈니스 개요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23485-BBFF-4ACD-87C4-1EAC62FE1992}"/>
              </a:ext>
            </a:extLst>
          </p:cNvPr>
          <p:cNvSpPr/>
          <p:nvPr/>
        </p:nvSpPr>
        <p:spPr>
          <a:xfrm>
            <a:off x="3131840" y="985292"/>
            <a:ext cx="5680276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2BC1157-2CE4-41E1-8689-7415619E229C}"/>
              </a:ext>
            </a:extLst>
          </p:cNvPr>
          <p:cNvGrpSpPr/>
          <p:nvPr/>
        </p:nvGrpSpPr>
        <p:grpSpPr>
          <a:xfrm>
            <a:off x="3471403" y="1115813"/>
            <a:ext cx="5224419" cy="3491362"/>
            <a:chOff x="4814805" y="2369750"/>
            <a:chExt cx="3607078" cy="8204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25AC5B6-F3DE-49B9-8AF4-074089875F0F}"/>
                </a:ext>
              </a:extLst>
            </p:cNvPr>
            <p:cNvSpPr/>
            <p:nvPr/>
          </p:nvSpPr>
          <p:spPr>
            <a:xfrm>
              <a:off x="4814805" y="2369750"/>
              <a:ext cx="36070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01 .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비즈니스 개요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35D69BA-A617-49A1-9212-2DA7C45326F5}"/>
                </a:ext>
              </a:extLst>
            </p:cNvPr>
            <p:cNvSpPr/>
            <p:nvPr/>
          </p:nvSpPr>
          <p:spPr>
            <a:xfrm>
              <a:off x="4834897" y="2530315"/>
              <a:ext cx="3466996" cy="65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홈티란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? (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Home 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raining 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코로나가 상황이 지속됨에 따라 소위 말하는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“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집순이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집돌이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“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많은 사람들이 변하고 있다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집에서만 생활하다 보니 무료한 시간을 허비하는 사람들이 늘어나고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무엇을 해야 할지 몰라 집에 누워만 있다 보니 건강이 나빠지는 사람들의 비율도 늘어났다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이런 상황 속에서 집에서 할 수 있는 컨텐츠들을 소개하는 앱이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“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홈티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＂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이다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홈티는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Home </a:t>
              </a:r>
              <a:r>
                <a:rPr lang="en-US" altLang="ko-KR" sz="13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Trainig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약자로 집에서 할 수 있는 운동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요리 레시피 추천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게임 추천 등 집에서 지루한 시간을 보내는 사람들을 위해 추천해줄 어플리케이션이 될 것이다</a:t>
              </a:r>
              <a:r>
                <a:rPr lang="en-US" altLang="ko-KR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863FED-B347-42D6-8D91-ECF33BA5F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853883"/>
            <a:ext cx="4743910" cy="47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4519" y="3792443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Ch.2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3742" y="3645076"/>
            <a:ext cx="100777" cy="87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875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9320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앱 화면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-38117" y="497027"/>
            <a:ext cx="538252" cy="4571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E13D-200E-4915-9FF2-2B67D24DB2A9}"/>
              </a:ext>
            </a:extLst>
          </p:cNvPr>
          <p:cNvSpPr txBox="1"/>
          <p:nvPr/>
        </p:nvSpPr>
        <p:spPr>
          <a:xfrm>
            <a:off x="230416" y="533499"/>
            <a:ext cx="118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(1) Home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화면</a:t>
            </a:r>
          </a:p>
        </p:txBody>
      </p:sp>
      <p:pic>
        <p:nvPicPr>
          <p:cNvPr id="7" name="그림 6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EC7C959-1CBC-4ECE-8525-EF2EBDFB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r="22259"/>
          <a:stretch/>
        </p:blipFill>
        <p:spPr>
          <a:xfrm>
            <a:off x="225334" y="796329"/>
            <a:ext cx="2762592" cy="48549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F6EDE3-4992-4FD2-A885-4BC19458B994}"/>
              </a:ext>
            </a:extLst>
          </p:cNvPr>
          <p:cNvSpPr/>
          <p:nvPr/>
        </p:nvSpPr>
        <p:spPr>
          <a:xfrm>
            <a:off x="3111141" y="985292"/>
            <a:ext cx="5700975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0471B-ADFB-49C7-AB9B-619A79102216}"/>
              </a:ext>
            </a:extLst>
          </p:cNvPr>
          <p:cNvSpPr/>
          <p:nvPr/>
        </p:nvSpPr>
        <p:spPr>
          <a:xfrm>
            <a:off x="3373719" y="1094042"/>
            <a:ext cx="5107514" cy="421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1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현재 코로나 상황에 대한 정보를 보여주는 공간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코로나 현황을 보여주는 링크로 연결 예정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2) 2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만보기 기능이 추가될 공간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TYPE STEP COUNTER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센서 사용 예정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다이어리 페이지로 이동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Intent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 오늘 만보기 기록을 보낸다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 )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3) 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홈 트레이닝 페이지로 이동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4) 4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홈 쿡 레시피 페이지로 이동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5) 5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온라인 게임 추천 페이지로 이동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FB664-BAA0-4DCF-BD52-F547DBC41D22}"/>
              </a:ext>
            </a:extLst>
          </p:cNvPr>
          <p:cNvSpPr/>
          <p:nvPr/>
        </p:nvSpPr>
        <p:spPr>
          <a:xfrm>
            <a:off x="538843" y="1325587"/>
            <a:ext cx="2160240" cy="30777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C93EA-F6B6-4763-BBAB-09455E7007FD}"/>
              </a:ext>
            </a:extLst>
          </p:cNvPr>
          <p:cNvSpPr/>
          <p:nvPr/>
        </p:nvSpPr>
        <p:spPr>
          <a:xfrm>
            <a:off x="611127" y="1402497"/>
            <a:ext cx="28803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67D07F-1C05-4CB5-9EE9-CF5B8D7DD06D}"/>
              </a:ext>
            </a:extLst>
          </p:cNvPr>
          <p:cNvSpPr/>
          <p:nvPr/>
        </p:nvSpPr>
        <p:spPr>
          <a:xfrm>
            <a:off x="610418" y="1462463"/>
            <a:ext cx="28803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55220-6051-454E-AEA2-AD962A9314E7}"/>
              </a:ext>
            </a:extLst>
          </p:cNvPr>
          <p:cNvSpPr/>
          <p:nvPr/>
        </p:nvSpPr>
        <p:spPr>
          <a:xfrm>
            <a:off x="611127" y="1526634"/>
            <a:ext cx="28803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BCB9CD-F2CB-4524-95D0-6EAD8B6606D9}"/>
              </a:ext>
            </a:extLst>
          </p:cNvPr>
          <p:cNvSpPr/>
          <p:nvPr/>
        </p:nvSpPr>
        <p:spPr>
          <a:xfrm>
            <a:off x="2555776" y="13854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4A0C9-7899-4DCD-BCD6-B45D009035CD}"/>
              </a:ext>
            </a:extLst>
          </p:cNvPr>
          <p:cNvSpPr/>
          <p:nvPr/>
        </p:nvSpPr>
        <p:spPr>
          <a:xfrm>
            <a:off x="2555776" y="146378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A6B9E4-C5B9-4D5E-9A17-85354BC79C96}"/>
              </a:ext>
            </a:extLst>
          </p:cNvPr>
          <p:cNvSpPr/>
          <p:nvPr/>
        </p:nvSpPr>
        <p:spPr>
          <a:xfrm>
            <a:off x="2555776" y="154030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193ED1-6223-4B40-A50B-9BC2B7EA42DF}"/>
              </a:ext>
            </a:extLst>
          </p:cNvPr>
          <p:cNvSpPr/>
          <p:nvPr/>
        </p:nvSpPr>
        <p:spPr>
          <a:xfrm>
            <a:off x="670526" y="1858503"/>
            <a:ext cx="1885250" cy="494941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DEE5296-34FD-4A1E-925F-789B4E95D02D}"/>
              </a:ext>
            </a:extLst>
          </p:cNvPr>
          <p:cNvSpPr/>
          <p:nvPr/>
        </p:nvSpPr>
        <p:spPr>
          <a:xfrm>
            <a:off x="670526" y="2525739"/>
            <a:ext cx="1885250" cy="494941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6BB7468-6215-41E8-B9F6-DBE693EEE8C0}"/>
              </a:ext>
            </a:extLst>
          </p:cNvPr>
          <p:cNvSpPr/>
          <p:nvPr/>
        </p:nvSpPr>
        <p:spPr>
          <a:xfrm>
            <a:off x="662767" y="3192975"/>
            <a:ext cx="884897" cy="1027856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71141B8-D07A-4B2B-9D25-3F380FD629E3}"/>
              </a:ext>
            </a:extLst>
          </p:cNvPr>
          <p:cNvSpPr/>
          <p:nvPr/>
        </p:nvSpPr>
        <p:spPr>
          <a:xfrm>
            <a:off x="1670879" y="3192975"/>
            <a:ext cx="884897" cy="1027856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72031D4-C8F2-47CE-A467-E43003B1F7F1}"/>
              </a:ext>
            </a:extLst>
          </p:cNvPr>
          <p:cNvSpPr/>
          <p:nvPr/>
        </p:nvSpPr>
        <p:spPr>
          <a:xfrm>
            <a:off x="670526" y="4393998"/>
            <a:ext cx="1885250" cy="494941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8515407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9320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앱 화면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-38117" y="497027"/>
            <a:ext cx="538252" cy="4571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E13D-200E-4915-9FF2-2B67D24DB2A9}"/>
              </a:ext>
            </a:extLst>
          </p:cNvPr>
          <p:cNvSpPr txBox="1"/>
          <p:nvPr/>
        </p:nvSpPr>
        <p:spPr>
          <a:xfrm>
            <a:off x="230416" y="533499"/>
            <a:ext cx="1351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(2)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다이어리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화면</a:t>
            </a:r>
          </a:p>
        </p:txBody>
      </p:sp>
      <p:pic>
        <p:nvPicPr>
          <p:cNvPr id="7" name="그림 6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EC7C959-1CBC-4ECE-8525-EF2EBDFB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r="22259"/>
          <a:stretch/>
        </p:blipFill>
        <p:spPr>
          <a:xfrm>
            <a:off x="225334" y="796329"/>
            <a:ext cx="2762592" cy="48549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F6EDE3-4992-4FD2-A885-4BC19458B994}"/>
              </a:ext>
            </a:extLst>
          </p:cNvPr>
          <p:cNvSpPr/>
          <p:nvPr/>
        </p:nvSpPr>
        <p:spPr>
          <a:xfrm>
            <a:off x="3111141" y="985292"/>
            <a:ext cx="5700975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0471B-ADFB-49C7-AB9B-619A79102216}"/>
              </a:ext>
            </a:extLst>
          </p:cNvPr>
          <p:cNvSpPr/>
          <p:nvPr/>
        </p:nvSpPr>
        <p:spPr>
          <a:xfrm>
            <a:off x="3420758" y="2057197"/>
            <a:ext cx="5107514" cy="17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달력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CalenderView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만보기 기록이 저장되어 보여진다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달력에 메모를 기록할 수 있는 공간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 들어갈 예정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FB664-BAA0-4DCF-BD52-F547DBC41D22}"/>
              </a:ext>
            </a:extLst>
          </p:cNvPr>
          <p:cNvSpPr/>
          <p:nvPr/>
        </p:nvSpPr>
        <p:spPr>
          <a:xfrm>
            <a:off x="538843" y="1325587"/>
            <a:ext cx="2160240" cy="30777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/>
              <a:t>다이어리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BCB9CD-F2CB-4524-95D0-6EAD8B6606D9}"/>
              </a:ext>
            </a:extLst>
          </p:cNvPr>
          <p:cNvSpPr/>
          <p:nvPr/>
        </p:nvSpPr>
        <p:spPr>
          <a:xfrm>
            <a:off x="2555776" y="13854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4A0C9-7899-4DCD-BCD6-B45D009035CD}"/>
              </a:ext>
            </a:extLst>
          </p:cNvPr>
          <p:cNvSpPr/>
          <p:nvPr/>
        </p:nvSpPr>
        <p:spPr>
          <a:xfrm>
            <a:off x="2555776" y="146378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A6B9E4-C5B9-4D5E-9A17-85354BC79C96}"/>
              </a:ext>
            </a:extLst>
          </p:cNvPr>
          <p:cNvSpPr/>
          <p:nvPr/>
        </p:nvSpPr>
        <p:spPr>
          <a:xfrm>
            <a:off x="2555776" y="154030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2F4E7F-283F-4006-AE0D-B6F9F72F3064}"/>
              </a:ext>
            </a:extLst>
          </p:cNvPr>
          <p:cNvSpPr/>
          <p:nvPr/>
        </p:nvSpPr>
        <p:spPr>
          <a:xfrm>
            <a:off x="670526" y="1858503"/>
            <a:ext cx="1885250" cy="2168451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8E4068-5B4F-462E-B8B8-1FD89DF9DD86}"/>
              </a:ext>
            </a:extLst>
          </p:cNvPr>
          <p:cNvSpPr/>
          <p:nvPr/>
        </p:nvSpPr>
        <p:spPr>
          <a:xfrm>
            <a:off x="670526" y="4160531"/>
            <a:ext cx="1885250" cy="56917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</a:p>
        </p:txBody>
      </p:sp>
    </p:spTree>
    <p:extLst>
      <p:ext uri="{BB962C8B-B14F-4D97-AF65-F5344CB8AC3E}">
        <p14:creationId xmlns:p14="http://schemas.microsoft.com/office/powerpoint/2010/main" val="244861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9320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앱 화면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-38117" y="497027"/>
            <a:ext cx="538252" cy="4571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E13D-200E-4915-9FF2-2B67D24DB2A9}"/>
              </a:ext>
            </a:extLst>
          </p:cNvPr>
          <p:cNvSpPr txBox="1"/>
          <p:nvPr/>
        </p:nvSpPr>
        <p:spPr>
          <a:xfrm>
            <a:off x="230416" y="533499"/>
            <a:ext cx="155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(3)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홈 트레이닝 화면</a:t>
            </a:r>
          </a:p>
        </p:txBody>
      </p:sp>
      <p:pic>
        <p:nvPicPr>
          <p:cNvPr id="7" name="그림 6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EC7C959-1CBC-4ECE-8525-EF2EBDFB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r="22259"/>
          <a:stretch/>
        </p:blipFill>
        <p:spPr>
          <a:xfrm>
            <a:off x="225334" y="796329"/>
            <a:ext cx="2762592" cy="48549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F6EDE3-4992-4FD2-A885-4BC19458B994}"/>
              </a:ext>
            </a:extLst>
          </p:cNvPr>
          <p:cNvSpPr/>
          <p:nvPr/>
        </p:nvSpPr>
        <p:spPr>
          <a:xfrm>
            <a:off x="3111141" y="985292"/>
            <a:ext cx="5700975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0471B-ADFB-49C7-AB9B-619A79102216}"/>
              </a:ext>
            </a:extLst>
          </p:cNvPr>
          <p:cNvSpPr/>
          <p:nvPr/>
        </p:nvSpPr>
        <p:spPr>
          <a:xfrm>
            <a:off x="3420758" y="2057197"/>
            <a:ext cx="5107514" cy="1991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1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홈트레이닝으로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유명한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유튜버들의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이미지를 보여줌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ImageView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유튜버를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클릭할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유튜버의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영상을 볼 수 있도록 이동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2) 2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유튜브에 공개되어 있는 인기 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홈트레이닝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영상을 가져와 보여줌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FB664-BAA0-4DCF-BD52-F547DBC41D22}"/>
              </a:ext>
            </a:extLst>
          </p:cNvPr>
          <p:cNvSpPr/>
          <p:nvPr/>
        </p:nvSpPr>
        <p:spPr>
          <a:xfrm>
            <a:off x="538843" y="1325587"/>
            <a:ext cx="2160240" cy="30777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/>
              <a:t>홈 트레이닝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BCB9CD-F2CB-4524-95D0-6EAD8B6606D9}"/>
              </a:ext>
            </a:extLst>
          </p:cNvPr>
          <p:cNvSpPr/>
          <p:nvPr/>
        </p:nvSpPr>
        <p:spPr>
          <a:xfrm>
            <a:off x="2555776" y="13854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4A0C9-7899-4DCD-BCD6-B45D009035CD}"/>
              </a:ext>
            </a:extLst>
          </p:cNvPr>
          <p:cNvSpPr/>
          <p:nvPr/>
        </p:nvSpPr>
        <p:spPr>
          <a:xfrm>
            <a:off x="2555776" y="146378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A6B9E4-C5B9-4D5E-9A17-85354BC79C96}"/>
              </a:ext>
            </a:extLst>
          </p:cNvPr>
          <p:cNvSpPr/>
          <p:nvPr/>
        </p:nvSpPr>
        <p:spPr>
          <a:xfrm>
            <a:off x="2555776" y="154030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2F4E7F-283F-4006-AE0D-B6F9F72F3064}"/>
              </a:ext>
            </a:extLst>
          </p:cNvPr>
          <p:cNvSpPr/>
          <p:nvPr/>
        </p:nvSpPr>
        <p:spPr>
          <a:xfrm>
            <a:off x="541680" y="1777928"/>
            <a:ext cx="2160239" cy="365316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8E4068-5B4F-462E-B8B8-1FD89DF9DD86}"/>
              </a:ext>
            </a:extLst>
          </p:cNvPr>
          <p:cNvSpPr/>
          <p:nvPr/>
        </p:nvSpPr>
        <p:spPr>
          <a:xfrm>
            <a:off x="538842" y="2483581"/>
            <a:ext cx="2160239" cy="2534159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8113679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9320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앱 화면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-38117" y="497027"/>
            <a:ext cx="538252" cy="4571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E13D-200E-4915-9FF2-2B67D24DB2A9}"/>
              </a:ext>
            </a:extLst>
          </p:cNvPr>
          <p:cNvSpPr txBox="1"/>
          <p:nvPr/>
        </p:nvSpPr>
        <p:spPr>
          <a:xfrm>
            <a:off x="230416" y="533499"/>
            <a:ext cx="190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(4)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온라인 게임 추천 화면</a:t>
            </a:r>
          </a:p>
        </p:txBody>
      </p:sp>
      <p:pic>
        <p:nvPicPr>
          <p:cNvPr id="7" name="그림 6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EC7C959-1CBC-4ECE-8525-EF2EBDFB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r="22259"/>
          <a:stretch/>
        </p:blipFill>
        <p:spPr>
          <a:xfrm>
            <a:off x="225334" y="796329"/>
            <a:ext cx="2762592" cy="48549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F6EDE3-4992-4FD2-A885-4BC19458B994}"/>
              </a:ext>
            </a:extLst>
          </p:cNvPr>
          <p:cNvSpPr/>
          <p:nvPr/>
        </p:nvSpPr>
        <p:spPr>
          <a:xfrm>
            <a:off x="3111141" y="985292"/>
            <a:ext cx="5700975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0471B-ADFB-49C7-AB9B-619A79102216}"/>
              </a:ext>
            </a:extLst>
          </p:cNvPr>
          <p:cNvSpPr/>
          <p:nvPr/>
        </p:nvSpPr>
        <p:spPr>
          <a:xfrm>
            <a:off x="3420758" y="2057197"/>
            <a:ext cx="5107514" cy="1991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1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Discord, Skype, Zoom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과 같이 소통할 수 온라인 화상 회의 프로그램을 보여줌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해당 앱 설치 페이지로 이동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2) 2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쉽게 할 수 있는 게임 목록을 보여주는 공간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FB664-BAA0-4DCF-BD52-F547DBC41D22}"/>
              </a:ext>
            </a:extLst>
          </p:cNvPr>
          <p:cNvSpPr/>
          <p:nvPr/>
        </p:nvSpPr>
        <p:spPr>
          <a:xfrm>
            <a:off x="538843" y="1325587"/>
            <a:ext cx="2160240" cy="30777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/>
              <a:t>온라인 게임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BCB9CD-F2CB-4524-95D0-6EAD8B6606D9}"/>
              </a:ext>
            </a:extLst>
          </p:cNvPr>
          <p:cNvSpPr/>
          <p:nvPr/>
        </p:nvSpPr>
        <p:spPr>
          <a:xfrm>
            <a:off x="2555776" y="13854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4A0C9-7899-4DCD-BCD6-B45D009035CD}"/>
              </a:ext>
            </a:extLst>
          </p:cNvPr>
          <p:cNvSpPr/>
          <p:nvPr/>
        </p:nvSpPr>
        <p:spPr>
          <a:xfrm>
            <a:off x="2555776" y="146378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A6B9E4-C5B9-4D5E-9A17-85354BC79C96}"/>
              </a:ext>
            </a:extLst>
          </p:cNvPr>
          <p:cNvSpPr/>
          <p:nvPr/>
        </p:nvSpPr>
        <p:spPr>
          <a:xfrm>
            <a:off x="2555776" y="154030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2F4E7F-283F-4006-AE0D-B6F9F72F3064}"/>
              </a:ext>
            </a:extLst>
          </p:cNvPr>
          <p:cNvSpPr/>
          <p:nvPr/>
        </p:nvSpPr>
        <p:spPr>
          <a:xfrm>
            <a:off x="541680" y="1777928"/>
            <a:ext cx="2160239" cy="365316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8E4068-5B4F-462E-B8B8-1FD89DF9DD86}"/>
              </a:ext>
            </a:extLst>
          </p:cNvPr>
          <p:cNvSpPr/>
          <p:nvPr/>
        </p:nvSpPr>
        <p:spPr>
          <a:xfrm>
            <a:off x="538842" y="2403033"/>
            <a:ext cx="2160239" cy="2614708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2477050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93204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CH2.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 Unicode MS" panose="020B0604020202020204" pitchFamily="50" charset="-127"/>
              </a:rPr>
              <a:t>앱 화면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-38117" y="497027"/>
            <a:ext cx="538252" cy="4571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E13D-200E-4915-9FF2-2B67D24DB2A9}"/>
              </a:ext>
            </a:extLst>
          </p:cNvPr>
          <p:cNvSpPr txBox="1"/>
          <p:nvPr/>
        </p:nvSpPr>
        <p:spPr>
          <a:xfrm>
            <a:off x="230416" y="533499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(5) </a:t>
            </a:r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홈쿡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레시피 화면</a:t>
            </a:r>
          </a:p>
        </p:txBody>
      </p:sp>
      <p:pic>
        <p:nvPicPr>
          <p:cNvPr id="7" name="그림 6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EC7C959-1CBC-4ECE-8525-EF2EBDFB4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r="22259"/>
          <a:stretch/>
        </p:blipFill>
        <p:spPr>
          <a:xfrm>
            <a:off x="225334" y="796329"/>
            <a:ext cx="2762592" cy="485497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F6EDE3-4992-4FD2-A885-4BC19458B994}"/>
              </a:ext>
            </a:extLst>
          </p:cNvPr>
          <p:cNvSpPr/>
          <p:nvPr/>
        </p:nvSpPr>
        <p:spPr>
          <a:xfrm>
            <a:off x="3111141" y="985292"/>
            <a:ext cx="5700975" cy="447705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0471B-ADFB-49C7-AB9B-619A79102216}"/>
              </a:ext>
            </a:extLst>
          </p:cNvPr>
          <p:cNvSpPr/>
          <p:nvPr/>
        </p:nvSpPr>
        <p:spPr>
          <a:xfrm>
            <a:off x="3420758" y="2057197"/>
            <a:ext cx="5107514" cy="1991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1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추천 다이어트 음식을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ImageView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 보여준다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AlertDialog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 뜨면서 필요한 재료와 레시피를 보여준다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1) 2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 다이어트 식이 아닌 간단하게 집에서 해먹을 수 있는 음식들을 보여준다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AlertDialog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 뜨면서 필요한 재료와 레시피를 보여준다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FB664-BAA0-4DCF-BD52-F547DBC41D22}"/>
              </a:ext>
            </a:extLst>
          </p:cNvPr>
          <p:cNvSpPr/>
          <p:nvPr/>
        </p:nvSpPr>
        <p:spPr>
          <a:xfrm>
            <a:off x="538843" y="1325587"/>
            <a:ext cx="2160240" cy="30777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/>
              <a:t>홈쿡</a:t>
            </a:r>
            <a:endParaRPr lang="ko-KR" altLang="en-US" sz="13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BCB9CD-F2CB-4524-95D0-6EAD8B6606D9}"/>
              </a:ext>
            </a:extLst>
          </p:cNvPr>
          <p:cNvSpPr/>
          <p:nvPr/>
        </p:nvSpPr>
        <p:spPr>
          <a:xfrm>
            <a:off x="2555776" y="138543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C4A0C9-7899-4DCD-BCD6-B45D009035CD}"/>
              </a:ext>
            </a:extLst>
          </p:cNvPr>
          <p:cNvSpPr/>
          <p:nvPr/>
        </p:nvSpPr>
        <p:spPr>
          <a:xfrm>
            <a:off x="2555776" y="146378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A6B9E4-C5B9-4D5E-9A17-85354BC79C96}"/>
              </a:ext>
            </a:extLst>
          </p:cNvPr>
          <p:cNvSpPr/>
          <p:nvPr/>
        </p:nvSpPr>
        <p:spPr>
          <a:xfrm>
            <a:off x="2555776" y="154030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8E4068-5B4F-462E-B8B8-1FD89DF9DD86}"/>
              </a:ext>
            </a:extLst>
          </p:cNvPr>
          <p:cNvSpPr/>
          <p:nvPr/>
        </p:nvSpPr>
        <p:spPr>
          <a:xfrm>
            <a:off x="538844" y="1815992"/>
            <a:ext cx="2160239" cy="1111606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4F9447-CF03-4782-AC1F-5ED4E370D756}"/>
              </a:ext>
            </a:extLst>
          </p:cNvPr>
          <p:cNvSpPr/>
          <p:nvPr/>
        </p:nvSpPr>
        <p:spPr>
          <a:xfrm>
            <a:off x="538844" y="3001515"/>
            <a:ext cx="2160239" cy="1917155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165366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598</Words>
  <Application>Microsoft Office PowerPoint</Application>
  <PresentationFormat>화면 슬라이드 쇼(16:10)</PresentationFormat>
  <Paragraphs>129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메이플스토리</vt:lpstr>
      <vt:lpstr>나눔고딕</vt:lpstr>
      <vt:lpstr>배달의민족 주아</vt:lpstr>
      <vt:lpstr>맑은 고딕</vt:lpstr>
      <vt:lpstr>Arial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김규리</cp:lastModifiedBy>
  <cp:revision>305</cp:revision>
  <dcterms:created xsi:type="dcterms:W3CDTF">2006-10-05T04:04:58Z</dcterms:created>
  <dcterms:modified xsi:type="dcterms:W3CDTF">2021-06-09T09:06:38Z</dcterms:modified>
</cp:coreProperties>
</file>