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60" r:id="rId5"/>
    <p:sldId id="259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65" r:id="rId15"/>
  </p:sldIdLst>
  <p:sldSz cx="9144000" cy="5143500" type="screen16x9"/>
  <p:notesSz cx="6858000" cy="9144000"/>
  <p:embeddedFontLst>
    <p:embeddedFont>
      <p:font typeface="메이플스토리" panose="02000300000000000000" pitchFamily="2" charset="-127"/>
      <p:regular r:id="rId16"/>
      <p:bold r:id="rId17"/>
    </p:embeddedFont>
    <p:embeddedFont>
      <p:font typeface="Univers" panose="020B0503020202020204" pitchFamily="34" charset="0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5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9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211960" y="0"/>
            <a:ext cx="720080" cy="1635646"/>
            <a:chOff x="683568" y="0"/>
            <a:chExt cx="720080" cy="1635646"/>
          </a:xfrm>
        </p:grpSpPr>
        <p:sp>
          <p:nvSpPr>
            <p:cNvPr id="8" name="타원 7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043608" y="0"/>
              <a:ext cx="0" cy="9875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539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4211960" y="2322"/>
            <a:ext cx="720080" cy="1084409"/>
            <a:chOff x="683568" y="551237"/>
            <a:chExt cx="720080" cy="1084409"/>
          </a:xfrm>
        </p:grpSpPr>
        <p:sp>
          <p:nvSpPr>
            <p:cNvPr id="14" name="타원 13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043608" y="551237"/>
              <a:ext cx="0" cy="436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64055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821462"/>
            <a:ext cx="9144000" cy="43220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179512" y="10148"/>
            <a:ext cx="720080" cy="1008112"/>
            <a:chOff x="683568" y="627534"/>
            <a:chExt cx="720080" cy="1008112"/>
          </a:xfrm>
        </p:grpSpPr>
        <p:sp>
          <p:nvSpPr>
            <p:cNvPr id="11" name="타원 10"/>
            <p:cNvSpPr/>
            <p:nvPr/>
          </p:nvSpPr>
          <p:spPr>
            <a:xfrm>
              <a:off x="917594" y="1275606"/>
              <a:ext cx="252028" cy="360040"/>
            </a:xfrm>
            <a:prstGeom prst="ellipse">
              <a:avLst/>
            </a:prstGeom>
            <a:solidFill>
              <a:srgbClr val="FFC22B"/>
            </a:solidFill>
            <a:ln>
              <a:solidFill>
                <a:srgbClr val="FFC2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043608" y="627534"/>
              <a:ext cx="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899592" y="915566"/>
              <a:ext cx="288032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27584" y="1131590"/>
              <a:ext cx="432048" cy="720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21" name="이등변 삼각형 20"/>
            <p:cNvSpPr/>
            <p:nvPr/>
          </p:nvSpPr>
          <p:spPr>
            <a:xfrm>
              <a:off x="683568" y="1023578"/>
              <a:ext cx="720080" cy="50405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31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538156" y="1828552"/>
            <a:ext cx="6067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FFC22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고급 웹프로그래밍</a:t>
            </a:r>
            <a:endParaRPr lang="ko-KR" altLang="en-US" sz="6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2673" y="3024360"/>
            <a:ext cx="2098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고급 웹 과제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#1</a:t>
            </a: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60191644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김규리</a:t>
            </a:r>
          </a:p>
        </p:txBody>
      </p:sp>
    </p:spTree>
    <p:extLst>
      <p:ext uri="{BB962C8B-B14F-4D97-AF65-F5344CB8AC3E}">
        <p14:creationId xmlns:p14="http://schemas.microsoft.com/office/powerpoint/2010/main" val="342052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C5038-4911-4AB8-9C51-53E62139F4ED}"/>
              </a:ext>
            </a:extLst>
          </p:cNvPr>
          <p:cNvSpPr txBox="1"/>
          <p:nvPr/>
        </p:nvSpPr>
        <p:spPr>
          <a:xfrm>
            <a:off x="899592" y="89423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F78BB-0E48-4A1B-A8CF-A47C3F9935DA}"/>
              </a:ext>
            </a:extLst>
          </p:cNvPr>
          <p:cNvSpPr txBox="1"/>
          <p:nvPr/>
        </p:nvSpPr>
        <p:spPr>
          <a:xfrm>
            <a:off x="643551" y="3003798"/>
            <a:ext cx="2666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특정 제품의 </a:t>
            </a:r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수정</a:t>
            </a:r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 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버튼을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누르고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변경하고자 하는 숫자를 입력 후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확인을 눌렀을 때 나오는 화면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0BA7FE-BD74-4756-8252-78FFD529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045877"/>
            <a:ext cx="5000944" cy="22356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36BA17-B215-4709-A18C-D9127E0EC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32" r="16678" b="20953"/>
          <a:stretch/>
        </p:blipFill>
        <p:spPr>
          <a:xfrm>
            <a:off x="4572000" y="3197522"/>
            <a:ext cx="4211505" cy="18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8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C5038-4911-4AB8-9C51-53E62139F4ED}"/>
              </a:ext>
            </a:extLst>
          </p:cNvPr>
          <p:cNvSpPr txBox="1"/>
          <p:nvPr/>
        </p:nvSpPr>
        <p:spPr>
          <a:xfrm>
            <a:off x="899592" y="89423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F78BB-0E48-4A1B-A8CF-A47C3F9935DA}"/>
              </a:ext>
            </a:extLst>
          </p:cNvPr>
          <p:cNvSpPr txBox="1"/>
          <p:nvPr/>
        </p:nvSpPr>
        <p:spPr>
          <a:xfrm>
            <a:off x="1043608" y="3420540"/>
            <a:ext cx="2273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특정 제품의 </a:t>
            </a:r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삭제</a:t>
            </a:r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버튼을 누른 후 나오는 화면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9C5AE7-7299-44A7-9FB2-3AA12D38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994002"/>
            <a:ext cx="5004048" cy="2291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61715B-B49D-4AC1-A538-B2170D59A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423" y="2700624"/>
            <a:ext cx="5190784" cy="21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6213" y="2017752"/>
            <a:ext cx="38715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FFC22B"/>
                </a:solidFill>
                <a:latin typeface="+mn-ea"/>
              </a:rPr>
              <a:t>감사합니다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8441" y="1188358"/>
            <a:ext cx="11680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Index</a:t>
            </a:r>
            <a:endParaRPr lang="ko-KR" altLang="en-US" sz="2200" spc="3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94437" y="1988136"/>
            <a:ext cx="2355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001/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소스 코드와 기능 설명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25644" y="2774055"/>
            <a:ext cx="1492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002/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서버 실행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36866" y="3559974"/>
            <a:ext cx="147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003/ </a:t>
            </a:r>
            <a:r>
              <a:rPr lang="ko-KR" altLang="en-US" sz="1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 화면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900096" y="1693940"/>
            <a:ext cx="1343808" cy="0"/>
          </a:xfrm>
          <a:prstGeom prst="line">
            <a:avLst/>
          </a:prstGeom>
          <a:ln w="12700" cap="rnd">
            <a:solidFill>
              <a:srgbClr val="281A16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592" y="89423"/>
            <a:ext cx="5359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4400" dirty="0">
                <a:solidFill>
                  <a:srgbClr val="FFC22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 코드와 기능 설명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1113379"/>
            <a:ext cx="77588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server.js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찜 목록 등록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수정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삭제 및 전체 찜 목록 조회가 가능한 서버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9D9FD2F-A621-4AD7-AF61-8C28DF001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41362"/>
              </p:ext>
            </p:extLst>
          </p:nvPr>
        </p:nvGraphicFramePr>
        <p:xfrm>
          <a:off x="1399689" y="1852003"/>
          <a:ext cx="6327373" cy="3078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99647">
                  <a:extLst>
                    <a:ext uri="{9D8B030D-6E8A-4147-A177-3AD203B41FA5}">
                      <a16:colId xmlns:a16="http://schemas.microsoft.com/office/drawing/2014/main" val="4276277485"/>
                    </a:ext>
                  </a:extLst>
                </a:gridCol>
                <a:gridCol w="1591363">
                  <a:extLst>
                    <a:ext uri="{9D8B030D-6E8A-4147-A177-3AD203B41FA5}">
                      <a16:colId xmlns:a16="http://schemas.microsoft.com/office/drawing/2014/main" val="661347906"/>
                    </a:ext>
                  </a:extLst>
                </a:gridCol>
                <a:gridCol w="3536363">
                  <a:extLst>
                    <a:ext uri="{9D8B030D-6E8A-4147-A177-3AD203B41FA5}">
                      <a16:colId xmlns:a16="http://schemas.microsoft.com/office/drawing/2014/main" val="3947776332"/>
                    </a:ext>
                  </a:extLst>
                </a:gridCol>
              </a:tblGrid>
              <a:tr h="264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Method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Address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30459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찜 할 수 있는 목록이 보이는 메인 페이지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찜 등록 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77909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/about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About </a:t>
                      </a:r>
                      <a:r>
                        <a:rPr lang="ko-KR" altLang="en-US" sz="1400" dirty="0"/>
                        <a:t>에 대한 설명이 들어있는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82403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</a:t>
                      </a:r>
                      <a:r>
                        <a:rPr lang="en-US" altLang="ko-KR" sz="1400" dirty="0" err="1"/>
                        <a:t>heartList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전체 찜 목록 조회가 가능한 페이지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전체 찜 조회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찜 삭제 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11447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GET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/heart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찜 목록을 가져오는 주소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서버의 </a:t>
                      </a:r>
                      <a:r>
                        <a:rPr lang="en-US" altLang="ko-KR" sz="1400" dirty="0"/>
                        <a:t>hearts</a:t>
                      </a:r>
                      <a:r>
                        <a:rPr lang="ko-KR" altLang="en-US" sz="1400" dirty="0"/>
                        <a:t>를 보낸다</a:t>
                      </a:r>
                      <a:r>
                        <a:rPr lang="en-US" altLang="ko-KR" sz="1400" dirty="0"/>
                        <a:t>. 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04638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POST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/heart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찜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35476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PUT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/heart/</a:t>
                      </a:r>
                      <a:r>
                        <a:rPr lang="ko-KR" altLang="en-US" sz="1400" dirty="0"/>
                        <a:t>제품명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제품의 찜 개수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156080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DELETE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/heart/</a:t>
                      </a:r>
                      <a:r>
                        <a:rPr lang="ko-KR" altLang="en-US" sz="1400" dirty="0"/>
                        <a:t>제품명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제품의 찜 제거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12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3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108356"/>
            <a:ext cx="78822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main.html –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찜을 할 수 있는 제품이 보여지는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html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페이지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main.css – navbar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제품이 나열되는 부분의 </a:t>
            </a:r>
            <a:r>
              <a:rPr lang="en-US" altLang="ko-KR" sz="2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css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main.js – “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담기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＂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눌렀을 때 찜을 삽입하는 함수가 담긴 </a:t>
            </a:r>
            <a:r>
              <a:rPr lang="en-US" altLang="ko-KR" sz="2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about.html – About Me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보이는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html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페이지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heart.html –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전체 찜 목록이 보여지는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html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페이지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heart.js –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페이지가 로드 될 때 찜 목록을 가져오고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찜 수정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삭제하는 함수가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	    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담긴 </a:t>
            </a:r>
            <a:r>
              <a:rPr lang="en-US" altLang="ko-KR" sz="2000" dirty="0" err="1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js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파일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C5038-4911-4AB8-9C51-53E62139F4ED}"/>
              </a:ext>
            </a:extLst>
          </p:cNvPr>
          <p:cNvSpPr txBox="1"/>
          <p:nvPr/>
        </p:nvSpPr>
        <p:spPr>
          <a:xfrm>
            <a:off x="899592" y="89423"/>
            <a:ext cx="5359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4400" dirty="0">
                <a:solidFill>
                  <a:srgbClr val="FFC22B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 코드와 기능 설명</a:t>
            </a:r>
          </a:p>
        </p:txBody>
      </p:sp>
    </p:spTree>
    <p:extLst>
      <p:ext uri="{BB962C8B-B14F-4D97-AF65-F5344CB8AC3E}">
        <p14:creationId xmlns:p14="http://schemas.microsoft.com/office/powerpoint/2010/main" val="3714531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C5038-4911-4AB8-9C51-53E62139F4ED}"/>
              </a:ext>
            </a:extLst>
          </p:cNvPr>
          <p:cNvSpPr txBox="1"/>
          <p:nvPr/>
        </p:nvSpPr>
        <p:spPr>
          <a:xfrm>
            <a:off x="899592" y="89423"/>
            <a:ext cx="2989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서버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67F619-6F45-4860-A195-E3207CA39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75" y="1203598"/>
            <a:ext cx="6556250" cy="1665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1F78BB-0E48-4A1B-A8CF-A47C3F9935DA}"/>
              </a:ext>
            </a:extLst>
          </p:cNvPr>
          <p:cNvSpPr txBox="1"/>
          <p:nvPr/>
        </p:nvSpPr>
        <p:spPr>
          <a:xfrm>
            <a:off x="1290746" y="3124294"/>
            <a:ext cx="61622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압축 해제할 폴더 위치에서 아래 명령어를 입력해 서버 실행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node server.js</a:t>
            </a:r>
          </a:p>
          <a:p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이후 </a:t>
            </a:r>
            <a:r>
              <a:rPr lang="en-US" altLang="ko-KR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localhost:8080 </a:t>
            </a:r>
            <a:r>
              <a:rPr lang="ko-KR" altLang="en-US" sz="20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 접속</a:t>
            </a:r>
            <a:endParaRPr lang="en-US" altLang="ko-KR" sz="20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02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C5038-4911-4AB8-9C51-53E62139F4ED}"/>
              </a:ext>
            </a:extLst>
          </p:cNvPr>
          <p:cNvSpPr txBox="1"/>
          <p:nvPr/>
        </p:nvSpPr>
        <p:spPr>
          <a:xfrm>
            <a:off x="899592" y="89423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F78BB-0E48-4A1B-A8CF-A47C3F9935DA}"/>
              </a:ext>
            </a:extLst>
          </p:cNvPr>
          <p:cNvSpPr txBox="1"/>
          <p:nvPr/>
        </p:nvSpPr>
        <p:spPr>
          <a:xfrm>
            <a:off x="611560" y="1201500"/>
            <a:ext cx="4335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hlinkClick r:id="rId2"/>
              </a:rPr>
              <a:t>http://localhost:8080</a:t>
            </a:r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 접속 시 나오는 화면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Navbar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Home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누를 시 나오는 화면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D10766-0C71-4C34-9614-8FDCCFC5E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635646"/>
            <a:ext cx="532726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1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C5038-4911-4AB8-9C51-53E62139F4ED}"/>
              </a:ext>
            </a:extLst>
          </p:cNvPr>
          <p:cNvSpPr txBox="1"/>
          <p:nvPr/>
        </p:nvSpPr>
        <p:spPr>
          <a:xfrm>
            <a:off x="899592" y="89423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F78BB-0E48-4A1B-A8CF-A47C3F9935DA}"/>
              </a:ext>
            </a:extLst>
          </p:cNvPr>
          <p:cNvSpPr txBox="1"/>
          <p:nvPr/>
        </p:nvSpPr>
        <p:spPr>
          <a:xfrm>
            <a:off x="611560" y="1201500"/>
            <a:ext cx="6260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찜을 하고자 하는 제품에 개수를 추가한 후 </a:t>
            </a:r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담기</a:t>
            </a:r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 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누른 후 나오는 결과 화면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9697C1-1A4A-42D5-95F0-BD159717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1633546"/>
            <a:ext cx="5531129" cy="32669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CC0D4C-1CAF-4EBB-8FCD-6B96EAF688CF}"/>
              </a:ext>
            </a:extLst>
          </p:cNvPr>
          <p:cNvSpPr/>
          <p:nvPr/>
        </p:nvSpPr>
        <p:spPr>
          <a:xfrm>
            <a:off x="3275854" y="2982786"/>
            <a:ext cx="1008113" cy="309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8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C5038-4911-4AB8-9C51-53E62139F4ED}"/>
              </a:ext>
            </a:extLst>
          </p:cNvPr>
          <p:cNvSpPr txBox="1"/>
          <p:nvPr/>
        </p:nvSpPr>
        <p:spPr>
          <a:xfrm>
            <a:off x="899592" y="89423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F78BB-0E48-4A1B-A8CF-A47C3F9935DA}"/>
              </a:ext>
            </a:extLst>
          </p:cNvPr>
          <p:cNvSpPr txBox="1"/>
          <p:nvPr/>
        </p:nvSpPr>
        <p:spPr>
          <a:xfrm>
            <a:off x="611560" y="1201500"/>
            <a:ext cx="2811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About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을 눌렀을 때 나오는 화면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F893A3-14E5-449F-82D4-6BA28269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300" y="1524327"/>
            <a:ext cx="5266253" cy="34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1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C5038-4911-4AB8-9C51-53E62139F4ED}"/>
              </a:ext>
            </a:extLst>
          </p:cNvPr>
          <p:cNvSpPr txBox="1"/>
          <p:nvPr/>
        </p:nvSpPr>
        <p:spPr>
          <a:xfrm>
            <a:off x="899592" y="89423"/>
            <a:ext cx="2941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 화면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F78BB-0E48-4A1B-A8CF-A47C3F9935DA}"/>
              </a:ext>
            </a:extLst>
          </p:cNvPr>
          <p:cNvSpPr txBox="1"/>
          <p:nvPr/>
        </p:nvSpPr>
        <p:spPr>
          <a:xfrm>
            <a:off x="611560" y="1201500"/>
            <a:ext cx="19223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Heart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눌렀을 때 나오는 화면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 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앞의 </a:t>
            </a:r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main 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이후 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제품을 추가로 </a:t>
            </a:r>
            <a:endParaRPr lang="en-US" altLang="ko-KR" sz="16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담은 화면 </a:t>
            </a:r>
            <a:r>
              <a:rPr lang="en-US" altLang="ko-KR" sz="16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2D8A9A-24FF-4F89-8397-A46CDC1E4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31590"/>
            <a:ext cx="5829565" cy="353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03053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Univers"/>
        <a:ea typeface="메이플스토리 OTF"/>
        <a:cs typeface=""/>
      </a:majorFont>
      <a:minorFont>
        <a:latin typeface="Univers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6600" dirty="0" smtClean="0">
            <a:solidFill>
              <a:srgbClr val="FFC22B"/>
            </a:solidFill>
            <a:latin typeface="BusanBada" panose="02000603000000000000" pitchFamily="2" charset="-127"/>
            <a:ea typeface="BusanBada" panose="02000603000000000000" pitchFamily="2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Univers"/>
        <a:ea typeface="메이플스토리 OTF"/>
        <a:cs typeface=""/>
      </a:majorFont>
      <a:minorFont>
        <a:latin typeface="Univers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Univers"/>
        <a:ea typeface="메이플스토리 OTF"/>
        <a:cs typeface=""/>
      </a:majorFont>
      <a:minorFont>
        <a:latin typeface="Univers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351</Words>
  <Application>Microsoft Office PowerPoint</Application>
  <PresentationFormat>화면 슬라이드 쇼(16:9)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메이플스토리</vt:lpstr>
      <vt:lpstr>Arial</vt:lpstr>
      <vt:lpstr>Univers</vt:lpstr>
      <vt:lpstr>메인,마무리</vt:lpstr>
      <vt:lpstr>목차</vt:lpstr>
      <vt:lpstr>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김규리</cp:lastModifiedBy>
  <cp:revision>75</cp:revision>
  <dcterms:created xsi:type="dcterms:W3CDTF">2016-07-29T12:22:46Z</dcterms:created>
  <dcterms:modified xsi:type="dcterms:W3CDTF">2022-04-10T10:27:54Z</dcterms:modified>
</cp:coreProperties>
</file>