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5" r:id="rId10"/>
    <p:sldId id="266" r:id="rId11"/>
    <p:sldId id="272" r:id="rId12"/>
    <p:sldId id="271" r:id="rId13"/>
    <p:sldId id="264" r:id="rId14"/>
    <p:sldId id="263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87879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039AB87-B977-0A8F-4EAE-90CB1F83D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20" y="140110"/>
            <a:ext cx="2295832" cy="4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4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7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13B38F0-7150-3117-3D71-7C71CD28C7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20" y="140110"/>
            <a:ext cx="2295832" cy="4585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F9A130"/>
          </a:solidFill>
          <a:ln>
            <a:solidFill>
              <a:srgbClr val="F99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.kakao.com/o/gNET8K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sac4.slack.com/join/shared_invite/zt-1brcukxa8-qS57wMPHdJyNtbkrKqBbyQ#/shared-invite/emai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681" y="2008547"/>
            <a:ext cx="10677090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7000" dirty="0"/>
              <a:t>Hello,</a:t>
            </a:r>
            <a:br>
              <a:rPr lang="en-US" altLang="ko-KR" sz="7000" dirty="0"/>
            </a:br>
            <a:br>
              <a:rPr lang="en-US" altLang="ko-KR" sz="7000" dirty="0"/>
            </a:br>
            <a:r>
              <a:rPr lang="en-US" altLang="ko-KR" sz="7000" dirty="0" err="1"/>
              <a:t>SeSAC</a:t>
            </a:r>
            <a:r>
              <a:rPr lang="ko-KR" altLang="en-US" sz="7000" dirty="0"/>
              <a:t> </a:t>
            </a:r>
            <a:r>
              <a:rPr lang="en-US" altLang="ko-KR" sz="7000" dirty="0"/>
              <a:t>4</a:t>
            </a:r>
            <a:r>
              <a:rPr lang="ko-KR" altLang="en-US" sz="7000" dirty="0"/>
              <a:t>기 웹 </a:t>
            </a:r>
            <a:r>
              <a:rPr lang="ko-KR" altLang="en-US" sz="7000" dirty="0" err="1"/>
              <a:t>풀스택</a:t>
            </a:r>
            <a:r>
              <a:rPr lang="ko-KR" altLang="en-US" sz="7000" dirty="0"/>
              <a:t>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26682-DE15-5F01-6FA7-8F46F9AB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4284" y="5827777"/>
            <a:ext cx="2576052" cy="3651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팀 </a:t>
            </a:r>
            <a:r>
              <a:rPr lang="ko-KR" altLang="en-US" dirty="0" err="1"/>
              <a:t>뤼쳐드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청년취업사관학교, 새싹(SeSAC) - YouTube">
            <a:extLst>
              <a:ext uri="{FF2B5EF4-FFF2-40B4-BE49-F238E27FC236}">
                <a16:creationId xmlns:a16="http://schemas.microsoft.com/office/drawing/2014/main" id="{AD5D531A-42B5-6D12-7A47-FFEB75D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85" y="1063829"/>
            <a:ext cx="1632155" cy="16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05CE7F51-A9C8-5DAE-7A8F-C53E1F7B1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4865" y="5340865"/>
            <a:ext cx="813620" cy="8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7C1-4897-A43A-481C-8618DD0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설치하기 </a:t>
            </a:r>
            <a:r>
              <a:rPr lang="en-US" altLang="ko-KR" dirty="0"/>
              <a:t>( MAC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DF4BB-CBC6-8C24-3F82-4214F55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075A6-29FE-E205-95CC-F5630BF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20E55-438A-2493-2CDC-EC7683A3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01" y="1808265"/>
            <a:ext cx="8554798" cy="43797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876E063-8B52-CA15-C627-84D08344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67" y="1337110"/>
            <a:ext cx="46577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5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90A10-EA43-63B9-CFBE-23A2981C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Wakatime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38DF2-B20F-AB61-C1F8-971A409B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348A3-C601-F664-1479-AD3EC621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667C-097E-33AD-8AE7-C50C6A2C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91" y="1690688"/>
            <a:ext cx="5323017" cy="38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5ED1-1C3E-3B3F-C109-37B7E4D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 프로그램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9FCA7-10AB-8AF6-D2BD-97B93593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5A27B9-F560-8DFB-9CAE-3888D180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DDEE6F-3BF0-606E-71FA-BC7481C7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0" y="3141931"/>
            <a:ext cx="11720417" cy="12130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E6D413-2C6E-3292-04C2-989AB7E3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6" y="1800860"/>
            <a:ext cx="11654851" cy="1098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83E2BF-10BD-0524-9D35-C7AEDD8C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46" y="4647090"/>
            <a:ext cx="11068708" cy="12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03" y="125772"/>
            <a:ext cx="10900794" cy="6107249"/>
          </a:xfrm>
        </p:spPr>
        <p:txBody>
          <a:bodyPr>
            <a:normAutofit fontScale="92500"/>
          </a:bodyPr>
          <a:lstStyle/>
          <a:p>
            <a:r>
              <a:rPr lang="en-US" altLang="ko-KR" sz="4000" dirty="0" err="1">
                <a:solidFill>
                  <a:schemeClr val="accent1"/>
                </a:solidFill>
              </a:rPr>
              <a:t>mkdir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 err="1">
                <a:solidFill>
                  <a:schemeClr val="accent1"/>
                </a:solidFill>
              </a:rPr>
              <a:t>github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r>
              <a:rPr lang="en-US" altLang="ko-KR" sz="4000" dirty="0">
                <a:solidFill>
                  <a:schemeClr val="accent1"/>
                </a:solidFill>
              </a:rPr>
              <a:t>cd </a:t>
            </a:r>
            <a:r>
              <a:rPr lang="en-US" altLang="ko-KR" sz="4000" dirty="0" err="1">
                <a:solidFill>
                  <a:schemeClr val="accent1"/>
                </a:solidFill>
              </a:rPr>
              <a:t>github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4000" dirty="0">
                <a:solidFill>
                  <a:schemeClr val="accent1"/>
                </a:solidFill>
              </a:rPr>
              <a:t>git config --global </a:t>
            </a:r>
            <a:r>
              <a:rPr lang="en-US" altLang="ko-KR" sz="4000" dirty="0" err="1">
                <a:solidFill>
                  <a:schemeClr val="accent1"/>
                </a:solidFill>
              </a:rPr>
              <a:t>init.defaultBranch</a:t>
            </a:r>
            <a:r>
              <a:rPr lang="en-US" altLang="ko-KR" sz="4000" dirty="0">
                <a:solidFill>
                  <a:schemeClr val="accent1"/>
                </a:solidFill>
              </a:rPr>
              <a:t> main</a:t>
            </a:r>
          </a:p>
          <a:p>
            <a:r>
              <a:rPr lang="ko-KR" altLang="en-US" sz="4000" dirty="0" err="1"/>
              <a:t>개행</a:t>
            </a:r>
            <a:r>
              <a:rPr lang="ko-KR" altLang="en-US" sz="4000" dirty="0"/>
              <a:t> 문자 관련 처리</a:t>
            </a:r>
            <a:r>
              <a:rPr lang="en-US" altLang="ko-KR" sz="4000" dirty="0"/>
              <a:t>(</a:t>
            </a:r>
            <a:r>
              <a:rPr lang="ko-KR" altLang="en-US" sz="4000" dirty="0"/>
              <a:t>윈도우는 </a:t>
            </a:r>
            <a:r>
              <a:rPr lang="en-US" altLang="ko-KR" sz="4000" dirty="0"/>
              <a:t>CR, LF / </a:t>
            </a:r>
            <a:r>
              <a:rPr lang="ko-KR" altLang="en-US" sz="4000" dirty="0"/>
              <a:t>맥은 </a:t>
            </a:r>
            <a:r>
              <a:rPr lang="en-US" altLang="ko-KR" sz="4000" dirty="0"/>
              <a:t>LF </a:t>
            </a:r>
            <a:r>
              <a:rPr lang="ko-KR" altLang="en-US" sz="4000" dirty="0"/>
              <a:t>만</a:t>
            </a:r>
            <a:r>
              <a:rPr lang="en-US" altLang="ko-KR" sz="4000" dirty="0"/>
              <a:t>)</a:t>
            </a:r>
          </a:p>
          <a:p>
            <a:pPr lvl="1"/>
            <a:r>
              <a:rPr lang="en-US" altLang="ko-KR" sz="3600" dirty="0">
                <a:solidFill>
                  <a:schemeClr val="accent1"/>
                </a:solidFill>
              </a:rPr>
              <a:t>git config --global core. </a:t>
            </a:r>
            <a:r>
              <a:rPr lang="en-US" altLang="ko-KR" sz="3600" dirty="0" err="1">
                <a:solidFill>
                  <a:schemeClr val="accent1"/>
                </a:solidFill>
              </a:rPr>
              <a:t>autocrlf</a:t>
            </a:r>
            <a:r>
              <a:rPr lang="en-US" altLang="ko-KR" sz="3600" dirty="0">
                <a:solidFill>
                  <a:schemeClr val="accent1"/>
                </a:solidFill>
              </a:rPr>
              <a:t> true (Window, CRLF</a:t>
            </a:r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36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  <a:sym typeface="Wingdings" panose="05000000000000000000" pitchFamily="2" charset="2"/>
              </a:rPr>
              <a:t>LF</a:t>
            </a:r>
            <a:r>
              <a:rPr lang="en-US" altLang="ko-KR" sz="3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ko-KR" sz="3600" dirty="0">
                <a:solidFill>
                  <a:schemeClr val="accent1"/>
                </a:solidFill>
              </a:rPr>
              <a:t>git config --global </a:t>
            </a:r>
            <a:r>
              <a:rPr lang="en-US" altLang="ko-KR" sz="3600" dirty="0" err="1">
                <a:solidFill>
                  <a:schemeClr val="accent1"/>
                </a:solidFill>
              </a:rPr>
              <a:t>core.autocrlf</a:t>
            </a:r>
            <a:r>
              <a:rPr lang="en-US" altLang="ko-KR" sz="3600" dirty="0">
                <a:solidFill>
                  <a:schemeClr val="accent1"/>
                </a:solidFill>
              </a:rPr>
              <a:t> input (Mac, LF </a:t>
            </a:r>
            <a:r>
              <a:rPr lang="ko-KR" altLang="en-US" sz="3600" dirty="0">
                <a:solidFill>
                  <a:schemeClr val="accent1"/>
                </a:solidFill>
              </a:rPr>
              <a:t>만 사용</a:t>
            </a:r>
            <a:r>
              <a:rPr lang="en-US" altLang="ko-KR" sz="3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sz="3600" dirty="0">
              <a:solidFill>
                <a:schemeClr val="accent1"/>
              </a:solidFill>
            </a:endParaRPr>
          </a:p>
          <a:p>
            <a:r>
              <a:rPr lang="en-US" altLang="ko-KR" sz="4000" dirty="0">
                <a:solidFill>
                  <a:schemeClr val="accent1"/>
                </a:solidFill>
              </a:rPr>
              <a:t>git config --global user.name </a:t>
            </a:r>
            <a:r>
              <a:rPr lang="en-US" altLang="ko-KR" sz="4000" dirty="0">
                <a:solidFill>
                  <a:srgbClr val="00B050"/>
                </a:solidFill>
              </a:rPr>
              <a:t>“</a:t>
            </a:r>
            <a:r>
              <a:rPr lang="ko-KR" altLang="en-US" sz="4000" dirty="0">
                <a:solidFill>
                  <a:srgbClr val="00B050"/>
                </a:solidFill>
              </a:rPr>
              <a:t>프로필 이름</a:t>
            </a:r>
            <a:r>
              <a:rPr lang="en-US" altLang="ko-KR" sz="4000" dirty="0">
                <a:solidFill>
                  <a:srgbClr val="00B050"/>
                </a:solidFill>
              </a:rPr>
              <a:t>”</a:t>
            </a:r>
          </a:p>
          <a:p>
            <a:r>
              <a:rPr lang="en-US" altLang="ko-KR" sz="4000" dirty="0">
                <a:solidFill>
                  <a:srgbClr val="0070C0"/>
                </a:solidFill>
              </a:rPr>
              <a:t>git config --global </a:t>
            </a:r>
            <a:r>
              <a:rPr lang="en-US" altLang="ko-KR" sz="4000" dirty="0" err="1">
                <a:solidFill>
                  <a:srgbClr val="0070C0"/>
                </a:solidFill>
              </a:rPr>
              <a:t>user.email</a:t>
            </a:r>
            <a:r>
              <a:rPr lang="en-US" altLang="ko-KR" sz="4000" dirty="0">
                <a:solidFill>
                  <a:srgbClr val="0070C0"/>
                </a:solidFill>
              </a:rPr>
              <a:t> </a:t>
            </a:r>
            <a:r>
              <a:rPr lang="en-US" altLang="ko-KR" sz="4000" dirty="0">
                <a:solidFill>
                  <a:srgbClr val="00B050"/>
                </a:solidFill>
              </a:rPr>
              <a:t>“</a:t>
            </a:r>
            <a:r>
              <a:rPr lang="ko-KR" altLang="en-US" sz="4000" dirty="0">
                <a:solidFill>
                  <a:srgbClr val="00B050"/>
                </a:solidFill>
              </a:rPr>
              <a:t>이메일 주소</a:t>
            </a:r>
            <a:r>
              <a:rPr lang="en-US" altLang="ko-KR" sz="4000" dirty="0">
                <a:solidFill>
                  <a:srgbClr val="00B050"/>
                </a:solidFill>
              </a:rPr>
              <a:t>”</a:t>
            </a:r>
          </a:p>
          <a:p>
            <a:r>
              <a:rPr lang="en-US" altLang="ko-KR" sz="4000" dirty="0">
                <a:solidFill>
                  <a:schemeClr val="accent1"/>
                </a:solidFill>
              </a:rPr>
              <a:t>git config --global --list</a:t>
            </a:r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7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git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git add</a:t>
            </a:r>
            <a:r>
              <a:rPr lang="ko-KR" altLang="en-US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git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git</a:t>
            </a:r>
            <a:r>
              <a:rPr lang="ko-KR" altLang="en-US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commit -m “study: first commit”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ea typeface="강한공군체 Medium" panose="020B0600000101010101" pitchFamily="34" charset="-127"/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5193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itHub README.me에서 소스코드를 링크하는 방법">
            <a:extLst>
              <a:ext uri="{FF2B5EF4-FFF2-40B4-BE49-F238E27FC236}">
                <a16:creationId xmlns:a16="http://schemas.microsoft.com/office/drawing/2014/main" id="{A081BE86-F2B1-2EA7-EDF3-467AA257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1" y="2113585"/>
            <a:ext cx="4697911" cy="26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Gihub</a:t>
            </a:r>
            <a:r>
              <a:rPr lang="ko-KR" altLang="en-US" dirty="0"/>
              <a:t>에서 </a:t>
            </a:r>
            <a:r>
              <a:rPr lang="en-US" altLang="ko-KR" dirty="0"/>
              <a:t>Repository </a:t>
            </a:r>
            <a:r>
              <a:rPr lang="ko-KR" altLang="en-US" dirty="0"/>
              <a:t>만들고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F6FC75-A4CC-2A84-2D92-ECA3E591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71" y="1690688"/>
            <a:ext cx="4697911" cy="4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C26C2-F30B-D886-0F39-161B6A3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52EA24-2D13-56F8-F480-D4CE1C25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85" y="1124252"/>
            <a:ext cx="9312430" cy="46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AD03-194A-E876-4EF8-A938BA97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762" y="826526"/>
            <a:ext cx="562896" cy="132556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?</a:t>
            </a:r>
            <a:endParaRPr lang="ko-KR" altLang="en-US" sz="8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718F-2B08-9217-E065-24DD9CF0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3AE93-5525-69FF-E615-B5AA9397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51A00A-B1D2-2689-65BB-B0DF6249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9" y="922788"/>
            <a:ext cx="5673213" cy="11330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957912-1F85-731E-19E5-34BBE88E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452" y="2543319"/>
            <a:ext cx="8910484" cy="255464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비전공</a:t>
            </a:r>
            <a:r>
              <a:rPr lang="ko-KR" altLang="en-US" dirty="0"/>
              <a:t> </a:t>
            </a:r>
            <a:r>
              <a:rPr lang="ko-KR" altLang="en-US" dirty="0" err="1"/>
              <a:t>입문자</a:t>
            </a:r>
            <a:r>
              <a:rPr lang="ko-KR" altLang="en-US" dirty="0"/>
              <a:t> 취업률 </a:t>
            </a:r>
            <a:r>
              <a:rPr lang="en-US" altLang="ko-KR" dirty="0"/>
              <a:t>90%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서울시 청년취업사관학교 </a:t>
            </a:r>
            <a:r>
              <a:rPr lang="en-US" altLang="ko-KR" dirty="0"/>
              <a:t>3</a:t>
            </a:r>
            <a:r>
              <a:rPr lang="ko-KR" altLang="en-US" dirty="0"/>
              <a:t>기 </a:t>
            </a:r>
            <a:r>
              <a:rPr lang="ko-KR" altLang="en-US" dirty="0" err="1"/>
              <a:t>수료율</a:t>
            </a:r>
            <a:r>
              <a:rPr lang="ko-KR" altLang="en-US" dirty="0"/>
              <a:t> </a:t>
            </a:r>
            <a:r>
              <a:rPr lang="en-US" altLang="ko-KR" dirty="0"/>
              <a:t>100%, </a:t>
            </a:r>
            <a:r>
              <a:rPr lang="ko-KR" altLang="en-US" dirty="0"/>
              <a:t>만족도 </a:t>
            </a:r>
            <a:r>
              <a:rPr lang="en-US" altLang="ko-KR" dirty="0"/>
              <a:t>95%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서울시 청년취업사관학교 </a:t>
            </a:r>
            <a:r>
              <a:rPr lang="en-US" altLang="ko-KR" dirty="0"/>
              <a:t>1</a:t>
            </a:r>
            <a:r>
              <a:rPr lang="ko-KR" altLang="en-US" dirty="0"/>
              <a:t>기 취업 및 </a:t>
            </a:r>
            <a:r>
              <a:rPr lang="ko-KR" altLang="en-US" dirty="0" err="1"/>
              <a:t>창업률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서울시 청년인턴직무캠프 정규직 취업률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24060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F676A-C128-F5C3-54C9-26BA3F2F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73B3-5C26-5E16-9BDE-BCFF4F85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47"/>
            <a:ext cx="10515600" cy="4351338"/>
          </a:xfrm>
        </p:spPr>
        <p:txBody>
          <a:bodyPr/>
          <a:lstStyle/>
          <a:p>
            <a:r>
              <a:rPr lang="ko-KR" altLang="en-US" dirty="0" err="1"/>
              <a:t>과정명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</a:t>
            </a:r>
            <a:r>
              <a:rPr lang="ko-KR" altLang="en-US" dirty="0" err="1"/>
              <a:t>풀스택</a:t>
            </a:r>
            <a:r>
              <a:rPr lang="ko-KR" altLang="en-US" dirty="0"/>
              <a:t> 과정</a:t>
            </a:r>
            <a:endParaRPr lang="en-US" altLang="ko-KR" dirty="0"/>
          </a:p>
          <a:p>
            <a:r>
              <a:rPr lang="ko-KR" altLang="en-US" dirty="0"/>
              <a:t>일정 </a:t>
            </a:r>
            <a:r>
              <a:rPr lang="en-US" altLang="ko-KR" dirty="0"/>
              <a:t>: 2022.06.27(</a:t>
            </a:r>
            <a:r>
              <a:rPr lang="ko-KR" altLang="en-US" dirty="0"/>
              <a:t>월</a:t>
            </a:r>
            <a:r>
              <a:rPr lang="en-US" altLang="ko-KR" dirty="0"/>
              <a:t>) ~ 2022.12.30(</a:t>
            </a:r>
            <a:r>
              <a:rPr lang="ko-KR" altLang="en-US" dirty="0"/>
              <a:t>금</a:t>
            </a:r>
            <a:r>
              <a:rPr lang="en-US" altLang="ko-KR" dirty="0"/>
              <a:t>)  (6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매주 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금 </a:t>
            </a:r>
            <a:r>
              <a:rPr lang="en-US" altLang="ko-KR" dirty="0"/>
              <a:t>13:00 ~ 19:00</a:t>
            </a:r>
          </a:p>
          <a:p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/>
              <a:t>청년취업사관학교 영등포 캠퍼스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97765-B987-FA4F-C411-BA22375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866ED4-0F74-48BC-84C6-4248567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93D3F-C2A5-B68B-4119-F26719B9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20" y="3429000"/>
            <a:ext cx="6799482" cy="28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046B-DF46-F3CF-89AE-FACD8278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888" y="754062"/>
            <a:ext cx="7789452" cy="2574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카카오톡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목적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이외의 시간 </a:t>
            </a:r>
            <a:r>
              <a:rPr lang="en-US" altLang="ko-KR" sz="2000" dirty="0"/>
              <a:t>( </a:t>
            </a:r>
            <a:r>
              <a:rPr lang="ko-KR" altLang="en-US" sz="2000" dirty="0"/>
              <a:t>월</a:t>
            </a:r>
            <a:r>
              <a:rPr lang="en-US" altLang="ko-KR" sz="2000" dirty="0"/>
              <a:t>, </a:t>
            </a:r>
            <a:r>
              <a:rPr lang="ko-KR" altLang="en-US" sz="2000" dirty="0"/>
              <a:t>수</a:t>
            </a:r>
            <a:r>
              <a:rPr lang="en-US" altLang="ko-KR" sz="2000" dirty="0"/>
              <a:t>, </a:t>
            </a:r>
            <a:r>
              <a:rPr lang="ko-KR" altLang="en-US" sz="2000" dirty="0"/>
              <a:t>금 제외 </a:t>
            </a:r>
            <a:r>
              <a:rPr lang="en-US" altLang="ko-KR" sz="2000" dirty="0"/>
              <a:t>) </a:t>
            </a:r>
            <a:r>
              <a:rPr lang="ko-KR" altLang="en-US" sz="2000" dirty="0"/>
              <a:t>공지 및 정보 공유 </a:t>
            </a:r>
            <a:endParaRPr lang="en-US" altLang="ko-KR" sz="2000" dirty="0">
              <a:hlinkClick r:id="rId2"/>
            </a:endParaRPr>
          </a:p>
          <a:p>
            <a:pPr>
              <a:buFontTx/>
              <a:buChar char="-"/>
            </a:pPr>
            <a:r>
              <a:rPr lang="en-US" altLang="ko-KR" sz="2000" dirty="0">
                <a:hlinkClick r:id="rId2"/>
              </a:rPr>
              <a:t>https://open.kakao.com/o/gNET8Kme</a:t>
            </a:r>
            <a:r>
              <a:rPr lang="en-US" altLang="ko-KR" sz="2000" dirty="0"/>
              <a:t> </a:t>
            </a:r>
          </a:p>
          <a:p>
            <a:pPr>
              <a:buFontTx/>
              <a:buChar char="-"/>
            </a:pPr>
            <a:r>
              <a:rPr lang="en-US" altLang="ko-KR" sz="2000" dirty="0"/>
              <a:t>#</a:t>
            </a:r>
            <a:r>
              <a:rPr lang="ko-KR" altLang="en-US" sz="2000" dirty="0" err="1"/>
              <a:t>코딩온</a:t>
            </a:r>
            <a:r>
              <a:rPr lang="ko-KR" altLang="en-US" sz="2000" dirty="0"/>
              <a:t> </a:t>
            </a:r>
            <a:r>
              <a:rPr lang="en-US" altLang="ko-KR" sz="2000" dirty="0"/>
              <a:t>#CODINGOn #SeSAC4</a:t>
            </a:r>
            <a:r>
              <a:rPr lang="ko-KR" altLang="en-US" sz="2000" dirty="0"/>
              <a:t>기 </a:t>
            </a:r>
            <a:r>
              <a:rPr lang="en-US" altLang="ko-KR" sz="2000" dirty="0"/>
              <a:t>#</a:t>
            </a:r>
            <a:r>
              <a:rPr lang="ko-KR" altLang="en-US" sz="2000" dirty="0" err="1"/>
              <a:t>웹풀스택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암호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CODINGOn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닉네임 </a:t>
            </a:r>
            <a:r>
              <a:rPr lang="en-US" altLang="ko-KR" sz="2000" dirty="0"/>
              <a:t>: </a:t>
            </a:r>
            <a:r>
              <a:rPr lang="ko-KR" altLang="en-US" sz="2000" dirty="0"/>
              <a:t>본명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C93F6-5BE3-6FA0-9A26-5501F1C7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E2158E-403C-A98E-AC81-E4A319CF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 descr="카카오톡 - 나무위키">
            <a:extLst>
              <a:ext uri="{FF2B5EF4-FFF2-40B4-BE49-F238E27FC236}">
                <a16:creationId xmlns:a16="http://schemas.microsoft.com/office/drawing/2014/main" id="{EC673AFA-4801-17A7-6EA6-CE85DC69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54062"/>
            <a:ext cx="1243473" cy="12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슬랙이 카카오톡보다 좋은 이유. 주로 IT기업과 스타트업들을 중심으로, 기업용 메신저 서비스인 슬랙… | by 진민규의 마케팅/Tech  이야기 | Medium">
            <a:extLst>
              <a:ext uri="{FF2B5EF4-FFF2-40B4-BE49-F238E27FC236}">
                <a16:creationId xmlns:a16="http://schemas.microsoft.com/office/drawing/2014/main" id="{E572D70F-131F-29B8-7969-96253BC8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3429000"/>
            <a:ext cx="2975760" cy="12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3D285D-BC78-1A66-9A4B-B79D4AF94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808" y="1545996"/>
            <a:ext cx="3741744" cy="99068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FC8EF8F-BAED-BC90-22CA-C6F655C3EC37}"/>
              </a:ext>
            </a:extLst>
          </p:cNvPr>
          <p:cNvSpPr txBox="1">
            <a:spLocks/>
          </p:cNvSpPr>
          <p:nvPr/>
        </p:nvSpPr>
        <p:spPr>
          <a:xfrm>
            <a:off x="3575836" y="3529384"/>
            <a:ext cx="8355609" cy="2872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Slack</a:t>
            </a:r>
          </a:p>
          <a:p>
            <a:pPr>
              <a:buFontTx/>
              <a:buChar char="-"/>
            </a:pPr>
            <a:r>
              <a:rPr lang="ko-KR" altLang="en-US" sz="2000" dirty="0"/>
              <a:t>목적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수업 중 링크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코드 공유 목적 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목적 </a:t>
            </a:r>
            <a:r>
              <a:rPr lang="en-US" altLang="ko-KR" sz="2000" dirty="0"/>
              <a:t>2) : </a:t>
            </a:r>
            <a:r>
              <a:rPr lang="ko-KR" altLang="en-US" sz="2000" dirty="0"/>
              <a:t>과제 제출</a:t>
            </a:r>
            <a:endParaRPr lang="en-US" altLang="ko-KR" sz="2000" dirty="0">
              <a:hlinkClick r:id="rId6"/>
            </a:endParaRPr>
          </a:p>
          <a:p>
            <a:pPr>
              <a:buFontTx/>
              <a:buChar char="-"/>
            </a:pPr>
            <a:r>
              <a:rPr lang="en-US" altLang="ko-KR" sz="2000" dirty="0">
                <a:hlinkClick r:id="rId6"/>
              </a:rPr>
              <a:t>https://sesac4.slack.com/join/shared_invite/zt-1brcukxa8-qS57wMPHdJyNtbkrKqBbyQ#/shared-invite/email</a:t>
            </a:r>
            <a:r>
              <a:rPr lang="en-US" altLang="ko-KR" sz="2000" dirty="0"/>
              <a:t> </a:t>
            </a:r>
          </a:p>
          <a:p>
            <a:pPr>
              <a:buFontTx/>
              <a:buChar char="-"/>
            </a:pPr>
            <a:r>
              <a:rPr lang="ko-KR" altLang="en-US" sz="2000" dirty="0"/>
              <a:t>오픈채팅방 공지의 </a:t>
            </a:r>
            <a:r>
              <a:rPr lang="ko-KR" altLang="en-US" sz="2000" dirty="0" err="1"/>
              <a:t>슬랙</a:t>
            </a:r>
            <a:r>
              <a:rPr lang="ko-KR" altLang="en-US" sz="2000" dirty="0"/>
              <a:t> 링크 이용하기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닉네임 </a:t>
            </a:r>
            <a:r>
              <a:rPr lang="en-US" altLang="ko-KR" sz="2000" dirty="0"/>
              <a:t>: SeSAC4_</a:t>
            </a:r>
            <a:r>
              <a:rPr lang="ko-KR" altLang="en-US" sz="2000" dirty="0"/>
              <a:t>본명 </a:t>
            </a:r>
            <a:r>
              <a:rPr lang="en-US" altLang="ko-KR" sz="2000" dirty="0"/>
              <a:t>( SeSAC4_</a:t>
            </a:r>
            <a:r>
              <a:rPr lang="ko-KR" altLang="en-US" sz="2000" dirty="0"/>
              <a:t>홍길동 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953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DA50E-46BE-CF53-0A8C-618613D6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94" y="579937"/>
            <a:ext cx="7620000" cy="206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dirty="0"/>
              <a:t>나눠드린 서류 작성 및 사인 후 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3500" dirty="0">
                <a:highlight>
                  <a:srgbClr val="FFFF00"/>
                </a:highlight>
              </a:rPr>
              <a:t>주민등록등본</a:t>
            </a:r>
            <a:r>
              <a:rPr lang="ko-KR" altLang="en-US" sz="3500" dirty="0"/>
              <a:t>과 함께 앞으로 나와주세요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6331B-CABB-6017-2C21-C0F1C619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D05A6-B83A-CBAB-2B32-CC051A9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9ED84-E3B3-51AF-ED77-58388293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6" y="579937"/>
            <a:ext cx="3086367" cy="4130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53626D-FA33-B101-68F5-6B3E6A6A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9804"/>
            <a:ext cx="2462689" cy="3580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C85464-27FC-34E2-0B31-9C2D88905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171" y="2645136"/>
            <a:ext cx="2605840" cy="35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63DFF-9BB9-D8A0-9B23-08F2727B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FD145-2786-3632-BC8A-7B6D365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휴식하면 생기는 우리 몸의 변화들 &lt; 건강 &lt; 기사본문 - 마음건강 길">
            <a:extLst>
              <a:ext uri="{FF2B5EF4-FFF2-40B4-BE49-F238E27FC236}">
                <a16:creationId xmlns:a16="http://schemas.microsoft.com/office/drawing/2014/main" id="{18418F7F-A468-D6C9-2551-45A9F256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7" y="135193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F7519B-60EE-E574-917E-11D77FC5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351" y="2934932"/>
            <a:ext cx="3033252" cy="89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000" b="1" dirty="0">
                <a:solidFill>
                  <a:srgbClr val="FF0000"/>
                </a:solidFill>
              </a:rPr>
              <a:t>휴식 </a:t>
            </a:r>
            <a:r>
              <a:rPr lang="en-US" altLang="ko-KR" sz="5000" b="1" dirty="0">
                <a:solidFill>
                  <a:srgbClr val="FF0000"/>
                </a:solidFill>
              </a:rPr>
              <a:t>Time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4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CB21-9153-185C-018C-D40EE032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포트폴리오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30C1-3800-3283-7676-67E65B80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BA4E39-F813-5D2B-7587-E29FCBC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2" name="Picture 4" descr="개발자 이력서 작성하기 (feat. 이력서 공개) | Wonny Log">
            <a:extLst>
              <a:ext uri="{FF2B5EF4-FFF2-40B4-BE49-F238E27FC236}">
                <a16:creationId xmlns:a16="http://schemas.microsoft.com/office/drawing/2014/main" id="{9A1B6276-E204-7797-6B8C-3218CC40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95" y="1690688"/>
            <a:ext cx="5898221" cy="41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나를 구원해줄 그 분은 바로 git. 그리고 github">
            <a:extLst>
              <a:ext uri="{FF2B5EF4-FFF2-40B4-BE49-F238E27FC236}">
                <a16:creationId xmlns:a16="http://schemas.microsoft.com/office/drawing/2014/main" id="{4F196619-D61F-85F9-D9CA-B99257E4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" y="1690155"/>
            <a:ext cx="5257800" cy="14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D8E3F-3E15-CA55-DE78-C9E8135D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29F7D-CB9C-794A-3A35-FAD82167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098" name="Picture 2" descr="시작하기 | Git / GitHub 안내서">
            <a:extLst>
              <a:ext uri="{FF2B5EF4-FFF2-40B4-BE49-F238E27FC236}">
                <a16:creationId xmlns:a16="http://schemas.microsoft.com/office/drawing/2014/main" id="{734FB0B1-DFE8-E05D-B8D6-E471B0B8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736676"/>
            <a:ext cx="3126658" cy="13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README.me에서 소스코드를 링크하는 방법">
            <a:extLst>
              <a:ext uri="{FF2B5EF4-FFF2-40B4-BE49-F238E27FC236}">
                <a16:creationId xmlns:a16="http://schemas.microsoft.com/office/drawing/2014/main" id="{784E6640-6DF9-E5D2-7549-7E3F6443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0" y="2541153"/>
            <a:ext cx="4343694" cy="24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A24E52C0-B965-8877-0D3D-54409548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4" y="804633"/>
            <a:ext cx="5248734" cy="26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ndroid Studio - WakaTime - An open source Android Studio extension for  automatic time tracking and metrics about your programming.">
            <a:extLst>
              <a:ext uri="{FF2B5EF4-FFF2-40B4-BE49-F238E27FC236}">
                <a16:creationId xmlns:a16="http://schemas.microsoft.com/office/drawing/2014/main" id="{25A23023-7FC6-8947-D9A9-BC74630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15" y="37057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4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7C1-4897-A43A-481C-8618DD0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설치하기 </a:t>
            </a:r>
            <a:r>
              <a:rPr lang="en-US" altLang="ko-KR" dirty="0"/>
              <a:t>( Window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DF4BB-CBC6-8C24-3F82-4214F55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075A6-29FE-E205-95CC-F5630BF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5B1707-7A41-7919-80FB-E547AAB9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5490"/>
            <a:ext cx="9552863" cy="46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메이플스토리"/>
        <a:ea typeface="메이플스토리 OTF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354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강한공군체 Medium</vt:lpstr>
      <vt:lpstr>맑은 고딕</vt:lpstr>
      <vt:lpstr>메이플스토리</vt:lpstr>
      <vt:lpstr>메이플스토리 OTF</vt:lpstr>
      <vt:lpstr>Arial</vt:lpstr>
      <vt:lpstr>Wingdings</vt:lpstr>
      <vt:lpstr>Office 테마</vt:lpstr>
      <vt:lpstr>Hello,  SeSAC 4기 웹 풀스택 과정</vt:lpstr>
      <vt:lpstr>?</vt:lpstr>
      <vt:lpstr>과정 설명</vt:lpstr>
      <vt:lpstr>PowerPoint 프레젠테이션</vt:lpstr>
      <vt:lpstr>PowerPoint 프레젠테이션</vt:lpstr>
      <vt:lpstr>PowerPoint 프레젠테이션</vt:lpstr>
      <vt:lpstr>포트폴리오?</vt:lpstr>
      <vt:lpstr>PowerPoint 프레젠테이션</vt:lpstr>
      <vt:lpstr>Git 설치하기 ( Window )</vt:lpstr>
      <vt:lpstr>Git 설치하기 ( MAC )</vt:lpstr>
      <vt:lpstr>Wakatime</vt:lpstr>
      <vt:lpstr>VSCode 확장 프로그램 설치</vt:lpstr>
      <vt:lpstr>PowerPoint 프레젠테이션</vt:lpstr>
      <vt:lpstr>PowerPoint 프레젠테이션</vt:lpstr>
      <vt:lpstr>PowerPoint 프레젠테이션</vt:lpstr>
      <vt:lpstr>Gihub에서 Repository 만들고 가져오기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SBA5</cp:lastModifiedBy>
  <cp:revision>7</cp:revision>
  <dcterms:created xsi:type="dcterms:W3CDTF">2022-06-26T11:10:22Z</dcterms:created>
  <dcterms:modified xsi:type="dcterms:W3CDTF">2022-06-27T06:03:18Z</dcterms:modified>
</cp:coreProperties>
</file>