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SourceSansPr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Courte portée : défaut, robot ou non sur les cases (pas de visée)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Forme : rectangle défaut et couleur aléatoire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fr" sz="1000">
                <a:solidFill>
                  <a:schemeClr val="dk2"/>
                </a:solidFill>
              </a:rPr>
              <a:t>ObjectOutputStream avec FileOutputStream</a:t>
            </a:r>
          </a:p>
          <a:p>
            <a:pPr indent="-292100" lvl="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fr" sz="1000">
                <a:solidFill>
                  <a:schemeClr val="dk2"/>
                </a:solidFill>
              </a:rPr>
              <a:t>writeObject avec HashMap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Améliorer l’interface (robot…)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22" name="Shape 22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5996100" y="346187"/>
            <a:ext cx="3147900" cy="4451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rgbClr val="6D9EEB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RobotWar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Pierre Tuaillon - Frédéric Testanière - Laeticia PIERRE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2122700" y="3207375"/>
            <a:ext cx="51903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2400"/>
              <a:t>Projet M1 Programmation Avancée</a:t>
            </a:r>
          </a:p>
          <a:p>
            <a:pPr lvl="0" algn="ctr">
              <a:spcBef>
                <a:spcPts val="0"/>
              </a:spcBef>
              <a:buNone/>
            </a:pPr>
            <a:r>
              <a:rPr lang="fr" sz="2400"/>
              <a:t>Par M.Huet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Moteur de jeu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555075" y="1198350"/>
            <a:ext cx="6641100" cy="371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Extends Observable implements Runnable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Observer Plateau de jeu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S’occupe de restaurer une partie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Test création des robots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Petit thread de 250 millisecondes pour actualiser l’interface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Déplacement puis attaque et gain énergie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Menu graphique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Mise en pause du jeu lorsque l’on est sur le menu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Chargements des plugins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Lancement du jeu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Création de sauvegardes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Accès aux sauvegardes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Clôture du jeu</a:t>
            </a:r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Interface graphique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fr">
                <a:solidFill>
                  <a:srgbClr val="434343"/>
                </a:solidFill>
              </a:rPr>
              <a:t>Découpage de l’interface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>
                <a:solidFill>
                  <a:srgbClr val="666666"/>
                </a:solidFill>
              </a:rPr>
              <a:t>JPanel découpé en gridLayout pour placer les JComponents graphique des robots</a:t>
            </a:r>
            <a:r>
              <a:rPr lang="fr"/>
              <a:t>	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fr">
                <a:solidFill>
                  <a:srgbClr val="434343"/>
                </a:solidFill>
              </a:rPr>
              <a:t>Séparation du moteur de jeu et de l’interface graphique</a:t>
            </a:r>
          </a:p>
          <a:p>
            <a:pPr indent="-228600" lvl="1" marL="914400" rtl="0">
              <a:spcBef>
                <a:spcPts val="0"/>
              </a:spcBef>
              <a:buClr>
                <a:srgbClr val="666666"/>
              </a:buClr>
            </a:pPr>
            <a:r>
              <a:rPr lang="fr">
                <a:solidFill>
                  <a:srgbClr val="666666"/>
                </a:solidFill>
              </a:rPr>
              <a:t>Observe le modèle pour savoir quand mettre la position des robots</a:t>
            </a:r>
          </a:p>
          <a:p>
            <a:pPr indent="-228600" lvl="1" marL="914400" rtl="0">
              <a:spcBef>
                <a:spcPts val="0"/>
              </a:spcBef>
              <a:buClr>
                <a:srgbClr val="666666"/>
              </a:buClr>
            </a:pPr>
            <a:r>
              <a:rPr lang="fr">
                <a:solidFill>
                  <a:srgbClr val="666666"/>
                </a:solidFill>
              </a:rPr>
              <a:t>Observe le modèle pour afficher l’animation d’attaque dans le bon JPanel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</a:pPr>
            <a:r>
              <a:rPr lang="fr">
                <a:solidFill>
                  <a:srgbClr val="434343"/>
                </a:solidFill>
              </a:rPr>
              <a:t>Utilisation d’un JComponent qui sert de représentation graphique pour les robots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fr">
                <a:solidFill>
                  <a:srgbClr val="666666"/>
                </a:solidFill>
              </a:rPr>
              <a:t>Couleur et forme récupéré via les plugins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Chargement des plugins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</a:pPr>
            <a:r>
              <a:rPr lang="fr">
                <a:solidFill>
                  <a:srgbClr val="666666"/>
                </a:solidFill>
              </a:rPr>
              <a:t>Chargement via la classe PluginLoader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</a:pPr>
            <a:r>
              <a:rPr lang="fr">
                <a:solidFill>
                  <a:srgbClr val="666666"/>
                </a:solidFill>
              </a:rPr>
              <a:t>Singleton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</a:pPr>
            <a:r>
              <a:rPr lang="fr">
                <a:solidFill>
                  <a:srgbClr val="666666"/>
                </a:solidFill>
              </a:rPr>
              <a:t>Accessible de partout dans le projet via une instance unique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</a:pPr>
            <a:r>
              <a:rPr lang="fr">
                <a:solidFill>
                  <a:srgbClr val="666666"/>
                </a:solidFill>
              </a:rPr>
              <a:t>Plugins de base chargé au démarrage de l’application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</a:pPr>
            <a:r>
              <a:rPr lang="fr">
                <a:solidFill>
                  <a:srgbClr val="666666"/>
                </a:solidFill>
              </a:rPr>
              <a:t>Déplacement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</a:pPr>
            <a:r>
              <a:rPr lang="fr">
                <a:solidFill>
                  <a:srgbClr val="666666"/>
                </a:solidFill>
              </a:rPr>
              <a:t>Attaque courte portée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</a:pPr>
            <a:r>
              <a:rPr lang="fr">
                <a:solidFill>
                  <a:srgbClr val="666666"/>
                </a:solidFill>
              </a:rPr>
              <a:t>Couleur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</a:pPr>
            <a:r>
              <a:rPr lang="fr">
                <a:solidFill>
                  <a:srgbClr val="666666"/>
                </a:solidFill>
              </a:rPr>
              <a:t>Forme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Plugins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fr" sz="2000"/>
              <a:t>Plugins d’attaque (ne vise pas les cases hors des bornes et pas d’auto-attaque), point couleur sur robot attaqué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-"/>
            </a:pPr>
            <a:r>
              <a:rPr lang="fr" sz="2000"/>
              <a:t>Courte portée : les cases autour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-"/>
            </a:pPr>
            <a:r>
              <a:rPr lang="fr" sz="2000"/>
              <a:t>Longue portée : 4 cases aléatoires, plus puissante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fr" sz="2000"/>
              <a:t>Plugin déplacement (ne sort pas des bornes, si oui, coup annulé) : avancée d’une case (diagonale comprise)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fr" sz="2000"/>
              <a:t>Plugin graphique : 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-"/>
            </a:pPr>
            <a:r>
              <a:rPr lang="fr" sz="2000"/>
              <a:t>Forme (rectangle ou rond)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-"/>
            </a:pPr>
            <a:r>
              <a:rPr lang="fr" sz="2000"/>
              <a:t>Couleur (aléatoire ou selon PV opacité)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Persistance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fr" sz="2200"/>
              <a:t>Sérialisation HashMap stockée dans un fichier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fr" sz="2200"/>
              <a:t>Parcours par réflexivité des attributs du robot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200"/>
              <a:t>ObjectOutputStream : méthode writeObject - readObject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fr" sz="2200"/>
              <a:t>Lecture du fichier et désérialisation HashMap 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fr" sz="2200"/>
              <a:t>Parcours des clés (= attributs) et ajout de la valeur en appelant le setter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fr" sz="2200"/>
              <a:t>Si plugin rencontré : appel au plugin loader</a:t>
            </a: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Tests unitaires à ajouter</a:t>
            </a:r>
          </a:p>
          <a:p>
            <a:pPr lvl="0">
              <a:spcBef>
                <a:spcPts val="0"/>
              </a:spcBef>
              <a:buNone/>
            </a:pP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D’autres idées pour les plugins (barres de vie/énergie…)</a:t>
            </a:r>
          </a:p>
          <a:p>
            <a:pPr lvl="0">
              <a:spcBef>
                <a:spcPts val="0"/>
              </a:spcBef>
              <a:buNone/>
            </a:pP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Taille plateau de jeu dans persistance (laisser le choix)</a:t>
            </a:r>
          </a:p>
          <a:p>
            <a:pPr lvl="0">
              <a:spcBef>
                <a:spcPts val="0"/>
              </a:spcBef>
              <a:buNone/>
            </a:pP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Exécution par Maven ou Eclipse (soucis Plugin Loader)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50000"/>
              <a:buFont typeface="Arial"/>
              <a:buNone/>
            </a:pP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Travail en groupe bien déroulé, gestion de tickets</a:t>
            </a: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