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7D27-5EE1-0533-B01A-BC010E25D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5E983-3A0F-C283-B585-2E461D3AB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1EC4-872F-56B0-777F-E5C42305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33EF-5CFB-BC9E-BE17-FA0A4341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5508-6E3A-0268-1938-BC6DE626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932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E867-D30B-D00B-D7E2-B5E0169A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20552-33F2-77A7-F07B-B56D3DFB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D08B1-777F-6176-BE5E-DAC2D771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D6F5-A8AB-088E-C582-B26C83B1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B527-9497-0802-88DB-9692E19E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770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F9CB2-62F2-8D2F-4D5E-54D8FDCC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4344D-F244-C48A-B3A4-C8D631E02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C0B8-2E1B-D313-F7D2-5C4F5151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2981-05FF-72BA-9E2D-C7E305E9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C9E2-E6E5-CD3C-9855-B94464C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6A3F-7AD8-5F32-A4F3-62886533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845B-E3CA-580C-0E44-971F8BB8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3014-4680-0CB6-5E70-C0AE1116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E225-8631-BF08-E30E-DEFC5A16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36B72-763A-DEEF-55D2-4CC4AE91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5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C5E6-2153-CB8C-C476-7EBCC82A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B6510-9FEC-EC66-C9DE-ADFB2419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6C4A-5781-8274-869D-342DE594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5350-00EB-5A59-976E-D088B6D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D5ED0-2850-452A-48D4-6A81728F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03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2DC2-AB67-F1C0-665E-DD7DC5F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8575-AB67-86D9-17B7-8CADADC9B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A3ED2-1B9B-E028-0159-DD5821769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9F17-6709-CB12-6291-A49993D5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5352C-8CDA-41B1-3C22-46959AEA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61603-AB69-1289-8987-F118C66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7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E39-B23B-EE30-C9A9-8B8A2306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B53BB-331E-7D32-4D8A-73BC203F9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AAE1-D706-CD21-1E17-8CA6F85A0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DBFBF-1953-A914-6401-2629110D4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504B1-22A5-D0EF-80C2-216D385B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48DA7-97AC-02C2-2A49-23FA38A6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8B8C0-F475-749C-D54B-63A6AD56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03E6C-9790-1386-A668-6980995A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56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22F1-FA12-BC75-00F9-A8C9C4F7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1F1BE-E179-0C7B-647E-40FF95F2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F782-AA2B-0758-80B9-852A6027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853F7-FEE9-3C7B-C9AA-E76C8E72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73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4D945-398A-48BE-7045-EA637F18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1AAF2-ABBB-1108-AD10-41D4DFD7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8BD8-077B-FFEF-E000-30AA83AE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74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91F6-23CE-DDF9-7283-5EDF7A7F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406A-E120-17DC-65A6-6B6F7BC6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13FC2-0B3A-347B-F744-DE65CF87C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44D92-5C64-3FD7-A851-DCDCB0D9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6DEC-469E-103F-0F58-C8DE7D9C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221D6-B6C7-2647-8DCF-58D3789A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3491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F9D0-B07D-AF8C-5FB6-9A6D78E0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121AD-15FA-FC65-90DF-926615981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BA073-270B-A091-7DCD-5B6D1AB6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A533-248F-03A5-B1EA-935E4E7D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E116-8408-47F1-8123-DC8EDE87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A5B-4A76-2476-4B6F-1A0F48AE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33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0F704-374F-494C-05B8-9CB5412D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094FA-6363-594D-1935-24397F4E0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C68A-E138-8678-0D36-BBBA177E0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88D4-6A46-49D3-91F8-7E8EDDCDD290}" type="datetimeFigureOut">
              <a:rPr lang="en-PH" smtClean="0"/>
              <a:t>29/03/2024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A43F-E4EE-19CC-F115-BC033F47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A2C04-93A9-29E7-2695-1150405FD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10D08-F57D-48BA-865F-0E2C0B2C42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473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AB1653-25F1-A9F1-70BD-CFFDEC9F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3399" y="5411672"/>
            <a:ext cx="341936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95D5F4-1EE3-D5CE-CEB7-EC92DE24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577" y="3070630"/>
            <a:ext cx="3688857" cy="2480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6CC423-4689-271A-30E4-F78273C09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34" y="677709"/>
            <a:ext cx="3492141" cy="1869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1CC33-5B83-C637-847A-A48B7A149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658" y="3070630"/>
            <a:ext cx="3490850" cy="2369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E8FE50-E822-4A18-8564-F74B8DFAF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73" y="677709"/>
            <a:ext cx="3594779" cy="1076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928FE77-8A3F-8401-DFC9-2DDC95BA4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2657" y="677709"/>
            <a:ext cx="3077336" cy="1804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FD874-8A8D-4FE2-063C-C5464F6178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448" y="2249757"/>
            <a:ext cx="3594780" cy="35972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347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alvin garin</dc:creator>
  <cp:lastModifiedBy>alvin garin</cp:lastModifiedBy>
  <cp:revision>2</cp:revision>
  <dcterms:created xsi:type="dcterms:W3CDTF">2024-03-29T08:54:53Z</dcterms:created>
  <dcterms:modified xsi:type="dcterms:W3CDTF">2024-03-29T17:07:05Z</dcterms:modified>
</cp:coreProperties>
</file>