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52" r:id="rId1"/>
  </p:sldMasterIdLst>
  <p:notesMasterIdLst>
    <p:notesMasterId r:id="rId27"/>
  </p:notesMasterIdLst>
  <p:sldIdLst>
    <p:sldId id="295" r:id="rId2"/>
    <p:sldId id="296" r:id="rId3"/>
    <p:sldId id="313" r:id="rId4"/>
    <p:sldId id="297" r:id="rId5"/>
    <p:sldId id="321" r:id="rId6"/>
    <p:sldId id="320" r:id="rId7"/>
    <p:sldId id="301" r:id="rId8"/>
    <p:sldId id="314" r:id="rId9"/>
    <p:sldId id="303" r:id="rId10"/>
    <p:sldId id="322" r:id="rId11"/>
    <p:sldId id="319" r:id="rId12"/>
    <p:sldId id="316" r:id="rId13"/>
    <p:sldId id="323" r:id="rId14"/>
    <p:sldId id="318" r:id="rId15"/>
    <p:sldId id="324" r:id="rId16"/>
    <p:sldId id="325" r:id="rId17"/>
    <p:sldId id="317" r:id="rId18"/>
    <p:sldId id="311" r:id="rId19"/>
    <p:sldId id="275" r:id="rId20"/>
    <p:sldId id="330" r:id="rId21"/>
    <p:sldId id="327" r:id="rId22"/>
    <p:sldId id="328" r:id="rId23"/>
    <p:sldId id="329" r:id="rId24"/>
    <p:sldId id="326" r:id="rId25"/>
    <p:sldId id="331" r:id="rId26"/>
  </p:sldIdLst>
  <p:sldSz cx="12192000" cy="6858000"/>
  <p:notesSz cx="6858000" cy="9144000"/>
  <p:embeddedFontLst>
    <p:embeddedFont>
      <p:font typeface="DX모던고딕RoundB" panose="02020600000000000000" pitchFamily="18" charset="-127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DX경필명조B" panose="02010606000101010101" pitchFamily="2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DX모던고딕RoundB" panose="02020600000000000000" pitchFamily="18" charset="-127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30B"/>
    <a:srgbClr val="F7E60D"/>
    <a:srgbClr val="D6A300"/>
    <a:srgbClr val="323232"/>
    <a:srgbClr val="E6226D"/>
    <a:srgbClr val="931143"/>
    <a:srgbClr val="FFD9F5"/>
    <a:srgbClr val="FFC9F1"/>
    <a:srgbClr val="4D515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 autoAdjust="0"/>
    <p:restoredTop sz="94670" autoAdjust="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61C47-2DA1-4198-B132-F37617873E86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5268-CCC6-4CED-97C5-5DC943B8E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48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5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86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16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3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25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00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59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84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4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8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07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8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0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7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1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0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1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5268-CCC6-4CED-97C5-5DC943B8E25B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5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1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8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0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2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1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 rot="21113175">
            <a:off x="-652234" y="1829132"/>
            <a:ext cx="13541203" cy="420003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60768" y="4490090"/>
            <a:ext cx="7315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prstClr val="black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소프트웨어실습</a:t>
            </a:r>
            <a:r>
              <a:rPr lang="en-US" altLang="ko-KR" sz="3200" b="1" dirty="0" smtClean="0">
                <a:solidFill>
                  <a:prstClr val="black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1</a:t>
            </a:r>
            <a:endParaRPr lang="en-US" altLang="ko-KR" b="1" dirty="0" smtClean="0">
              <a:solidFill>
                <a:prstClr val="black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2016314857 </a:t>
            </a:r>
            <a:r>
              <a:rPr lang="ko-KR" altLang="en-US" sz="2400" dirty="0" smtClean="0">
                <a:solidFill>
                  <a:prstClr val="black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김규연   </a:t>
            </a:r>
            <a:endParaRPr lang="en-US" altLang="ko-KR" sz="2400" dirty="0" smtClean="0">
              <a:solidFill>
                <a:prstClr val="black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2016311739 </a:t>
            </a:r>
            <a:r>
              <a:rPr lang="ko-KR" altLang="en-US" sz="2400" dirty="0" smtClean="0">
                <a:solidFill>
                  <a:prstClr val="black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김연재</a:t>
            </a:r>
            <a:endParaRPr lang="ko-KR" altLang="en-US" sz="2400" dirty="0">
              <a:solidFill>
                <a:prstClr val="black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115" name="이등변 삼각형 114"/>
          <p:cNvSpPr/>
          <p:nvPr/>
        </p:nvSpPr>
        <p:spPr>
          <a:xfrm rot="4959326">
            <a:off x="1627021" y="3043427"/>
            <a:ext cx="2011763" cy="5050064"/>
          </a:xfrm>
          <a:prstGeom prst="triangle">
            <a:avLst>
              <a:gd name="adj" fmla="val 98471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659" y="101591"/>
            <a:ext cx="0" cy="4302458"/>
          </a:xfrm>
          <a:prstGeom prst="line">
            <a:avLst/>
          </a:prstGeom>
          <a:solidFill>
            <a:srgbClr val="323232"/>
          </a:solidFill>
          <a:ln w="444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1738667" y="101591"/>
            <a:ext cx="0" cy="4302458"/>
          </a:xfrm>
          <a:prstGeom prst="line">
            <a:avLst/>
          </a:prstGeom>
          <a:solidFill>
            <a:srgbClr val="323232"/>
          </a:solidFill>
          <a:ln w="444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494408" y="101591"/>
            <a:ext cx="0" cy="4302458"/>
          </a:xfrm>
          <a:prstGeom prst="line">
            <a:avLst/>
          </a:prstGeom>
          <a:solidFill>
            <a:srgbClr val="323232"/>
          </a:solidFill>
          <a:ln w="444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267881" y="101591"/>
            <a:ext cx="0" cy="4302458"/>
          </a:xfrm>
          <a:prstGeom prst="line">
            <a:avLst/>
          </a:prstGeom>
          <a:solidFill>
            <a:srgbClr val="323232"/>
          </a:solidFill>
          <a:ln w="444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005888" y="101591"/>
            <a:ext cx="0" cy="4302458"/>
          </a:xfrm>
          <a:prstGeom prst="line">
            <a:avLst/>
          </a:prstGeom>
          <a:solidFill>
            <a:srgbClr val="323232"/>
          </a:solidFill>
          <a:ln w="444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8779361" y="101591"/>
            <a:ext cx="0" cy="4302458"/>
          </a:xfrm>
          <a:prstGeom prst="line">
            <a:avLst/>
          </a:prstGeom>
          <a:solidFill>
            <a:srgbClr val="323232"/>
          </a:solidFill>
          <a:ln w="444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10552833" y="101591"/>
            <a:ext cx="0" cy="4302458"/>
          </a:xfrm>
          <a:prstGeom prst="line">
            <a:avLst/>
          </a:prstGeom>
          <a:solidFill>
            <a:srgbClr val="323232"/>
          </a:solidFill>
          <a:ln w="444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156" y="101591"/>
            <a:ext cx="11859235" cy="4040705"/>
            <a:chOff x="302152" y="101591"/>
            <a:chExt cx="11859235" cy="4302458"/>
          </a:xfrm>
          <a:effectLst>
            <a:reflection blurRad="50800" stA="37000" endPos="37000" dir="5400000" sy="-100000" algn="bl" rotWithShape="0"/>
          </a:effectLst>
        </p:grpSpPr>
        <p:sp>
          <p:nvSpPr>
            <p:cNvPr id="125" name="직사각형 124"/>
            <p:cNvSpPr/>
            <p:nvPr/>
          </p:nvSpPr>
          <p:spPr>
            <a:xfrm>
              <a:off x="302152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6" name="직선 연결선 125"/>
            <p:cNvCxnSpPr>
              <a:stCxn id="125" idx="2"/>
            </p:cNvCxnSpPr>
            <p:nvPr/>
          </p:nvCxnSpPr>
          <p:spPr>
            <a:xfrm>
              <a:off x="426295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745520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8" name="직선 연결선 127"/>
            <p:cNvCxnSpPr>
              <a:stCxn id="127" idx="2"/>
            </p:cNvCxnSpPr>
            <p:nvPr/>
          </p:nvCxnSpPr>
          <p:spPr>
            <a:xfrm>
              <a:off x="869663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1188888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0" name="직선 연결선 129"/>
            <p:cNvCxnSpPr>
              <a:stCxn id="129" idx="2"/>
            </p:cNvCxnSpPr>
            <p:nvPr/>
          </p:nvCxnSpPr>
          <p:spPr>
            <a:xfrm>
              <a:off x="1313031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2057893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3" name="직선 연결선 132"/>
            <p:cNvCxnSpPr>
              <a:stCxn id="132" idx="2"/>
            </p:cNvCxnSpPr>
            <p:nvPr/>
          </p:nvCxnSpPr>
          <p:spPr>
            <a:xfrm>
              <a:off x="2182036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2501261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5" name="직선 연결선 134"/>
            <p:cNvCxnSpPr>
              <a:stCxn id="134" idx="2"/>
            </p:cNvCxnSpPr>
            <p:nvPr/>
          </p:nvCxnSpPr>
          <p:spPr>
            <a:xfrm>
              <a:off x="2625404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직사각형 135"/>
            <p:cNvSpPr/>
            <p:nvPr/>
          </p:nvSpPr>
          <p:spPr>
            <a:xfrm>
              <a:off x="2944629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7" name="직선 연결선 136"/>
            <p:cNvCxnSpPr>
              <a:stCxn id="136" idx="2"/>
            </p:cNvCxnSpPr>
            <p:nvPr/>
          </p:nvCxnSpPr>
          <p:spPr>
            <a:xfrm>
              <a:off x="3068772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3831366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0" name="직선 연결선 139"/>
            <p:cNvCxnSpPr>
              <a:stCxn id="139" idx="2"/>
            </p:cNvCxnSpPr>
            <p:nvPr/>
          </p:nvCxnSpPr>
          <p:spPr>
            <a:xfrm>
              <a:off x="3955509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/>
            <p:cNvSpPr/>
            <p:nvPr/>
          </p:nvSpPr>
          <p:spPr>
            <a:xfrm>
              <a:off x="4274734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2" name="직선 연결선 141"/>
            <p:cNvCxnSpPr>
              <a:stCxn id="141" idx="2"/>
            </p:cNvCxnSpPr>
            <p:nvPr/>
          </p:nvCxnSpPr>
          <p:spPr>
            <a:xfrm>
              <a:off x="4398877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직사각형 142"/>
            <p:cNvSpPr/>
            <p:nvPr/>
          </p:nvSpPr>
          <p:spPr>
            <a:xfrm>
              <a:off x="4718102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4" name="직선 연결선 143"/>
            <p:cNvCxnSpPr>
              <a:stCxn id="143" idx="2"/>
            </p:cNvCxnSpPr>
            <p:nvPr/>
          </p:nvCxnSpPr>
          <p:spPr>
            <a:xfrm>
              <a:off x="4842245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/>
            <p:cNvSpPr/>
            <p:nvPr/>
          </p:nvSpPr>
          <p:spPr>
            <a:xfrm>
              <a:off x="5569373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7" name="직선 연결선 146"/>
            <p:cNvCxnSpPr>
              <a:stCxn id="146" idx="2"/>
            </p:cNvCxnSpPr>
            <p:nvPr/>
          </p:nvCxnSpPr>
          <p:spPr>
            <a:xfrm>
              <a:off x="5693516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6012741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9" name="직선 연결선 148"/>
            <p:cNvCxnSpPr>
              <a:stCxn id="148" idx="2"/>
            </p:cNvCxnSpPr>
            <p:nvPr/>
          </p:nvCxnSpPr>
          <p:spPr>
            <a:xfrm>
              <a:off x="6136884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6456109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1" name="직선 연결선 150"/>
            <p:cNvCxnSpPr>
              <a:stCxn id="150" idx="2"/>
            </p:cNvCxnSpPr>
            <p:nvPr/>
          </p:nvCxnSpPr>
          <p:spPr>
            <a:xfrm>
              <a:off x="6580252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>
            <a:xfrm>
              <a:off x="7342846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4" name="직선 연결선 153"/>
            <p:cNvCxnSpPr>
              <a:stCxn id="153" idx="2"/>
            </p:cNvCxnSpPr>
            <p:nvPr/>
          </p:nvCxnSpPr>
          <p:spPr>
            <a:xfrm>
              <a:off x="7466989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>
              <a:off x="7786214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6" name="직선 연결선 155"/>
            <p:cNvCxnSpPr>
              <a:stCxn id="155" idx="2"/>
            </p:cNvCxnSpPr>
            <p:nvPr/>
          </p:nvCxnSpPr>
          <p:spPr>
            <a:xfrm>
              <a:off x="7910357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직사각형 156"/>
            <p:cNvSpPr/>
            <p:nvPr/>
          </p:nvSpPr>
          <p:spPr>
            <a:xfrm>
              <a:off x="8229582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8" name="직선 연결선 157"/>
            <p:cNvCxnSpPr>
              <a:stCxn id="157" idx="2"/>
            </p:cNvCxnSpPr>
            <p:nvPr/>
          </p:nvCxnSpPr>
          <p:spPr>
            <a:xfrm>
              <a:off x="8353725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/>
            <p:cNvSpPr/>
            <p:nvPr/>
          </p:nvSpPr>
          <p:spPr>
            <a:xfrm>
              <a:off x="9116318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1" name="직선 연결선 160"/>
            <p:cNvCxnSpPr>
              <a:stCxn id="160" idx="2"/>
            </p:cNvCxnSpPr>
            <p:nvPr/>
          </p:nvCxnSpPr>
          <p:spPr>
            <a:xfrm>
              <a:off x="9240461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직사각형 161"/>
            <p:cNvSpPr/>
            <p:nvPr/>
          </p:nvSpPr>
          <p:spPr>
            <a:xfrm>
              <a:off x="9559686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3" name="직선 연결선 162"/>
            <p:cNvCxnSpPr>
              <a:stCxn id="162" idx="2"/>
            </p:cNvCxnSpPr>
            <p:nvPr/>
          </p:nvCxnSpPr>
          <p:spPr>
            <a:xfrm>
              <a:off x="9683829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/>
            <p:cNvSpPr/>
            <p:nvPr/>
          </p:nvSpPr>
          <p:spPr>
            <a:xfrm>
              <a:off x="10003054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5" name="직선 연결선 164"/>
            <p:cNvCxnSpPr>
              <a:stCxn id="164" idx="2"/>
            </p:cNvCxnSpPr>
            <p:nvPr/>
          </p:nvCxnSpPr>
          <p:spPr>
            <a:xfrm>
              <a:off x="10127197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직사각형 166"/>
            <p:cNvSpPr/>
            <p:nvPr/>
          </p:nvSpPr>
          <p:spPr>
            <a:xfrm>
              <a:off x="10836591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8" name="직선 연결선 167"/>
            <p:cNvCxnSpPr>
              <a:stCxn id="167" idx="2"/>
            </p:cNvCxnSpPr>
            <p:nvPr/>
          </p:nvCxnSpPr>
          <p:spPr>
            <a:xfrm>
              <a:off x="10960734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그룹 169"/>
            <p:cNvGrpSpPr/>
            <p:nvPr/>
          </p:nvGrpSpPr>
          <p:grpSpPr>
            <a:xfrm>
              <a:off x="11262226" y="1126858"/>
              <a:ext cx="266018" cy="3258881"/>
              <a:chOff x="10926310" y="3314054"/>
              <a:chExt cx="232472" cy="2758697"/>
            </a:xfrm>
            <a:solidFill>
              <a:srgbClr val="323232"/>
            </a:solidFill>
          </p:grpSpPr>
          <p:sp>
            <p:nvSpPr>
              <p:cNvPr id="199" name="직사각형 198"/>
              <p:cNvSpPr/>
              <p:nvPr/>
            </p:nvSpPr>
            <p:spPr>
              <a:xfrm>
                <a:off x="10926310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0" name="직선 연결선 199"/>
              <p:cNvCxnSpPr>
                <a:stCxn id="199" idx="2"/>
              </p:cNvCxnSpPr>
              <p:nvPr/>
            </p:nvCxnSpPr>
            <p:spPr>
              <a:xfrm>
                <a:off x="11034798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직사각형 200"/>
              <p:cNvSpPr/>
              <p:nvPr/>
            </p:nvSpPr>
            <p:spPr>
              <a:xfrm>
                <a:off x="10941806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2" name="직선 연결선 201"/>
              <p:cNvCxnSpPr>
                <a:stCxn id="201" idx="2"/>
              </p:cNvCxnSpPr>
              <p:nvPr/>
            </p:nvCxnSpPr>
            <p:spPr>
              <a:xfrm>
                <a:off x="11050294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그룹 170"/>
            <p:cNvGrpSpPr/>
            <p:nvPr/>
          </p:nvGrpSpPr>
          <p:grpSpPr>
            <a:xfrm>
              <a:off x="11687861" y="1126858"/>
              <a:ext cx="266018" cy="3258881"/>
              <a:chOff x="10926310" y="3314054"/>
              <a:chExt cx="232472" cy="2758697"/>
            </a:xfrm>
            <a:solidFill>
              <a:srgbClr val="323232"/>
            </a:solidFill>
          </p:grpSpPr>
          <p:sp>
            <p:nvSpPr>
              <p:cNvPr id="195" name="직사각형 194"/>
              <p:cNvSpPr/>
              <p:nvPr/>
            </p:nvSpPr>
            <p:spPr>
              <a:xfrm>
                <a:off x="10926310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96" name="직선 연결선 195"/>
              <p:cNvCxnSpPr>
                <a:stCxn id="195" idx="2"/>
              </p:cNvCxnSpPr>
              <p:nvPr/>
            </p:nvCxnSpPr>
            <p:spPr>
              <a:xfrm>
                <a:off x="11034798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직사각형 196"/>
              <p:cNvSpPr/>
              <p:nvPr/>
            </p:nvSpPr>
            <p:spPr>
              <a:xfrm>
                <a:off x="10941806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98" name="직선 연결선 197"/>
              <p:cNvCxnSpPr>
                <a:stCxn id="197" idx="2"/>
              </p:cNvCxnSpPr>
              <p:nvPr/>
            </p:nvCxnSpPr>
            <p:spPr>
              <a:xfrm>
                <a:off x="11050294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직선 연결선 171"/>
            <p:cNvCxnSpPr/>
            <p:nvPr/>
          </p:nvCxnSpPr>
          <p:spPr>
            <a:xfrm>
              <a:off x="1756399" y="101591"/>
              <a:ext cx="0" cy="4302458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2199768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2643136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3086504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3512140" y="101591"/>
              <a:ext cx="0" cy="4302458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3973241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4416609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4859977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85613" y="101591"/>
              <a:ext cx="0" cy="4302458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5711249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6154617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97984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7023620" y="101591"/>
              <a:ext cx="0" cy="4302458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7484722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7928089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8371457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8797093" y="101591"/>
              <a:ext cx="0" cy="4302458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9258193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9701561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10144929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10570565" y="101591"/>
              <a:ext cx="0" cy="4302458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/>
            <p:cNvSpPr/>
            <p:nvPr/>
          </p:nvSpPr>
          <p:spPr>
            <a:xfrm>
              <a:off x="10854323" y="1126858"/>
              <a:ext cx="248286" cy="2636399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4" name="직선 연결선 193"/>
            <p:cNvCxnSpPr>
              <a:stCxn id="193" idx="2"/>
            </p:cNvCxnSpPr>
            <p:nvPr/>
          </p:nvCxnSpPr>
          <p:spPr>
            <a:xfrm>
              <a:off x="10978467" y="3763257"/>
              <a:ext cx="0" cy="622482"/>
            </a:xfrm>
            <a:prstGeom prst="line">
              <a:avLst/>
            </a:prstGeom>
            <a:solidFill>
              <a:srgbClr val="323232"/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이등변 삼각형 1"/>
            <p:cNvSpPr/>
            <p:nvPr/>
          </p:nvSpPr>
          <p:spPr>
            <a:xfrm rot="16200000">
              <a:off x="10094379" y="638869"/>
              <a:ext cx="1774789" cy="2359227"/>
            </a:xfrm>
            <a:prstGeom prst="triangle">
              <a:avLst>
                <a:gd name="adj" fmla="val 88196"/>
              </a:avLst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7504" y="5162031"/>
            <a:ext cx="960872" cy="1658646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60277" y="181532"/>
            <a:ext cx="9695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Times New Roman" panose="02020603050405020304" pitchFamily="18" charset="0"/>
              </a:rPr>
              <a:t>DANGKONG </a:t>
            </a:r>
            <a:r>
              <a:rPr lang="ko-KR" altLang="en-US" sz="7200" b="1" dirty="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Times New Roman" panose="02020603050405020304" pitchFamily="18" charset="0"/>
              </a:rPr>
              <a:t>피아노</a:t>
            </a:r>
            <a:endParaRPr lang="ko-KR" altLang="en-US" sz="7200" b="1" dirty="0">
              <a:solidFill>
                <a:prstClr val="white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116322" y="6123695"/>
            <a:ext cx="355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2017.06.13</a:t>
            </a:r>
          </a:p>
        </p:txBody>
      </p:sp>
    </p:spTree>
    <p:extLst>
      <p:ext uri="{BB962C8B-B14F-4D97-AF65-F5344CB8AC3E}">
        <p14:creationId xmlns:p14="http://schemas.microsoft.com/office/powerpoint/2010/main" val="19835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6100" y="188315"/>
            <a:ext cx="4225224" cy="898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95018" y="272618"/>
            <a:ext cx="2510890" cy="70788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4000" dirty="0" err="1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singlePlay</a:t>
            </a:r>
            <a:endParaRPr lang="ko-KR" altLang="en-US" sz="40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133795" y="478644"/>
            <a:ext cx="2044515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독주 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pic>
        <p:nvPicPr>
          <p:cNvPr id="4" name="bandicam 2017-06-12 00-33-30-05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04026" y="3280075"/>
            <a:ext cx="6978187" cy="300908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26071" y="503915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26071" y="1367591"/>
            <a:ext cx="10283716" cy="163121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페달을 클릭하거나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Enter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키를 누르면 페달 모드가 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ON/OFF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로 바뀐다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smtClean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페달이 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ON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상태라면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페달이 걸린 피아노 소리가 난다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눌린 키보드는 순간적으로 회색으로 바뀐다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 rot="16200000">
            <a:off x="-370879" y="5604686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5" name="직선 연결선 104"/>
          <p:cNvCxnSpPr>
            <a:stCxn id="104" idx="2"/>
          </p:cNvCxnSpPr>
          <p:nvPr/>
        </p:nvCxnSpPr>
        <p:spPr>
          <a:xfrm rot="16200000">
            <a:off x="859206" y="6288134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 rot="16200000">
            <a:off x="-370879" y="5161318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7" name="직선 연결선 106"/>
          <p:cNvCxnSpPr>
            <a:stCxn id="106" idx="2"/>
          </p:cNvCxnSpPr>
          <p:nvPr/>
        </p:nvCxnSpPr>
        <p:spPr>
          <a:xfrm rot="16200000">
            <a:off x="859206" y="5844766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 rot="16200000">
            <a:off x="-370879" y="4717950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9" name="직선 연결선 108"/>
          <p:cNvCxnSpPr>
            <a:stCxn id="108" idx="2"/>
          </p:cNvCxnSpPr>
          <p:nvPr/>
        </p:nvCxnSpPr>
        <p:spPr>
          <a:xfrm rot="16200000">
            <a:off x="859206" y="5401398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 rot="16200000">
            <a:off x="-370879" y="3848945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1" name="직선 연결선 110"/>
          <p:cNvCxnSpPr>
            <a:stCxn id="110" idx="2"/>
          </p:cNvCxnSpPr>
          <p:nvPr/>
        </p:nvCxnSpPr>
        <p:spPr>
          <a:xfrm rot="16200000">
            <a:off x="859206" y="4532393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 rot="16200000">
            <a:off x="-370879" y="3405577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3" name="직선 연결선 112"/>
          <p:cNvCxnSpPr>
            <a:stCxn id="112" idx="2"/>
          </p:cNvCxnSpPr>
          <p:nvPr/>
        </p:nvCxnSpPr>
        <p:spPr>
          <a:xfrm rot="16200000">
            <a:off x="859206" y="4089025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 rot="16200000">
            <a:off x="-370879" y="2962209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5" name="직선 연결선 114"/>
          <p:cNvCxnSpPr>
            <a:stCxn id="114" idx="2"/>
          </p:cNvCxnSpPr>
          <p:nvPr/>
        </p:nvCxnSpPr>
        <p:spPr>
          <a:xfrm rot="16200000">
            <a:off x="859206" y="3645657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 rot="16200000">
            <a:off x="-370879" y="2075472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7" name="직선 연결선 116"/>
          <p:cNvCxnSpPr>
            <a:stCxn id="116" idx="2"/>
          </p:cNvCxnSpPr>
          <p:nvPr/>
        </p:nvCxnSpPr>
        <p:spPr>
          <a:xfrm rot="16200000">
            <a:off x="859206" y="2758920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 rot="16200000">
            <a:off x="-370879" y="1632104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9" name="직선 연결선 118"/>
          <p:cNvCxnSpPr>
            <a:stCxn id="118" idx="2"/>
          </p:cNvCxnSpPr>
          <p:nvPr/>
        </p:nvCxnSpPr>
        <p:spPr>
          <a:xfrm rot="16200000">
            <a:off x="859206" y="2315552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 rot="16200000">
            <a:off x="-370879" y="1188736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1" name="직선 연결선 120"/>
          <p:cNvCxnSpPr>
            <a:stCxn id="120" idx="2"/>
          </p:cNvCxnSpPr>
          <p:nvPr/>
        </p:nvCxnSpPr>
        <p:spPr>
          <a:xfrm rot="16200000">
            <a:off x="859206" y="1872184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 rot="16200000">
            <a:off x="-370879" y="-105903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5" name="직선 연결선 124"/>
          <p:cNvCxnSpPr>
            <a:stCxn id="124" idx="2"/>
          </p:cNvCxnSpPr>
          <p:nvPr/>
        </p:nvCxnSpPr>
        <p:spPr>
          <a:xfrm rot="16200000">
            <a:off x="859206" y="577545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 rot="16200000">
            <a:off x="-370879" y="-549271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7" name="직선 연결선 126"/>
          <p:cNvCxnSpPr>
            <a:stCxn id="126" idx="2"/>
          </p:cNvCxnSpPr>
          <p:nvPr/>
        </p:nvCxnSpPr>
        <p:spPr>
          <a:xfrm rot="16200000">
            <a:off x="859206" y="134177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16200000">
            <a:off x="-29275" y="4057122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-29275" y="2301381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-29275" y="527908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 rot="16200000">
            <a:off x="-355503" y="328600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8" name="직선 연결선 137"/>
          <p:cNvCxnSpPr>
            <a:stCxn id="137" idx="2"/>
          </p:cNvCxnSpPr>
          <p:nvPr/>
        </p:nvCxnSpPr>
        <p:spPr>
          <a:xfrm rot="16200000">
            <a:off x="874582" y="1012048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-909859" y="1781941"/>
            <a:ext cx="83075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Multi</a:t>
            </a:r>
          </a:p>
          <a:p>
            <a:pPr algn="ctr"/>
            <a:r>
              <a:rPr lang="en-US" altLang="ko-KR" sz="96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Play</a:t>
            </a:r>
            <a:endParaRPr lang="ko-KR" altLang="en-US" sz="9600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77" y="1787546"/>
            <a:ext cx="5530362" cy="31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206100" y="188315"/>
            <a:ext cx="4225224" cy="898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95018" y="272618"/>
            <a:ext cx="2510890" cy="70788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4000" dirty="0" err="1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multiPlay</a:t>
            </a:r>
            <a:endParaRPr lang="ko-KR" altLang="en-US" sz="40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133795" y="478644"/>
            <a:ext cx="2044515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합주 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6071" y="1367591"/>
            <a:ext cx="10283716" cy="163121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서버를 틀고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각자 다른 컴퓨터에서 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player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두 명이 각각 접속하면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합주가 가능하다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서버의 콘솔창을 통해 접속 여부와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오가는 음을 확인할 수 있다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각 플레이어의 콘솔창에는 다른 플레이어에게서 받은 음을 확인할 수 있다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26071" y="503915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38" name="직사각형 37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91" y="3487644"/>
            <a:ext cx="5114925" cy="20955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59" y="4331559"/>
            <a:ext cx="5153025" cy="202882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206100" y="188315"/>
            <a:ext cx="4225224" cy="898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95018" y="272618"/>
            <a:ext cx="2510890" cy="70788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4000" dirty="0" err="1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multiPlay</a:t>
            </a:r>
            <a:endParaRPr lang="ko-KR" altLang="en-US" sz="40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133795" y="478644"/>
            <a:ext cx="2044515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합주 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6071" y="1367591"/>
            <a:ext cx="10283716" cy="1015663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다른 플레이어가 누른 건반은 빨강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내가 누른 건반은 회색으로 표시된다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다른 사람이 누른 음도 내 피아노에서 들린다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26071" y="503915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38" name="직사각형 37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bandicam 2017-06-12 00-53-50-26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96733" y="2664522"/>
            <a:ext cx="8412162" cy="384016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1141431" y="221281"/>
            <a:ext cx="2227260" cy="6402243"/>
            <a:chOff x="-1141431" y="221281"/>
            <a:chExt cx="2227260" cy="6402243"/>
          </a:xfrm>
        </p:grpSpPr>
        <p:sp>
          <p:nvSpPr>
            <p:cNvPr id="104" name="직사각형 103"/>
            <p:cNvSpPr/>
            <p:nvPr/>
          </p:nvSpPr>
          <p:spPr>
            <a:xfrm rot="16200000">
              <a:off x="-370879" y="5604686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5" name="직선 연결선 104"/>
            <p:cNvCxnSpPr>
              <a:stCxn id="104" idx="2"/>
            </p:cNvCxnSpPr>
            <p:nvPr/>
          </p:nvCxnSpPr>
          <p:spPr>
            <a:xfrm rot="16200000">
              <a:off x="859206" y="6288134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 rot="16200000">
              <a:off x="-370879" y="5161318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직선 연결선 106"/>
            <p:cNvCxnSpPr>
              <a:stCxn id="106" idx="2"/>
            </p:cNvCxnSpPr>
            <p:nvPr/>
          </p:nvCxnSpPr>
          <p:spPr>
            <a:xfrm rot="16200000">
              <a:off x="859206" y="5844766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 rot="16200000">
              <a:off x="-370879" y="4717950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 rot="16200000">
              <a:off x="859206" y="5401398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 rot="16200000">
              <a:off x="-370879" y="3848945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1" name="직선 연결선 110"/>
            <p:cNvCxnSpPr>
              <a:stCxn id="110" idx="2"/>
            </p:cNvCxnSpPr>
            <p:nvPr/>
          </p:nvCxnSpPr>
          <p:spPr>
            <a:xfrm rot="16200000">
              <a:off x="859206" y="4532393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 rot="16200000">
              <a:off x="-370879" y="3405577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3" name="직선 연결선 112"/>
            <p:cNvCxnSpPr>
              <a:stCxn id="112" idx="2"/>
            </p:cNvCxnSpPr>
            <p:nvPr/>
          </p:nvCxnSpPr>
          <p:spPr>
            <a:xfrm rot="16200000">
              <a:off x="859206" y="4089025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 rot="16200000">
              <a:off x="-370879" y="2962209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5" name="직선 연결선 114"/>
            <p:cNvCxnSpPr>
              <a:stCxn id="114" idx="2"/>
            </p:cNvCxnSpPr>
            <p:nvPr/>
          </p:nvCxnSpPr>
          <p:spPr>
            <a:xfrm rot="16200000">
              <a:off x="859206" y="3645657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 rot="16200000">
              <a:off x="-370879" y="2075472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7" name="직선 연결선 116"/>
            <p:cNvCxnSpPr>
              <a:stCxn id="116" idx="2"/>
            </p:cNvCxnSpPr>
            <p:nvPr/>
          </p:nvCxnSpPr>
          <p:spPr>
            <a:xfrm rot="16200000">
              <a:off x="859206" y="2758920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/>
            <p:cNvSpPr/>
            <p:nvPr/>
          </p:nvSpPr>
          <p:spPr>
            <a:xfrm rot="16200000">
              <a:off x="-370879" y="1632104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9" name="직선 연결선 118"/>
            <p:cNvCxnSpPr>
              <a:stCxn id="118" idx="2"/>
            </p:cNvCxnSpPr>
            <p:nvPr/>
          </p:nvCxnSpPr>
          <p:spPr>
            <a:xfrm rot="16200000">
              <a:off x="859206" y="2315552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/>
            <p:cNvSpPr/>
            <p:nvPr/>
          </p:nvSpPr>
          <p:spPr>
            <a:xfrm rot="16200000">
              <a:off x="-370879" y="1188736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1" name="직선 연결선 120"/>
            <p:cNvCxnSpPr>
              <a:stCxn id="120" idx="2"/>
            </p:cNvCxnSpPr>
            <p:nvPr/>
          </p:nvCxnSpPr>
          <p:spPr>
            <a:xfrm rot="16200000">
              <a:off x="859206" y="1872184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 rot="16200000">
              <a:off x="-370879" y="-105903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5" name="직선 연결선 124"/>
            <p:cNvCxnSpPr>
              <a:stCxn id="124" idx="2"/>
            </p:cNvCxnSpPr>
            <p:nvPr/>
          </p:nvCxnSpPr>
          <p:spPr>
            <a:xfrm rot="16200000">
              <a:off x="859206" y="577545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 rot="16200000">
              <a:off x="-370879" y="-549271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7" name="직선 연결선 126"/>
            <p:cNvCxnSpPr>
              <a:stCxn id="126" idx="2"/>
            </p:cNvCxnSpPr>
            <p:nvPr/>
          </p:nvCxnSpPr>
          <p:spPr>
            <a:xfrm rot="16200000">
              <a:off x="859206" y="134177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-29275" y="4057122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16200000">
              <a:off x="-29275" y="2301381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16200000">
              <a:off x="-29275" y="527908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 rot="16200000">
              <a:off x="-355503" y="328600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8" name="직선 연결선 137"/>
            <p:cNvCxnSpPr>
              <a:stCxn id="137" idx="2"/>
            </p:cNvCxnSpPr>
            <p:nvPr/>
          </p:nvCxnSpPr>
          <p:spPr>
            <a:xfrm rot="16200000">
              <a:off x="874582" y="1012048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-517929" y="1776386"/>
            <a:ext cx="83075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Song</a:t>
            </a:r>
          </a:p>
          <a:p>
            <a:pPr algn="ctr"/>
            <a:r>
              <a:rPr lang="en-US" altLang="ko-KR" sz="96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Practice</a:t>
            </a:r>
            <a:endParaRPr lang="ko-KR" altLang="en-US" sz="9600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75" y="603444"/>
            <a:ext cx="4779693" cy="27116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175" y="3631472"/>
            <a:ext cx="4788823" cy="27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206100" y="188315"/>
            <a:ext cx="6148980" cy="898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95018" y="272618"/>
            <a:ext cx="3319782" cy="70788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400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songPractice</a:t>
            </a:r>
            <a:endParaRPr lang="ko-KR" altLang="en-US" sz="40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984187" y="478644"/>
            <a:ext cx="2032565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노래 연습 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6070" y="1367591"/>
            <a:ext cx="11616577" cy="1323439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여러가지 노래 목록 중에서 하나를 선택하여 연습할 수 있다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	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(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학교종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작은별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산토끼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바둑이 방울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캐논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아무것도 선택하지 않았을 때의 예외처리도 했다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26071" y="503915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38" name="직사각형 37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bandicam 2017-06-12 01-02-03-2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57722" y="2863832"/>
            <a:ext cx="7518059" cy="36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206100" y="188315"/>
            <a:ext cx="6148980" cy="898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95018" y="272618"/>
            <a:ext cx="3319782" cy="70788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400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songPractice</a:t>
            </a:r>
            <a:endParaRPr lang="ko-KR" altLang="en-US" sz="40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984187" y="478644"/>
            <a:ext cx="2032565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노래 연습 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6071" y="1367591"/>
            <a:ext cx="10283716" cy="163121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연주해야하는 멜로디가 순서대로 출력된다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바른 멜로디를 눌렀다면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노란색으로 바뀐다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곡을 끝내면 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“END”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가 출력된다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26071" y="503915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38" name="직사각형 37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bandicam 2017-06-12 01-07-55-86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22609" y="3151015"/>
            <a:ext cx="7546781" cy="35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 rot="16200000">
            <a:off x="-370879" y="5604686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5" name="직선 연결선 104"/>
          <p:cNvCxnSpPr>
            <a:stCxn id="104" idx="2"/>
          </p:cNvCxnSpPr>
          <p:nvPr/>
        </p:nvCxnSpPr>
        <p:spPr>
          <a:xfrm rot="16200000">
            <a:off x="859206" y="6288134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 rot="16200000">
            <a:off x="-370879" y="5161318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7" name="직선 연결선 106"/>
          <p:cNvCxnSpPr>
            <a:stCxn id="106" idx="2"/>
          </p:cNvCxnSpPr>
          <p:nvPr/>
        </p:nvCxnSpPr>
        <p:spPr>
          <a:xfrm rot="16200000">
            <a:off x="859206" y="5844766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 rot="16200000">
            <a:off x="-370879" y="4717950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9" name="직선 연결선 108"/>
          <p:cNvCxnSpPr>
            <a:stCxn id="108" idx="2"/>
          </p:cNvCxnSpPr>
          <p:nvPr/>
        </p:nvCxnSpPr>
        <p:spPr>
          <a:xfrm rot="16200000">
            <a:off x="859206" y="5401398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 rot="16200000">
            <a:off x="-370879" y="3848945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1" name="직선 연결선 110"/>
          <p:cNvCxnSpPr>
            <a:stCxn id="110" idx="2"/>
          </p:cNvCxnSpPr>
          <p:nvPr/>
        </p:nvCxnSpPr>
        <p:spPr>
          <a:xfrm rot="16200000">
            <a:off x="859206" y="4532393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 rot="16200000">
            <a:off x="-370879" y="3405577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3" name="직선 연결선 112"/>
          <p:cNvCxnSpPr>
            <a:stCxn id="112" idx="2"/>
          </p:cNvCxnSpPr>
          <p:nvPr/>
        </p:nvCxnSpPr>
        <p:spPr>
          <a:xfrm rot="16200000">
            <a:off x="859206" y="4089025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 rot="16200000">
            <a:off x="-370879" y="2962209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5" name="직선 연결선 114"/>
          <p:cNvCxnSpPr>
            <a:stCxn id="114" idx="2"/>
          </p:cNvCxnSpPr>
          <p:nvPr/>
        </p:nvCxnSpPr>
        <p:spPr>
          <a:xfrm rot="16200000">
            <a:off x="859206" y="3645657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 rot="16200000">
            <a:off x="-370879" y="2075472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7" name="직선 연결선 116"/>
          <p:cNvCxnSpPr>
            <a:stCxn id="116" idx="2"/>
          </p:cNvCxnSpPr>
          <p:nvPr/>
        </p:nvCxnSpPr>
        <p:spPr>
          <a:xfrm rot="16200000">
            <a:off x="859206" y="2758920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 rot="16200000">
            <a:off x="-370879" y="1632104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9" name="직선 연결선 118"/>
          <p:cNvCxnSpPr>
            <a:stCxn id="118" idx="2"/>
          </p:cNvCxnSpPr>
          <p:nvPr/>
        </p:nvCxnSpPr>
        <p:spPr>
          <a:xfrm rot="16200000">
            <a:off x="859206" y="2315552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 rot="16200000">
            <a:off x="-370879" y="1188736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1" name="직선 연결선 120"/>
          <p:cNvCxnSpPr>
            <a:stCxn id="120" idx="2"/>
          </p:cNvCxnSpPr>
          <p:nvPr/>
        </p:nvCxnSpPr>
        <p:spPr>
          <a:xfrm rot="16200000">
            <a:off x="859206" y="1872184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 rot="16200000">
            <a:off x="-370879" y="-105903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5" name="직선 연결선 124"/>
          <p:cNvCxnSpPr>
            <a:stCxn id="124" idx="2"/>
          </p:cNvCxnSpPr>
          <p:nvPr/>
        </p:nvCxnSpPr>
        <p:spPr>
          <a:xfrm rot="16200000">
            <a:off x="859206" y="577545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 rot="16200000">
            <a:off x="-370879" y="-549271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7" name="직선 연결선 126"/>
          <p:cNvCxnSpPr>
            <a:stCxn id="126" idx="2"/>
          </p:cNvCxnSpPr>
          <p:nvPr/>
        </p:nvCxnSpPr>
        <p:spPr>
          <a:xfrm rot="16200000">
            <a:off x="859206" y="134177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16200000">
            <a:off x="-29275" y="4057122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-29275" y="2301381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-29275" y="527908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 rot="16200000">
            <a:off x="-355503" y="328600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8" name="직선 연결선 137"/>
          <p:cNvCxnSpPr>
            <a:stCxn id="137" idx="2"/>
          </p:cNvCxnSpPr>
          <p:nvPr/>
        </p:nvCxnSpPr>
        <p:spPr>
          <a:xfrm rot="16200000">
            <a:off x="874582" y="1012048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-513364" y="1696652"/>
            <a:ext cx="83075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구현하지 </a:t>
            </a:r>
            <a:endParaRPr lang="en-US" altLang="ko-KR" sz="9600" dirty="0" smtClean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  <a:p>
            <a:pPr algn="ctr"/>
            <a:r>
              <a:rPr lang="ko-KR" altLang="en-US" sz="96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못한 기능</a:t>
            </a:r>
            <a:endParaRPr lang="ko-KR" altLang="en-US" sz="9600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73" y="607136"/>
            <a:ext cx="4761035" cy="27043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11" y="3435297"/>
            <a:ext cx="4792957" cy="27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3637" y="1514256"/>
            <a:ext cx="16401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후기</a:t>
            </a:r>
            <a:endParaRPr lang="ko-KR" altLang="en-US" sz="66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rot="5400000">
            <a:off x="7798972" y="-2945698"/>
            <a:ext cx="2227260" cy="6402243"/>
            <a:chOff x="-1141431" y="221281"/>
            <a:chExt cx="2227260" cy="6402243"/>
          </a:xfrm>
        </p:grpSpPr>
        <p:sp>
          <p:nvSpPr>
            <p:cNvPr id="35" name="직사각형 34"/>
            <p:cNvSpPr/>
            <p:nvPr/>
          </p:nvSpPr>
          <p:spPr>
            <a:xfrm rot="16200000">
              <a:off x="-370879" y="5604686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/>
            <p:cNvCxnSpPr>
              <a:stCxn id="35" idx="2"/>
            </p:cNvCxnSpPr>
            <p:nvPr/>
          </p:nvCxnSpPr>
          <p:spPr>
            <a:xfrm rot="16200000">
              <a:off x="859206" y="6288134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 rot="16200000">
              <a:off x="-370879" y="5161318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8" name="직선 연결선 37"/>
            <p:cNvCxnSpPr>
              <a:stCxn id="37" idx="2"/>
            </p:cNvCxnSpPr>
            <p:nvPr/>
          </p:nvCxnSpPr>
          <p:spPr>
            <a:xfrm rot="16200000">
              <a:off x="859206" y="5844766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 rot="16200000">
              <a:off x="-370879" y="4717950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/>
            <p:cNvCxnSpPr>
              <a:stCxn id="39" idx="2"/>
            </p:cNvCxnSpPr>
            <p:nvPr/>
          </p:nvCxnSpPr>
          <p:spPr>
            <a:xfrm rot="16200000">
              <a:off x="859206" y="5401398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 rot="16200000">
              <a:off x="-370879" y="3848945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2" name="직선 연결선 41"/>
            <p:cNvCxnSpPr>
              <a:stCxn id="41" idx="2"/>
            </p:cNvCxnSpPr>
            <p:nvPr/>
          </p:nvCxnSpPr>
          <p:spPr>
            <a:xfrm rot="16200000">
              <a:off x="859206" y="4532393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 rot="16200000">
              <a:off x="-370879" y="3405577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/>
            <p:cNvCxnSpPr>
              <a:stCxn id="43" idx="2"/>
            </p:cNvCxnSpPr>
            <p:nvPr/>
          </p:nvCxnSpPr>
          <p:spPr>
            <a:xfrm rot="16200000">
              <a:off x="859206" y="4089025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 rot="16200000">
              <a:off x="-370879" y="2962209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 rot="16200000">
              <a:off x="859206" y="3645657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 rot="16200000">
              <a:off x="-370879" y="2075472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8" name="직선 연결선 47"/>
            <p:cNvCxnSpPr>
              <a:stCxn id="47" idx="2"/>
            </p:cNvCxnSpPr>
            <p:nvPr/>
          </p:nvCxnSpPr>
          <p:spPr>
            <a:xfrm rot="16200000">
              <a:off x="859206" y="2758920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 rot="16200000">
              <a:off x="-370879" y="1632104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0" name="직선 연결선 49"/>
            <p:cNvCxnSpPr>
              <a:stCxn id="49" idx="2"/>
            </p:cNvCxnSpPr>
            <p:nvPr/>
          </p:nvCxnSpPr>
          <p:spPr>
            <a:xfrm rot="16200000">
              <a:off x="859206" y="2315552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 rot="16200000">
              <a:off x="-370879" y="1188736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>
              <a:stCxn id="51" idx="2"/>
            </p:cNvCxnSpPr>
            <p:nvPr/>
          </p:nvCxnSpPr>
          <p:spPr>
            <a:xfrm rot="16200000">
              <a:off x="859206" y="1872184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 rot="16200000">
              <a:off x="-370879" y="-105903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직선 연결선 53"/>
            <p:cNvCxnSpPr>
              <a:stCxn id="53" idx="2"/>
            </p:cNvCxnSpPr>
            <p:nvPr/>
          </p:nvCxnSpPr>
          <p:spPr>
            <a:xfrm rot="16200000">
              <a:off x="859206" y="577545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 rot="16200000">
              <a:off x="-370879" y="-549271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6" name="직선 연결선 55"/>
            <p:cNvCxnSpPr>
              <a:stCxn id="55" idx="2"/>
            </p:cNvCxnSpPr>
            <p:nvPr/>
          </p:nvCxnSpPr>
          <p:spPr>
            <a:xfrm rot="16200000">
              <a:off x="859206" y="134177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-29275" y="4057122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-29275" y="2301381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-29275" y="527908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 rot="16200000">
              <a:off x="-355503" y="328600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/>
            <p:cNvCxnSpPr>
              <a:stCxn id="60" idx="2"/>
            </p:cNvCxnSpPr>
            <p:nvPr/>
          </p:nvCxnSpPr>
          <p:spPr>
            <a:xfrm rot="16200000">
              <a:off x="874582" y="1012048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rot="5400000">
            <a:off x="2088382" y="-2949351"/>
            <a:ext cx="2227260" cy="6402243"/>
            <a:chOff x="-1141431" y="221281"/>
            <a:chExt cx="2227260" cy="6402243"/>
          </a:xfrm>
        </p:grpSpPr>
        <p:sp>
          <p:nvSpPr>
            <p:cNvPr id="63" name="직사각형 62"/>
            <p:cNvSpPr/>
            <p:nvPr/>
          </p:nvSpPr>
          <p:spPr>
            <a:xfrm rot="16200000">
              <a:off x="-370879" y="5604686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4" name="직선 연결선 63"/>
            <p:cNvCxnSpPr>
              <a:stCxn id="63" idx="2"/>
            </p:cNvCxnSpPr>
            <p:nvPr/>
          </p:nvCxnSpPr>
          <p:spPr>
            <a:xfrm rot="16200000">
              <a:off x="859206" y="6288134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 rot="16200000">
              <a:off x="-370879" y="5161318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6" name="직선 연결선 65"/>
            <p:cNvCxnSpPr>
              <a:stCxn id="65" idx="2"/>
            </p:cNvCxnSpPr>
            <p:nvPr/>
          </p:nvCxnSpPr>
          <p:spPr>
            <a:xfrm rot="16200000">
              <a:off x="859206" y="5844766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 rot="16200000">
              <a:off x="-370879" y="4717950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8" name="직선 연결선 67"/>
            <p:cNvCxnSpPr>
              <a:stCxn id="67" idx="2"/>
            </p:cNvCxnSpPr>
            <p:nvPr/>
          </p:nvCxnSpPr>
          <p:spPr>
            <a:xfrm rot="16200000">
              <a:off x="859206" y="5401398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 rot="16200000">
              <a:off x="-370879" y="3848945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직선 연결선 70"/>
            <p:cNvCxnSpPr>
              <a:stCxn id="70" idx="2"/>
            </p:cNvCxnSpPr>
            <p:nvPr/>
          </p:nvCxnSpPr>
          <p:spPr>
            <a:xfrm rot="16200000">
              <a:off x="859206" y="4532393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 rot="16200000">
              <a:off x="-370879" y="3405577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3" name="직선 연결선 72"/>
            <p:cNvCxnSpPr>
              <a:stCxn id="72" idx="2"/>
            </p:cNvCxnSpPr>
            <p:nvPr/>
          </p:nvCxnSpPr>
          <p:spPr>
            <a:xfrm rot="16200000">
              <a:off x="859206" y="4089025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 rot="16200000">
              <a:off x="-370879" y="2962209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rot="16200000">
              <a:off x="859206" y="3645657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 rot="16200000">
              <a:off x="-370879" y="2075472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7" name="직선 연결선 76"/>
            <p:cNvCxnSpPr>
              <a:stCxn id="76" idx="2"/>
            </p:cNvCxnSpPr>
            <p:nvPr/>
          </p:nvCxnSpPr>
          <p:spPr>
            <a:xfrm rot="16200000">
              <a:off x="859206" y="2758920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 rot="16200000">
              <a:off x="-370879" y="1632104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/>
            <p:cNvCxnSpPr>
              <a:stCxn id="78" idx="2"/>
            </p:cNvCxnSpPr>
            <p:nvPr/>
          </p:nvCxnSpPr>
          <p:spPr>
            <a:xfrm rot="16200000">
              <a:off x="859206" y="2315552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 rot="16200000">
              <a:off x="-370879" y="1188736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1" name="직선 연결선 80"/>
            <p:cNvCxnSpPr>
              <a:stCxn id="80" idx="2"/>
            </p:cNvCxnSpPr>
            <p:nvPr/>
          </p:nvCxnSpPr>
          <p:spPr>
            <a:xfrm rot="16200000">
              <a:off x="859206" y="1872184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 rot="16200000">
              <a:off x="-370879" y="-105903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직선 연결선 82"/>
            <p:cNvCxnSpPr>
              <a:stCxn id="82" idx="2"/>
            </p:cNvCxnSpPr>
            <p:nvPr/>
          </p:nvCxnSpPr>
          <p:spPr>
            <a:xfrm rot="16200000">
              <a:off x="859206" y="577545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 rot="16200000">
              <a:off x="-370879" y="-549271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5" name="직선 연결선 84"/>
            <p:cNvCxnSpPr>
              <a:stCxn id="84" idx="2"/>
            </p:cNvCxnSpPr>
            <p:nvPr/>
          </p:nvCxnSpPr>
          <p:spPr>
            <a:xfrm rot="16200000">
              <a:off x="859206" y="134177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6200000">
              <a:off x="-29275" y="4057122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6200000">
              <a:off x="-29275" y="2301381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6200000">
              <a:off x="-29275" y="527908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 rot="16200000">
              <a:off x="-355503" y="328600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0" name="직선 연결선 89"/>
            <p:cNvCxnSpPr>
              <a:stCxn id="89" idx="2"/>
            </p:cNvCxnSpPr>
            <p:nvPr/>
          </p:nvCxnSpPr>
          <p:spPr>
            <a:xfrm rot="16200000">
              <a:off x="874582" y="1012048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59238" y="1770361"/>
            <a:ext cx="635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좋았다</a:t>
            </a:r>
            <a:endParaRPr lang="ko-KR" altLang="en-US" sz="3200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32530" y="2418301"/>
            <a:ext cx="5618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처음으로 만들고 싶었던 프로그램을 만들어보았다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아주 깔끔한 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OOP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디자인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만족스러운 결과물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,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다양한 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API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를 써볼 수 있었다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핵심적인 기능을 모두 구현할 수 있었다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.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목표달성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!</a:t>
            </a:r>
            <a:endParaRPr lang="ko-KR" altLang="en-US" sz="2000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59238" y="4630724"/>
            <a:ext cx="635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아쉬웠다</a:t>
            </a:r>
            <a:endParaRPr lang="ko-KR" altLang="en-US" sz="3200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32530" y="5278664"/>
            <a:ext cx="5618121" cy="48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멀티플레이를 재실행하려면 서버를 껐다 켜야한다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-108484" y="4079473"/>
            <a:ext cx="12300483" cy="2774504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0" y="3196068"/>
            <a:ext cx="11995689" cy="3657602"/>
            <a:chOff x="154988" y="1456839"/>
            <a:chExt cx="11995689" cy="3657602"/>
          </a:xfrm>
          <a:solidFill>
            <a:srgbClr val="323232"/>
          </a:solidFill>
        </p:grpSpPr>
        <p:sp>
          <p:nvSpPr>
            <p:cNvPr id="5" name="직사각형 4"/>
            <p:cNvSpPr/>
            <p:nvPr/>
          </p:nvSpPr>
          <p:spPr>
            <a:xfrm>
              <a:off x="449456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557944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36913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>
              <a:stCxn id="10" idx="2"/>
            </p:cNvCxnSpPr>
            <p:nvPr/>
          </p:nvCxnSpPr>
          <p:spPr>
            <a:xfrm>
              <a:off x="945401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224370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>
              <a:off x="133285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704819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968292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2" name="직선 연결선 21"/>
            <p:cNvCxnSpPr>
              <a:stCxn id="21" idx="2"/>
            </p:cNvCxnSpPr>
            <p:nvPr/>
          </p:nvCxnSpPr>
          <p:spPr>
            <a:xfrm>
              <a:off x="2076780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355749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/>
            <p:cNvCxnSpPr>
              <a:stCxn id="23" idx="2"/>
            </p:cNvCxnSpPr>
            <p:nvPr/>
          </p:nvCxnSpPr>
          <p:spPr>
            <a:xfrm>
              <a:off x="2464237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2743206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직선 연결선 25"/>
            <p:cNvCxnSpPr>
              <a:stCxn id="25" idx="2"/>
            </p:cNvCxnSpPr>
            <p:nvPr/>
          </p:nvCxnSpPr>
          <p:spPr>
            <a:xfrm>
              <a:off x="2851694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223655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3502625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직선 연결선 28"/>
            <p:cNvCxnSpPr>
              <a:stCxn id="28" idx="2"/>
            </p:cNvCxnSpPr>
            <p:nvPr/>
          </p:nvCxnSpPr>
          <p:spPr>
            <a:xfrm>
              <a:off x="3611113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890082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/>
            <p:cNvCxnSpPr>
              <a:stCxn id="30" idx="2"/>
            </p:cNvCxnSpPr>
            <p:nvPr/>
          </p:nvCxnSpPr>
          <p:spPr>
            <a:xfrm>
              <a:off x="3998570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4277539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4386027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757988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5052454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/>
            <p:cNvCxnSpPr>
              <a:stCxn id="35" idx="2"/>
            </p:cNvCxnSpPr>
            <p:nvPr/>
          </p:nvCxnSpPr>
          <p:spPr>
            <a:xfrm>
              <a:off x="5160942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439911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8" name="직선 연결선 37"/>
            <p:cNvCxnSpPr>
              <a:stCxn id="37" idx="2"/>
            </p:cNvCxnSpPr>
            <p:nvPr/>
          </p:nvCxnSpPr>
          <p:spPr>
            <a:xfrm>
              <a:off x="5548399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5827368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/>
            <p:cNvCxnSpPr>
              <a:stCxn id="39" idx="2"/>
            </p:cNvCxnSpPr>
            <p:nvPr/>
          </p:nvCxnSpPr>
          <p:spPr>
            <a:xfrm>
              <a:off x="5935856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307817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6571290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3" name="직선 연결선 42"/>
            <p:cNvCxnSpPr>
              <a:stCxn id="42" idx="2"/>
            </p:cNvCxnSpPr>
            <p:nvPr/>
          </p:nvCxnSpPr>
          <p:spPr>
            <a:xfrm>
              <a:off x="667977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6958747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5" name="직선 연결선 44"/>
            <p:cNvCxnSpPr>
              <a:stCxn id="44" idx="2"/>
            </p:cNvCxnSpPr>
            <p:nvPr/>
          </p:nvCxnSpPr>
          <p:spPr>
            <a:xfrm>
              <a:off x="7067235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7346204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직선 연결선 46"/>
            <p:cNvCxnSpPr>
              <a:stCxn id="46" idx="2"/>
            </p:cNvCxnSpPr>
            <p:nvPr/>
          </p:nvCxnSpPr>
          <p:spPr>
            <a:xfrm>
              <a:off x="7454692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826653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8121119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7" name="직선 연결선 56"/>
            <p:cNvCxnSpPr>
              <a:stCxn id="56" idx="2"/>
            </p:cNvCxnSpPr>
            <p:nvPr/>
          </p:nvCxnSpPr>
          <p:spPr>
            <a:xfrm>
              <a:off x="8229607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508576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/>
            <p:cNvCxnSpPr>
              <a:stCxn id="58" idx="2"/>
            </p:cNvCxnSpPr>
            <p:nvPr/>
          </p:nvCxnSpPr>
          <p:spPr>
            <a:xfrm>
              <a:off x="8617064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8896033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/>
            <p:cNvCxnSpPr>
              <a:stCxn id="60" idx="2"/>
            </p:cNvCxnSpPr>
            <p:nvPr/>
          </p:nvCxnSpPr>
          <p:spPr>
            <a:xfrm>
              <a:off x="9004521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9376482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9670947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4" name="직선 연결선 63"/>
            <p:cNvCxnSpPr>
              <a:stCxn id="63" idx="2"/>
            </p:cNvCxnSpPr>
            <p:nvPr/>
          </p:nvCxnSpPr>
          <p:spPr>
            <a:xfrm>
              <a:off x="9779435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10058404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6" name="직선 연결선 65"/>
            <p:cNvCxnSpPr>
              <a:stCxn id="65" idx="2"/>
            </p:cNvCxnSpPr>
            <p:nvPr/>
          </p:nvCxnSpPr>
          <p:spPr>
            <a:xfrm>
              <a:off x="10166892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10445861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8" name="직선 연결선 67"/>
            <p:cNvCxnSpPr>
              <a:stCxn id="67" idx="2"/>
            </p:cNvCxnSpPr>
            <p:nvPr/>
          </p:nvCxnSpPr>
          <p:spPr>
            <a:xfrm>
              <a:off x="10554349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0926310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>
              <a:off x="11174285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직선 연결선 70"/>
            <p:cNvCxnSpPr>
              <a:stCxn id="70" idx="2"/>
            </p:cNvCxnSpPr>
            <p:nvPr/>
          </p:nvCxnSpPr>
          <p:spPr>
            <a:xfrm>
              <a:off x="11282773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54988" y="14568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11546245" y="2340244"/>
              <a:ext cx="232472" cy="2758697"/>
              <a:chOff x="10926310" y="3314054"/>
              <a:chExt cx="232472" cy="2758697"/>
            </a:xfrm>
            <a:grpFill/>
          </p:grpSpPr>
          <p:sp>
            <p:nvSpPr>
              <p:cNvPr id="79" name="직사각형 78"/>
              <p:cNvSpPr/>
              <p:nvPr/>
            </p:nvSpPr>
            <p:spPr>
              <a:xfrm>
                <a:off x="10926310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0" name="직선 연결선 79"/>
              <p:cNvCxnSpPr>
                <a:stCxn id="79" idx="2"/>
              </p:cNvCxnSpPr>
              <p:nvPr/>
            </p:nvCxnSpPr>
            <p:spPr>
              <a:xfrm>
                <a:off x="11034798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10941806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9" name="직선 연결선 108"/>
              <p:cNvCxnSpPr>
                <a:stCxn id="108" idx="2"/>
              </p:cNvCxnSpPr>
              <p:nvPr/>
            </p:nvCxnSpPr>
            <p:spPr>
              <a:xfrm>
                <a:off x="11050294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1918205" y="2340244"/>
              <a:ext cx="232472" cy="2758697"/>
              <a:chOff x="10926310" y="3314054"/>
              <a:chExt cx="232472" cy="2758697"/>
            </a:xfrm>
            <a:grpFill/>
          </p:grpSpPr>
          <p:sp>
            <p:nvSpPr>
              <p:cNvPr id="83" name="직사각형 82"/>
              <p:cNvSpPr/>
              <p:nvPr/>
            </p:nvSpPr>
            <p:spPr>
              <a:xfrm>
                <a:off x="10926310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4" name="직선 연결선 83"/>
              <p:cNvCxnSpPr>
                <a:stCxn id="83" idx="2"/>
              </p:cNvCxnSpPr>
              <p:nvPr/>
            </p:nvCxnSpPr>
            <p:spPr>
              <a:xfrm>
                <a:off x="11034798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직사각형 109"/>
              <p:cNvSpPr/>
              <p:nvPr/>
            </p:nvSpPr>
            <p:spPr>
              <a:xfrm>
                <a:off x="10941806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1" name="직선 연결선 110"/>
              <p:cNvCxnSpPr>
                <a:stCxn id="110" idx="2"/>
              </p:cNvCxnSpPr>
              <p:nvPr/>
            </p:nvCxnSpPr>
            <p:spPr>
              <a:xfrm>
                <a:off x="11050294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/>
            <p:cNvCxnSpPr/>
            <p:nvPr/>
          </p:nvCxnSpPr>
          <p:spPr>
            <a:xfrm>
              <a:off x="3239151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626609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014066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4401523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4773484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517643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5563895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5951352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323313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695274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7082731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47018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7842149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8245103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8632560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9020017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9391978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9794931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1018238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10569845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0941806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1189781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직선 연결선 106"/>
            <p:cNvCxnSpPr>
              <a:stCxn id="106" idx="2"/>
            </p:cNvCxnSpPr>
            <p:nvPr/>
          </p:nvCxnSpPr>
          <p:spPr>
            <a:xfrm>
              <a:off x="11298269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6850250" y="116483"/>
            <a:ext cx="7315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2017.06.13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			By . </a:t>
            </a:r>
            <a:r>
              <a:rPr lang="ko-KR" altLang="en-US" sz="1600" dirty="0" smtClean="0">
                <a:solidFill>
                  <a:schemeClr val="bg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김규연 김연재</a:t>
            </a:r>
            <a:endParaRPr lang="ko-KR" altLang="en-US" sz="1600" dirty="0">
              <a:solidFill>
                <a:schemeClr val="bg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10726" y="1753829"/>
            <a:ext cx="731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Times New Roman" panose="02020603050405020304" pitchFamily="18" charset="0"/>
              </a:rPr>
              <a:t>감사합니다</a:t>
            </a:r>
            <a:endParaRPr lang="ko-KR" altLang="en-US" sz="7200" b="1" dirty="0">
              <a:solidFill>
                <a:prstClr val="white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5776" y="202983"/>
            <a:ext cx="1375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목차</a:t>
            </a:r>
            <a:endParaRPr lang="ko-KR" altLang="en-US" sz="54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1141431" y="221281"/>
            <a:ext cx="6882474" cy="6402243"/>
            <a:chOff x="-1141431" y="221281"/>
            <a:chExt cx="6882474" cy="6402243"/>
          </a:xfrm>
        </p:grpSpPr>
        <p:sp>
          <p:nvSpPr>
            <p:cNvPr id="106" name="직사각형 105"/>
            <p:cNvSpPr/>
            <p:nvPr/>
          </p:nvSpPr>
          <p:spPr>
            <a:xfrm rot="16200000">
              <a:off x="-370879" y="5604686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직선 연결선 106"/>
            <p:cNvCxnSpPr>
              <a:stCxn id="106" idx="2"/>
            </p:cNvCxnSpPr>
            <p:nvPr/>
          </p:nvCxnSpPr>
          <p:spPr>
            <a:xfrm rot="16200000">
              <a:off x="859206" y="6288134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 rot="16200000">
              <a:off x="-370879" y="5161318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 rot="16200000">
              <a:off x="859206" y="5844766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 rot="16200000">
              <a:off x="-370879" y="4717950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1" name="직선 연결선 110"/>
            <p:cNvCxnSpPr>
              <a:stCxn id="110" idx="2"/>
            </p:cNvCxnSpPr>
            <p:nvPr/>
          </p:nvCxnSpPr>
          <p:spPr>
            <a:xfrm rot="16200000">
              <a:off x="859206" y="5401398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 rot="16200000">
              <a:off x="-370879" y="3848945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3" name="직선 연결선 112"/>
            <p:cNvCxnSpPr>
              <a:stCxn id="112" idx="2"/>
            </p:cNvCxnSpPr>
            <p:nvPr/>
          </p:nvCxnSpPr>
          <p:spPr>
            <a:xfrm rot="16200000">
              <a:off x="859206" y="4532393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 rot="16200000">
              <a:off x="-370879" y="3405577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5" name="직선 연결선 114"/>
            <p:cNvCxnSpPr>
              <a:stCxn id="114" idx="2"/>
            </p:cNvCxnSpPr>
            <p:nvPr/>
          </p:nvCxnSpPr>
          <p:spPr>
            <a:xfrm rot="16200000">
              <a:off x="859206" y="4089025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 rot="16200000">
              <a:off x="-370879" y="2962209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7" name="직선 연결선 116"/>
            <p:cNvCxnSpPr>
              <a:stCxn id="116" idx="2"/>
            </p:cNvCxnSpPr>
            <p:nvPr/>
          </p:nvCxnSpPr>
          <p:spPr>
            <a:xfrm rot="16200000">
              <a:off x="859206" y="3645657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/>
            <p:cNvSpPr/>
            <p:nvPr/>
          </p:nvSpPr>
          <p:spPr>
            <a:xfrm rot="16200000">
              <a:off x="-370879" y="2075472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9" name="직선 연결선 118"/>
            <p:cNvCxnSpPr>
              <a:stCxn id="118" idx="2"/>
            </p:cNvCxnSpPr>
            <p:nvPr/>
          </p:nvCxnSpPr>
          <p:spPr>
            <a:xfrm rot="16200000">
              <a:off x="859206" y="2758920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/>
            <p:cNvSpPr/>
            <p:nvPr/>
          </p:nvSpPr>
          <p:spPr>
            <a:xfrm rot="16200000">
              <a:off x="-370879" y="1632104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1" name="직선 연결선 120"/>
            <p:cNvCxnSpPr>
              <a:stCxn id="120" idx="2"/>
            </p:cNvCxnSpPr>
            <p:nvPr/>
          </p:nvCxnSpPr>
          <p:spPr>
            <a:xfrm rot="16200000">
              <a:off x="859206" y="2315552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 rot="16200000">
              <a:off x="-370879" y="1188736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3" name="직선 연결선 122"/>
            <p:cNvCxnSpPr>
              <a:stCxn id="122" idx="2"/>
            </p:cNvCxnSpPr>
            <p:nvPr/>
          </p:nvCxnSpPr>
          <p:spPr>
            <a:xfrm rot="16200000">
              <a:off x="859206" y="1872184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 rot="16200000">
              <a:off x="-370879" y="337465"/>
              <a:ext cx="248286" cy="1789390"/>
            </a:xfrm>
            <a:prstGeom prst="rect">
              <a:avLst/>
            </a:prstGeom>
            <a:solidFill>
              <a:srgbClr val="323232"/>
            </a:solidFill>
            <a:ln>
              <a:solidFill>
                <a:srgbClr val="323232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5" name="직선 연결선 124"/>
            <p:cNvCxnSpPr>
              <a:stCxn id="124" idx="2"/>
            </p:cNvCxnSpPr>
            <p:nvPr/>
          </p:nvCxnSpPr>
          <p:spPr>
            <a:xfrm>
              <a:off x="647959" y="1232160"/>
              <a:ext cx="5093084" cy="0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 rot="16200000">
              <a:off x="-370879" y="-105903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7" name="직선 연결선 126"/>
            <p:cNvCxnSpPr>
              <a:stCxn id="126" idx="2"/>
            </p:cNvCxnSpPr>
            <p:nvPr/>
          </p:nvCxnSpPr>
          <p:spPr>
            <a:xfrm rot="16200000">
              <a:off x="859206" y="577545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 rot="16200000">
              <a:off x="-370879" y="-549271"/>
              <a:ext cx="248286" cy="1789390"/>
            </a:xfrm>
            <a:prstGeom prst="rect">
              <a:avLst/>
            </a:prstGeom>
            <a:solidFill>
              <a:srgbClr val="323232">
                <a:alpha val="55000"/>
              </a:srgbClr>
            </a:solidFill>
            <a:ln>
              <a:solidFill>
                <a:srgbClr val="323232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9" name="직선 연결선 128"/>
            <p:cNvCxnSpPr>
              <a:stCxn id="128" idx="2"/>
            </p:cNvCxnSpPr>
            <p:nvPr/>
          </p:nvCxnSpPr>
          <p:spPr>
            <a:xfrm rot="16200000">
              <a:off x="859206" y="134177"/>
              <a:ext cx="0" cy="422494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16200000">
              <a:off x="-29275" y="4057122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>
              <a:off x="-29275" y="2301381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rot="16200000">
              <a:off x="-29275" y="527908"/>
              <a:ext cx="0" cy="2224312"/>
            </a:xfrm>
            <a:prstGeom prst="line">
              <a:avLst/>
            </a:prstGeom>
            <a:solidFill>
              <a:srgbClr val="323232">
                <a:alpha val="70000"/>
              </a:srgbClr>
            </a:solidFill>
            <a:ln w="44450">
              <a:solidFill>
                <a:srgbClr val="323232">
                  <a:alpha val="5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모서리가 둥근 직사각형 1"/>
          <p:cNvSpPr/>
          <p:nvPr/>
        </p:nvSpPr>
        <p:spPr>
          <a:xfrm>
            <a:off x="2160581" y="1652985"/>
            <a:ext cx="7932345" cy="762593"/>
          </a:xfrm>
          <a:prstGeom prst="round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200" dirty="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	1</a:t>
            </a:r>
            <a:r>
              <a:rPr lang="en-US" altLang="ko-KR" sz="320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. </a:t>
            </a:r>
            <a:r>
              <a:rPr lang="ko-KR" altLang="en-US" sz="320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땅콩 피아노 </a:t>
            </a:r>
            <a:r>
              <a:rPr lang="ko-KR" altLang="en-US" sz="3200" b="1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소개</a:t>
            </a:r>
            <a:endParaRPr lang="ko-KR" altLang="en-US" sz="3200" b="1" dirty="0">
              <a:solidFill>
                <a:prstClr val="white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16392" y="2638244"/>
            <a:ext cx="6176534" cy="762593"/>
          </a:xfrm>
          <a:prstGeom prst="roundRect">
            <a:avLst/>
          </a:prstGeom>
          <a:noFill/>
          <a:ln w="381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20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	2.1. Single Play</a:t>
            </a:r>
            <a:endParaRPr lang="ko-KR" altLang="en-US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16392" y="3623503"/>
            <a:ext cx="6176534" cy="762593"/>
          </a:xfrm>
          <a:prstGeom prst="round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20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	2.2. Multi Play</a:t>
            </a:r>
            <a:endParaRPr lang="ko-KR" altLang="en-US" sz="3200" dirty="0">
              <a:solidFill>
                <a:prstClr val="white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16392" y="4608762"/>
            <a:ext cx="6176534" cy="762593"/>
          </a:xfrm>
          <a:prstGeom prst="roundRect">
            <a:avLst/>
          </a:prstGeom>
          <a:noFill/>
          <a:ln w="381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	</a:t>
            </a:r>
            <a:r>
              <a:rPr lang="en-US" altLang="ko-KR" sz="320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2.3. Song Practice</a:t>
            </a:r>
            <a:endParaRPr lang="ko-KR" altLang="en-US" dirty="0">
              <a:solidFill>
                <a:prstClr val="white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60581" y="5594022"/>
            <a:ext cx="7932345" cy="762593"/>
          </a:xfrm>
          <a:prstGeom prst="round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20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	</a:t>
            </a:r>
            <a:r>
              <a:rPr lang="en-US" altLang="ko-KR" sz="320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3</a:t>
            </a:r>
            <a:r>
              <a:rPr lang="en-US" altLang="ko-KR" sz="320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. </a:t>
            </a:r>
            <a:r>
              <a:rPr lang="ko-KR" altLang="en-US" sz="3200" dirty="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후기</a:t>
            </a:r>
            <a:endParaRPr lang="ko-KR" altLang="en-US" sz="3200" dirty="0">
              <a:solidFill>
                <a:prstClr val="white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60581" y="2638244"/>
            <a:ext cx="1574657" cy="2733111"/>
          </a:xfrm>
          <a:prstGeom prst="round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Overall</a:t>
            </a:r>
          </a:p>
          <a:p>
            <a:pPr algn="ctr"/>
            <a:r>
              <a:rPr lang="en-US" altLang="ko-KR" sz="2800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Design</a:t>
            </a:r>
            <a:endParaRPr lang="ko-KR" altLang="en-US" sz="2800" dirty="0">
              <a:solidFill>
                <a:prstClr val="white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7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-108484" y="4079473"/>
            <a:ext cx="12300483" cy="2774504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0" y="3196068"/>
            <a:ext cx="11995689" cy="3657602"/>
            <a:chOff x="154988" y="1456839"/>
            <a:chExt cx="11995689" cy="3657602"/>
          </a:xfrm>
          <a:solidFill>
            <a:srgbClr val="323232"/>
          </a:solidFill>
        </p:grpSpPr>
        <p:sp>
          <p:nvSpPr>
            <p:cNvPr id="5" name="직사각형 4"/>
            <p:cNvSpPr/>
            <p:nvPr/>
          </p:nvSpPr>
          <p:spPr>
            <a:xfrm>
              <a:off x="449456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557944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36913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>
              <a:stCxn id="10" idx="2"/>
            </p:cNvCxnSpPr>
            <p:nvPr/>
          </p:nvCxnSpPr>
          <p:spPr>
            <a:xfrm>
              <a:off x="945401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224370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>
              <a:off x="133285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704819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968292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2" name="직선 연결선 21"/>
            <p:cNvCxnSpPr>
              <a:stCxn id="21" idx="2"/>
            </p:cNvCxnSpPr>
            <p:nvPr/>
          </p:nvCxnSpPr>
          <p:spPr>
            <a:xfrm>
              <a:off x="2076780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355749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/>
            <p:cNvCxnSpPr>
              <a:stCxn id="23" idx="2"/>
            </p:cNvCxnSpPr>
            <p:nvPr/>
          </p:nvCxnSpPr>
          <p:spPr>
            <a:xfrm>
              <a:off x="2464237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2743206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직선 연결선 25"/>
            <p:cNvCxnSpPr>
              <a:stCxn id="25" idx="2"/>
            </p:cNvCxnSpPr>
            <p:nvPr/>
          </p:nvCxnSpPr>
          <p:spPr>
            <a:xfrm>
              <a:off x="2851694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223655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3502625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직선 연결선 28"/>
            <p:cNvCxnSpPr>
              <a:stCxn id="28" idx="2"/>
            </p:cNvCxnSpPr>
            <p:nvPr/>
          </p:nvCxnSpPr>
          <p:spPr>
            <a:xfrm>
              <a:off x="3611113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890082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/>
            <p:cNvCxnSpPr>
              <a:stCxn id="30" idx="2"/>
            </p:cNvCxnSpPr>
            <p:nvPr/>
          </p:nvCxnSpPr>
          <p:spPr>
            <a:xfrm>
              <a:off x="3998570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4277539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4386027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757988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5052454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/>
            <p:cNvCxnSpPr>
              <a:stCxn id="35" idx="2"/>
            </p:cNvCxnSpPr>
            <p:nvPr/>
          </p:nvCxnSpPr>
          <p:spPr>
            <a:xfrm>
              <a:off x="5160942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439911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8" name="직선 연결선 37"/>
            <p:cNvCxnSpPr>
              <a:stCxn id="37" idx="2"/>
            </p:cNvCxnSpPr>
            <p:nvPr/>
          </p:nvCxnSpPr>
          <p:spPr>
            <a:xfrm>
              <a:off x="5548399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5827368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/>
            <p:cNvCxnSpPr>
              <a:stCxn id="39" idx="2"/>
            </p:cNvCxnSpPr>
            <p:nvPr/>
          </p:nvCxnSpPr>
          <p:spPr>
            <a:xfrm>
              <a:off x="5935856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307817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6571290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3" name="직선 연결선 42"/>
            <p:cNvCxnSpPr>
              <a:stCxn id="42" idx="2"/>
            </p:cNvCxnSpPr>
            <p:nvPr/>
          </p:nvCxnSpPr>
          <p:spPr>
            <a:xfrm>
              <a:off x="667977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6958747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5" name="직선 연결선 44"/>
            <p:cNvCxnSpPr>
              <a:stCxn id="44" idx="2"/>
            </p:cNvCxnSpPr>
            <p:nvPr/>
          </p:nvCxnSpPr>
          <p:spPr>
            <a:xfrm>
              <a:off x="7067235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7346204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직선 연결선 46"/>
            <p:cNvCxnSpPr>
              <a:stCxn id="46" idx="2"/>
            </p:cNvCxnSpPr>
            <p:nvPr/>
          </p:nvCxnSpPr>
          <p:spPr>
            <a:xfrm>
              <a:off x="7454692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826653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8121119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7" name="직선 연결선 56"/>
            <p:cNvCxnSpPr>
              <a:stCxn id="56" idx="2"/>
            </p:cNvCxnSpPr>
            <p:nvPr/>
          </p:nvCxnSpPr>
          <p:spPr>
            <a:xfrm>
              <a:off x="8229607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508576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/>
            <p:cNvCxnSpPr>
              <a:stCxn id="58" idx="2"/>
            </p:cNvCxnSpPr>
            <p:nvPr/>
          </p:nvCxnSpPr>
          <p:spPr>
            <a:xfrm>
              <a:off x="8617064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8896033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/>
            <p:cNvCxnSpPr>
              <a:stCxn id="60" idx="2"/>
            </p:cNvCxnSpPr>
            <p:nvPr/>
          </p:nvCxnSpPr>
          <p:spPr>
            <a:xfrm>
              <a:off x="9004521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9376482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9670947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4" name="직선 연결선 63"/>
            <p:cNvCxnSpPr>
              <a:stCxn id="63" idx="2"/>
            </p:cNvCxnSpPr>
            <p:nvPr/>
          </p:nvCxnSpPr>
          <p:spPr>
            <a:xfrm>
              <a:off x="9779435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10058404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6" name="직선 연결선 65"/>
            <p:cNvCxnSpPr>
              <a:stCxn id="65" idx="2"/>
            </p:cNvCxnSpPr>
            <p:nvPr/>
          </p:nvCxnSpPr>
          <p:spPr>
            <a:xfrm>
              <a:off x="10166892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10445861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8" name="직선 연결선 67"/>
            <p:cNvCxnSpPr>
              <a:stCxn id="67" idx="2"/>
            </p:cNvCxnSpPr>
            <p:nvPr/>
          </p:nvCxnSpPr>
          <p:spPr>
            <a:xfrm>
              <a:off x="10554349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0926310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>
              <a:off x="11174285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직선 연결선 70"/>
            <p:cNvCxnSpPr>
              <a:stCxn id="70" idx="2"/>
            </p:cNvCxnSpPr>
            <p:nvPr/>
          </p:nvCxnSpPr>
          <p:spPr>
            <a:xfrm>
              <a:off x="11282773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54988" y="14568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11546245" y="2340244"/>
              <a:ext cx="232472" cy="2758697"/>
              <a:chOff x="10926310" y="3314054"/>
              <a:chExt cx="232472" cy="2758697"/>
            </a:xfrm>
            <a:grpFill/>
          </p:grpSpPr>
          <p:sp>
            <p:nvSpPr>
              <p:cNvPr id="79" name="직사각형 78"/>
              <p:cNvSpPr/>
              <p:nvPr/>
            </p:nvSpPr>
            <p:spPr>
              <a:xfrm>
                <a:off x="10926310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0" name="직선 연결선 79"/>
              <p:cNvCxnSpPr>
                <a:stCxn id="79" idx="2"/>
              </p:cNvCxnSpPr>
              <p:nvPr/>
            </p:nvCxnSpPr>
            <p:spPr>
              <a:xfrm>
                <a:off x="11034798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10941806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9" name="직선 연결선 108"/>
              <p:cNvCxnSpPr>
                <a:stCxn id="108" idx="2"/>
              </p:cNvCxnSpPr>
              <p:nvPr/>
            </p:nvCxnSpPr>
            <p:spPr>
              <a:xfrm>
                <a:off x="11050294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1918205" y="2340244"/>
              <a:ext cx="232472" cy="2758697"/>
              <a:chOff x="10926310" y="3314054"/>
              <a:chExt cx="232472" cy="2758697"/>
            </a:xfrm>
            <a:grpFill/>
          </p:grpSpPr>
          <p:sp>
            <p:nvSpPr>
              <p:cNvPr id="83" name="직사각형 82"/>
              <p:cNvSpPr/>
              <p:nvPr/>
            </p:nvSpPr>
            <p:spPr>
              <a:xfrm>
                <a:off x="10926310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4" name="직선 연결선 83"/>
              <p:cNvCxnSpPr>
                <a:stCxn id="83" idx="2"/>
              </p:cNvCxnSpPr>
              <p:nvPr/>
            </p:nvCxnSpPr>
            <p:spPr>
              <a:xfrm>
                <a:off x="11034798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직사각형 109"/>
              <p:cNvSpPr/>
              <p:nvPr/>
            </p:nvSpPr>
            <p:spPr>
              <a:xfrm>
                <a:off x="10941806" y="3314054"/>
                <a:ext cx="216976" cy="2231756"/>
              </a:xfrm>
              <a:prstGeom prst="rect">
                <a:avLst/>
              </a:prstGeom>
              <a:grpFill/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1" name="직선 연결선 110"/>
              <p:cNvCxnSpPr>
                <a:stCxn id="110" idx="2"/>
              </p:cNvCxnSpPr>
              <p:nvPr/>
            </p:nvCxnSpPr>
            <p:spPr>
              <a:xfrm>
                <a:off x="11050294" y="5545810"/>
                <a:ext cx="0" cy="526941"/>
              </a:xfrm>
              <a:prstGeom prst="line">
                <a:avLst/>
              </a:prstGeom>
              <a:grpFill/>
              <a:ln w="444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/>
            <p:cNvCxnSpPr/>
            <p:nvPr/>
          </p:nvCxnSpPr>
          <p:spPr>
            <a:xfrm>
              <a:off x="3239151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626609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014066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4401523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4773484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517643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5563895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5951352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323313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695274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7082731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47018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7842149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8245103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8632560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9020017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9391978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9794931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10182388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10569845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0941806" y="1472339"/>
              <a:ext cx="0" cy="3642102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1189781" y="2340244"/>
              <a:ext cx="216976" cy="2231756"/>
            </a:xfrm>
            <a:prstGeom prst="rect">
              <a:avLst/>
            </a:prstGeom>
            <a:grpFill/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직선 연결선 106"/>
            <p:cNvCxnSpPr>
              <a:stCxn id="106" idx="2"/>
            </p:cNvCxnSpPr>
            <p:nvPr/>
          </p:nvCxnSpPr>
          <p:spPr>
            <a:xfrm>
              <a:off x="11298269" y="4572000"/>
              <a:ext cx="0" cy="526941"/>
            </a:xfrm>
            <a:prstGeom prst="line">
              <a:avLst/>
            </a:prstGeom>
            <a:grpFill/>
            <a:ln w="444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6850250" y="116483"/>
            <a:ext cx="7315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2017.06.13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			By . </a:t>
            </a:r>
            <a:r>
              <a:rPr lang="ko-KR" altLang="en-US" sz="1600" dirty="0" smtClean="0">
                <a:solidFill>
                  <a:schemeClr val="bg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김규연 김연재</a:t>
            </a:r>
            <a:endParaRPr lang="ko-KR" altLang="en-US" sz="1600" dirty="0">
              <a:solidFill>
                <a:schemeClr val="bg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10726" y="1753829"/>
            <a:ext cx="731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mtClean="0">
                <a:solidFill>
                  <a:prstClr val="white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Times New Roman" panose="02020603050405020304" pitchFamily="18" charset="0"/>
              </a:rPr>
              <a:t>Appendix</a:t>
            </a:r>
            <a:endParaRPr lang="ko-KR" altLang="en-US" sz="7200" b="1" dirty="0">
              <a:solidFill>
                <a:prstClr val="white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0" y="439946"/>
            <a:ext cx="11599334" cy="158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4" y="-2687302"/>
            <a:ext cx="11599334" cy="158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" y="-9161254"/>
            <a:ext cx="11599334" cy="158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2" y="0"/>
            <a:ext cx="10255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0688" y="122487"/>
            <a:ext cx="6096000" cy="76328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700"/>
              <a:t>https://www.draw.io/?lightbox=1&amp;highlight=0000ff&amp;edit=_blank&amp;layers=1&amp;nav=1&amp;title=Untitled%20Diagram.html#R7V1dd6M40v41ubQPEoiPy06me6dnu3ezk9l9d6%2F2YCPb7GDwAu4k%2B%2BtfSUgYJEGwjXC6h3SfxAjMVz1VelSqKt3ZD%2FuXP%2BXhYfc1i3ByB63o5c7%2B6Q5C4AYO%2BUNbXnkLCqyqZZvHEW87NTzF%2F8O8URx2jCNctA4ssywp40O7cZ2lKV6XrbYwz7Pn9mGbLGlf9RBusdLwtA4TtfX%2F4qjcVa0%2BdE%2FtP%2BN4uxNXJo9c7dmH4mD%2BJMUujLLnRpP98c5%2ByLOsrD7tXx5wQt%2BeeC%2FV9z517K1vLMdpOeQLdgCQhX3H3wDkO9Z6wc%2FwLUyO%2FGH3YZzymy1fxRv4hvMyJi%2FkQxJvU9JUZoc7%2Bz7kWwnekKvfF4dwHafb3%2Bi%2Bn%2FxTwxe2%2Byd4avmVvyzA2nbhgV5mfVxhulmJn8jevo%2FinMgzzuhFiuxIX%2Bb9JkvLJ35nDtnelfuEHk8%2B5tkxjTB9VKs6b%2FWu6cY628dr%2FjkJVzi5D9e%2Fb9kXHrIky8muNEvZ9cs8%2Bx2LxjtoW%2Byn3iMQQC%2B4iZOkceSG%2FfB7%2FBTu44Qi%2Fh84j8I0FLfOHw%2Fybd2FuEzIO8cvnYIGNXyI4uFsj8v8lRzCv4A44LjK2Tbffj7hF3q8bdfALvR5Y8h1Zluf%2BgQr8oEjayDKbBVlR6K%2Bj%2BRLbsKhQ0Dnbunn8FW0kus0d8yo%2FN5R6cA2LJGrwtJzNbC0wQiw9ABcWZYX2tD1IXLWC0eBZUFgkODHJHydwfa9g8312mCDGrBBHdgAMgE2pIItS7ePeUiku8Yz3L53uDkQteC2gMhTjVugM262CbyR55UBp4AMR4Tn8k2crLLnj6eGe9ZAduyyPP4feW9hQhvT6ANl1BQ9SVgUVMRNQJCXlb%2F%2Bk4p9icTmv8S%2Bl7hs7CJb%2F%2BL4qG6M3k3%2Fyyc3nx3zNe6gGWJsEOZbXHYcY%2BuF2JAR0ohItOU4Ccv4W%2Fs2dWLjV3jMYvIANUYI4Nq0TGZb1ePxbzV5vHwiybY5ssmq3oFyIoai%2BrEvBJbK5qYAVid4%2BiBnDlh6%2B34zYMl837oQWI6EUDglsFQ%2B9ge0WHqWejNg2ZKhkYn4YIvlSwh1JwSWhnvhnPT2M%2Bv63lkXAn4LVoHnK6QLuUjVDxBAE6TLHWDCTgaJiyIKix0TJ2jLeaiRuZVxqDmmePkykR1qHE7S6DqTSesQnCWzUydSkJsqh%2FUtoNmznHqTfwoKI3oWtueyvqXT6r1fOgzaXQKwLsWP2z5RINNqg%2BgRHq0Geh7jMM3mruV771qAPFoDQtYN7XBtjXq4YzjRFaTZ6oD%2Bq26upniO90nIBNEQbFPmTJq7OIm%2BhK8EEhQZJZGl2Lpv8mf2ZWbp%2BGuHriQ1LvTTl57oyfhlckzB%2BCheOqibvoRFWQMrScJDEa%2FYzdFD9kRf4%2FQ%2BK8tsL6DIn%2BpTB17GELjkwbERUuQNHJ3D0EYmuISn0lYxMxLF38SsyC%2BP5K3QE9GJO%2F65nj5pHnd%2FJK8zvUP3d4icylqxzUKBD3l%2FZRs6bXXm4tYgQLJleoPXNmiOatBo0%2FMuLvETaaf39JyH9IsZOd8mqcZ3cRThlFmrMizDVQ3qA7XwTAb0Ke%2BJqB5ol0qf94Fsg9M2%2BU8Pz4nxSMnzhTGDCCagfMZFORRPHTqqIqx2QQ8DlOMYwdMAcprEsuHoN9nDRL8nAmMj9Fb%2FtgAKHmwVD7ZGzqz7ecyKmHdseXWsJP%2BbiNhT%2BwitiH0TPYTqmVuQzU2cF5QsbfJwj8nfbEOfMc%2B2ZFtjUOhXIryOI3rs8y6kX91nbCvK6INmR7ojZASspC0HNl%2Fmhnuqp%2BmqOLCXqzNCs7WZEorqUFgLRWTC2jiqsfmQ5DiMXv%2BafnxZ4wNT3Zm7GOIuThAM5C6WEel7Wkv09wLniwhvSCcTkc0GDhQrdGd%2FYFYKf8NpZbzI6yT25pinRH2pFUupXaJhJCdrVsxWx7zVqTT7ao7jmsAdUqcQ9KPxtw0NaEh7Td4GzjvlfZ09%2BgGMD5JmCWqq2QSBNtTCNoICdeD0Z%2Fy6ysKcWp3f64%2BK0XnEUUjPfKj%2BzrbEtC1BHZNbPbZEByMz4yWkdmLzeGlsEevGSzoRmxgvAeRraUqBKeM4VB0HuTNyY6qtOJkRK0yj2Wi8G6OhG%2FZojQY00fWoiCJdz0w%2FjNIPR5pIQkCNvAO6aPfAhJ8eqfOJizVRgJg5YZjzpYeCLCpnCp3aY1aF3Br5Vc3g0PkH7mWpfjNQhSWerc4EVsc%2Fm6roIGdk2OOqU0MnwjubnglNj%2B2DYb2PEdPjqg7gD3kevn5htoebDmYpWKfEG7ixaFil2W6MZzfc86eEdHgRx42LlwERl%2FMI50oJI3i7EY6rekIWNGTj0GAihZZX7HGSRTGe54enhIomQ2lCY6DO2HB%2F2MwgDDII15EYhKcZvEzHIFSf1yrLEkyzcK24YIDAM0MY1yicP6EynVFQ%2FRkzQxhbwjdlCBpvReX%2F5J4FHi7CZ0Za7ojZCEwGkZsyA0%2BtEvL3Qk1ZbgTJZwf2lklLM1i3K8%2BhmYLVysFaWEvLCkTLI85j8jCUTNRR82p21uVpf52zyb3pWV2UTiepa%2BPlkZxEJYt7aMA88GXWEXhLGjrtWG5gAcsRSZ4TRNB7qvPKGLqa4HpHEOrQfRMQcuUU5EsT%2BgCyvKVvn36k4Gk%2FaO21vekApXo1RJC0hCkl1%2BrKMAjUfgcwWLpUqVxg2QggF2riyYHGiBupP6GJJv%2F4UhIdUof4DVVbJRkdVjV1za026ZiIa9GbadpvqeFIyuYNUbau2UMTyiYnvQI3WNoB%2BSHa4Tq%2BY0uMbrjuOeed2KS2qSPGp77CJrP3YETvgSNlvi2CgTwRWCZSVjx1tPiwy7ICU0SQ9nVjQw2%2BSsLXr0eaQ1lFlPPP88ym6aFHpcHvMwjLG5CcO%2FsfrpTwLWOwRA%2FZ9D%2FswzTcVlHeB8rb5kmISdEwMH7KiKvBV10NTzjB6xJHfzkmyTWZIzOtuJxWQE3qsza8BciFh8ZBhdZF0JFKMpuK8UyF34GTM4OezJiKAXXIZmpwpYR1UxM6CRuhBqofh%2BWm0qDsNKPD4S37SBWcMwWqFzRpFdPpymNBKzyR42kUA%2F9GwToT5khggxApZ3W2HZMhSzejoUOWY6RDUZ1hzYHqzC3McQtPqgG98HWdiK%2BhFrAHCfxyvxLlDmkJ5zOvZw3otMKEiDUNS3xPQ7MLBX9X%2BtF8NfzmFzVu86nM44bhEqGbCTtwtl4jWq%2BOep59zEcDWjPMZ05MMy9hLfPRSNgI89HkpRU7ojFC06ugDMphCkZ59LU3WqsqsGyS5zCm3z6mZZycGFJNiigGBq69MBsXc9DTUiMN9OQSquNgT%2FW4NjzzMzMyx4wCT57MUU1Q7YhpZ9FDA0AIVM%2FsPZ0NJkr4tyM%2B4kHE5L%2FVkbPxGNF4BOcyEy1ojDCTQHXfzsxkbAlrmIlWwiaYiTBJbZ%2BMSjc4WzllkXRWB2uzjC7ist5hYtOZa6fcMdLCuUv5emB1ysh9L8nfz2ecuaJQlctoTXqOOKWminuGao6E02g5k6Lb2zXd6j061HsmSFGguiKfupeKmlnRmP4iKcMWClncJD8mmGtojqDqwThlf4x0cPrKdbwqg6gJEyZsqDyb%2F8kwYQ%2FUejO01ldk3VyIhryLXbbN0jBprkbTLqWuiZEVn6vK%2F7COitUsGMB2%2FgeX5Ss37uGxzKhk6yt%2FyZg9GDF0fVA0rdchtcGRs5fLJPgRZXLFm%2BwK%2BPecpXv68VqdKYBg2QzSdy4NSL7qKiYX9xAzOzNM3oCJ3ydAeyyYXHMVozABPyJMvm8LDyyVW%2F8AQplN%2FNi6q1kn4wHefbiP6cB6Q6kw2byvfUCrXPYKrUQDnXCv4k3JoIhu4JR6mWrvz6rT9TNuKpm8dnHdjTXpL9Isa2bE%2BwEsddT7eX9I8B7TMYOio2Onj1l3rfQxx%2FeaagqW1kmJ5RzhkSxljbFeU%2Bl3lIgzkFrmSZllIk%2FiXK0OnP7zGNVbdZZ71MTfkWTvD%2BolO2LqDYjel6cJ%2FWDpBUFAjAby%2FHohgLPtu2WfdV6TyAATsLFWv2%2B1%2B%2F1bcDF%2FiIHpSBSfgIuJpR7%2FQCIREXm9Iqm8zLcRiWZSQr%2Bs7bysyqU8DEg0tzaSLSKmi8mQ6yqMJHO9ezpc0%2FQXitVn6p5eJ7GWmc0O6isc1Fzfzpq10CFjDA81gi7yAhQ5QeRgYG0WQF%2FJfkvHL1UZp3W23x9TIrSSyJUAZUcXYyIfNmwTh%2BtdDZwZN1PiRhdoqsONPKQeyaCowKk6kYcWXuYOZZwOxZcrgli2piiMbmRvqkPR1H9j9GWNKXvhITz0CcQKXDvaSudDT54RafXAArOYHX6OqHkStl5gdYqMB%2FK0TzUXejBpic6vYa91MhlZbgdCBYlf6fJuF4bYzAZIn9oteQ9cMHSRYzP2B2oqVN8p8RYda%2FDMhuRGhqTS1bMMyWRrAAKoequZX7EqXtpYEIFy4gMRqobxGqk2eDeOX8Id4ovuWq7ERJkzINUUdN1L55ig%2B8aZTHodoTq2%2FuVTtWayhI5xJ3s8Ua1NrN2K7HbdQFWZJqsaCKA6PjBQNnAkzeAinGYGhlZ37JoOtX3U3OnKjGmoQniB3YaG3Akb1Qd1aGCmMKtu1n0kRIgI8X4f7oQlIaFcwldO4htsK2Wra0OnNQU%2FYcVVYKt5P0tyFsKCK%2BGQE2rzB0cuwCoXoa2ri701ojFjO0VaXuOtEPNHmchncrK%2FjqhJYtq8ezpF0rERVawW%2FkXzJCZ0zAramrGAvr1sVkf1Lp0jrYEy9MxGlU5XAKka%2FBxawHL%2Fe8zKesRZraxuHV7I77tqrR%2FWvmAjF7rPaeyj46QFH%2FLQfTxbpT5nZygNGzV93GxYZrkugKZuO8htOzqaKyrcn64Eui960eNW47f6eeVzL9a7MN1WnvOE%2BcjFgkl9t27kTo5s9FJ77Nmh095CTOspZXnExtlVJSXmyYswH6fn2ZYw5alvqzuiq30Hkp3VD9mlcX1jIL5hnLXyLjWsMd3%2BFO7jhBqDn3HyDdOz6ojtlWsMWu1erSabN1neFNiacLu3ezLmXRNt6zhf09y5Y6EMCthxje1TD%2BibGGj39lncwk7TaTlSp%2BVa0hIMwwM1pZguVy6hZbRTGpAgNwE6RuI2bkdOqhkABMvADiCCtu06jog%2Bqf20kBEN8XMpg5HLYaEJV%2FoAtuphqUtKKCiZs2jHXGbOstqehAWBAnNRQBR4rn5tismyamvncHMWIGHh1%2FSWdiErWnRK%2BI%2BqpP2qNAB5obQyQEzZGatuFBeMtOV5VdRIzD1K8JonAK6ZALDHqRmPHCNoUgdG4zqutMNtb6Lx9jCX1oTDbSgvRmK5ozg%2FiVU478Qmuy5HZb2TTA4A6eVCS15USNW06WYHHJXtTbqo0EgqVUu3V6cqd94kOgVFbK%2Fw7cpl1YfqkNuehwi8%2FtMa1SB1Juk37tIwq0FyXTXXC97P%2FJqjTrKY1CDFQTyaBk0431yT1Xr9kkuXQUQSNJQzmVQIpJLeaRTCgojOFMEAuo5NKD1svYOFjazWYmKayhvT6YeIjjWsHx20zTtHRaYBv2zNvEu7BuBL9Ar50t0YBb%2BavPJdMgc0hI13DpfMrPDZE5iwIGrK9vqeBYAH%2FEu5OZTKci2gE7DpZ2S7nm%2F7aMIlCOsp3XkmbJ4Jm2fCftyZMFdKUa6d17eZCUMqd59koWHfaQcMEjq2BDBwHBcFlut4gWZ%2BcDrG5qq0dprlly34rl%2BLGiJlksiaKpPxXgpgBLJv8NJ1zP2AvCrPQr4PbUTQAlqnpe621t4JXY6u6saejCKPWTvFndAXDSRaqqxHOLwchi%2BF3k7oKnNVPiuFU7LEmCdaXsG0VQXShLEjFie5TUylq3qczcZU9pWoaFQPG11phnikQbUw5iSqJXsLoAOXrXmICyMSZEPuyFzNqKKpPulJZnUcv%2B3BJGbqPVGVSXzSo2nKdKQDBYrYLgM9kgLV5aXtTGLeezNW%2F%2FM%2B3JrWgIWUB%2BF4Gjezrr6%2FGchr1plnb%2BHzWrfW9C480I%2Bn9EFlzCyVZHdHemnS%2BNf2NeNfEehjfBFNIPzFf6CaUDVQ%2Bvtlr2OBrwmqQmnWyv5wjOLsc3o4lk9ljqlz6r0AGkBpKg9pM3Z0qcNmEK0OuQxn7PQVumyRy1FBPCj62Zsu%2BHVBrNayGmADj%2FAfC7anLRwH9Q7Dh%2Fa7p0LPtQcRLhuXFR69KfphzYKvffhaJ2FBU%2BjOh5FlOW27aSF4vSOoH2HCCvXnqL8NMJ3qo5F8BTaQbI9rLykOriujabvSWUHPWcfDl1oRTEHXTUY2TgBuFWyjvBK1Z%2FwOppy7BNtvu%2BGUjgHJUeZqyxec7ZeVT2tujKS8YjU24beHx393FMcT5CnNSspvdTHdzSBzjiFqkgfNvrWXexqJd7mSU09XBcjXqGXfEuwXq%2BV5%2BWQ8CP%2FtogJLSwrmoUrR0e2NHR%2FXhairldZgfyg7NzzrQpLlOlK%2Bohzlb1BzVU5FNbfoKIt7ieZa70pxAbGzSwfYPqGwBFEIgdvpsepC6dNj83mhqrNguDI3FVXtgadLC3Wt9kDIvbTQv%2Be%2BcSKTVFSNCHhgfekTkeJcrnrEtTIlp6rOm2Lr6LZvwh4AdQjSUTA0TuMyDpOEPso6S9Mqca8q%2BmcJ460r69eoNlqXGOVfOxApFaz4KAtUa1Ye7egO5ozA4RmBHTquIrM7IVALxDESAtV7Uwd%2Blf35tapQO1ug8SyQJ3E%2FT52h0Fsgz4TgVXduVRW9bBmMXcyKn8t1RIVlaRU%2BblsjyRTxqqXVkbzilbWpHMjcLNVXPVVHnuuVGjdOHQOrM42TY8Q4qc4GVva4FTU%2Bm6dxzBMC7RBRTzPrXLuFx15XTRW9vvYxsQHhnupWuiqYbu6IejEaU%2FRZqxPh4aYmZxs8Zn82JyOak7MXAtFiysxCIO%2Bj%2Fk7fKLx7ov%2FuImdbd1Hx%2FlH8dEl7yA%2FarMiRTjF4FI%2BkUbxvLx3oIw9Uv41lr6pvTy3lc1ucqVXAzCf%2FiWfux9l01WUVb5HvX4gzicZ7tnUjnIlX3MDZn%2BpFjd7E28grRU4iRNlTB6xLkzTVxWbkM5kUnMprW6MmTQrcKntZEOJIaEKV6bZieXYL0nwnsuH4%2B6Z7WfAlqvesCCPdsuCyajdhjtih%2F%2BojDmEU1eeGw7Lovorh2s8EOuTP1%2FAgDqooie45um%2BSUvRFNZHA9uJ98yasNXmn9V02TgiVozidah1ldT9QuWJPITXmSkskWv7cSu48tatH1gPapzKndwStlEUZ9HyZNqrX7rmbfzAMDbufOI0wxQvLUWWPYbGcTfJxlYV5NNadaeTeL131SsMuTxt14qPtFQSV9j5HwoUpn%2BNGiQTS5L7nqZxZO9fpmuDMmoUfJil03yTDxmaehR3u5ygd8aomwkWkTsmXh0HDM7ScN85ksnczvHZ1XxRog9e6Tgs2FhTbhuL6xDjm3VS7CGCwrFkp%2Bd0eZ5HRcJWkBDzH9l2AvMug5qP%2BqyBvSdptiwzziWkDYwX50ayMjPYep8Pz8LD7mkWYHvH%2F</a:t>
            </a:r>
            <a:endParaRPr lang="ko-KR" altLang="en-US" sz="700"/>
          </a:p>
        </p:txBody>
      </p:sp>
      <p:sp>
        <p:nvSpPr>
          <p:cNvPr id="5" name="TextBox 4"/>
          <p:cNvSpPr txBox="1"/>
          <p:nvPr/>
        </p:nvSpPr>
        <p:spPr>
          <a:xfrm>
            <a:off x="3096884" y="2147979"/>
            <a:ext cx="269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URL of diagram &gt;&gt;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405114" y="648182"/>
            <a:ext cx="11424213" cy="5937813"/>
          </a:xfrm>
          <a:prstGeom prst="rect">
            <a:avLst/>
          </a:prstGeom>
          <a:noFill/>
          <a:ln w="76200">
            <a:solidFill>
              <a:srgbClr val="32323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27792" y="155353"/>
            <a:ext cx="5142755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&lt;</a:t>
            </a:r>
            <a:r>
              <a:rPr lang="ko-KR" altLang="en-US" sz="54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땅콩이 자기소개</a:t>
            </a:r>
            <a:r>
              <a:rPr lang="en-US" altLang="ko-KR" sz="54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&gt;</a:t>
            </a:r>
            <a:endParaRPr lang="ko-KR" altLang="en-US" sz="5400" b="1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1164" y="2324811"/>
            <a:ext cx="4266972" cy="2998428"/>
            <a:chOff x="1730840" y="2366855"/>
            <a:chExt cx="4266972" cy="2998428"/>
          </a:xfrm>
        </p:grpSpPr>
        <p:grpSp>
          <p:nvGrpSpPr>
            <p:cNvPr id="38" name="그룹 37"/>
            <p:cNvGrpSpPr/>
            <p:nvPr/>
          </p:nvGrpSpPr>
          <p:grpSpPr>
            <a:xfrm>
              <a:off x="1730840" y="2366855"/>
              <a:ext cx="4266972" cy="2998428"/>
              <a:chOff x="1564640" y="3200400"/>
              <a:chExt cx="4988560" cy="3298981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1564640" y="3200400"/>
                <a:ext cx="4988560" cy="2731470"/>
              </a:xfrm>
              <a:prstGeom prst="roundRect">
                <a:avLst/>
              </a:prstGeom>
              <a:noFill/>
              <a:ln w="76200"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다리꼴 39"/>
              <p:cNvSpPr/>
              <p:nvPr/>
            </p:nvSpPr>
            <p:spPr>
              <a:xfrm>
                <a:off x="3306673" y="5969289"/>
                <a:ext cx="1593583" cy="375786"/>
              </a:xfrm>
              <a:prstGeom prst="trapezoid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3020029" y="6345076"/>
                <a:ext cx="2213269" cy="154305"/>
              </a:xfrm>
              <a:prstGeom prst="roundRect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893418" y="2846023"/>
              <a:ext cx="3941816" cy="1576504"/>
              <a:chOff x="7326871" y="3737511"/>
              <a:chExt cx="3941816" cy="157650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7326871" y="3737511"/>
                <a:ext cx="3941816" cy="1576504"/>
                <a:chOff x="1746544" y="3878117"/>
                <a:chExt cx="4608417" cy="1734528"/>
              </a:xfrm>
            </p:grpSpPr>
            <p:grpSp>
              <p:nvGrpSpPr>
                <p:cNvPr id="61" name="그룹 60"/>
                <p:cNvGrpSpPr/>
                <p:nvPr/>
              </p:nvGrpSpPr>
              <p:grpSpPr>
                <a:xfrm>
                  <a:off x="1746544" y="3878117"/>
                  <a:ext cx="4608417" cy="1734528"/>
                  <a:chOff x="3415116" y="1528395"/>
                  <a:chExt cx="5864037" cy="2207121"/>
                </a:xfrm>
              </p:grpSpPr>
              <p:sp>
                <p:nvSpPr>
                  <p:cNvPr id="63" name="직사각형 62"/>
                  <p:cNvSpPr/>
                  <p:nvPr/>
                </p:nvSpPr>
                <p:spPr>
                  <a:xfrm>
                    <a:off x="3415116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4" name="직선 연결선 63"/>
                  <p:cNvCxnSpPr>
                    <a:stCxn id="63" idx="2"/>
                  </p:cNvCxnSpPr>
                  <p:nvPr/>
                </p:nvCxnSpPr>
                <p:spPr>
                  <a:xfrm>
                    <a:off x="3501050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722022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6" name="직선 연결선 65"/>
                  <p:cNvCxnSpPr>
                    <a:stCxn id="65" idx="2"/>
                  </p:cNvCxnSpPr>
                  <p:nvPr/>
                </p:nvCxnSpPr>
                <p:spPr>
                  <a:xfrm>
                    <a:off x="3807955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직선 연결선 66"/>
                  <p:cNvCxnSpPr/>
                  <p:nvPr/>
                </p:nvCxnSpPr>
                <p:spPr>
                  <a:xfrm flipH="1">
                    <a:off x="4102586" y="1538067"/>
                    <a:ext cx="12214" cy="2197449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직사각형 67"/>
                  <p:cNvSpPr/>
                  <p:nvPr/>
                </p:nvSpPr>
                <p:spPr>
                  <a:xfrm>
                    <a:off x="4335834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9" name="직선 연결선 68"/>
                  <p:cNvCxnSpPr>
                    <a:stCxn id="68" idx="2"/>
                  </p:cNvCxnSpPr>
                  <p:nvPr/>
                </p:nvCxnSpPr>
                <p:spPr>
                  <a:xfrm>
                    <a:off x="4421768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4642740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1" name="직선 연결선 70"/>
                  <p:cNvCxnSpPr>
                    <a:stCxn id="70" idx="2"/>
                  </p:cNvCxnSpPr>
                  <p:nvPr/>
                </p:nvCxnSpPr>
                <p:spPr>
                  <a:xfrm>
                    <a:off x="4728673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직사각형 71"/>
                  <p:cNvSpPr/>
                  <p:nvPr/>
                </p:nvSpPr>
                <p:spPr>
                  <a:xfrm>
                    <a:off x="4949645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3" name="직선 연결선 72"/>
                  <p:cNvCxnSpPr>
                    <a:stCxn id="72" idx="2"/>
                  </p:cNvCxnSpPr>
                  <p:nvPr/>
                </p:nvCxnSpPr>
                <p:spPr>
                  <a:xfrm>
                    <a:off x="5035579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>
                    <a:off x="5303520" y="1538067"/>
                    <a:ext cx="26690" cy="2197449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직사각형 74"/>
                  <p:cNvSpPr/>
                  <p:nvPr/>
                </p:nvSpPr>
                <p:spPr>
                  <a:xfrm>
                    <a:off x="5538001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6" name="직선 연결선 75"/>
                  <p:cNvCxnSpPr>
                    <a:stCxn id="75" idx="2"/>
                  </p:cNvCxnSpPr>
                  <p:nvPr/>
                </p:nvCxnSpPr>
                <p:spPr>
                  <a:xfrm>
                    <a:off x="5623934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844906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8" name="직선 연결선 77"/>
                  <p:cNvCxnSpPr>
                    <a:stCxn id="77" idx="2"/>
                  </p:cNvCxnSpPr>
                  <p:nvPr/>
                </p:nvCxnSpPr>
                <p:spPr>
                  <a:xfrm>
                    <a:off x="5930840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/>
                  <p:cNvCxnSpPr/>
                  <p:nvPr/>
                </p:nvCxnSpPr>
                <p:spPr>
                  <a:xfrm flipH="1">
                    <a:off x="6251123" y="1538067"/>
                    <a:ext cx="7437" cy="2197449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직사각형 79"/>
                  <p:cNvSpPr/>
                  <p:nvPr/>
                </p:nvSpPr>
                <p:spPr>
                  <a:xfrm>
                    <a:off x="6458719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1" name="직선 연결선 80"/>
                  <p:cNvCxnSpPr>
                    <a:stCxn id="80" idx="2"/>
                  </p:cNvCxnSpPr>
                  <p:nvPr/>
                </p:nvCxnSpPr>
                <p:spPr>
                  <a:xfrm>
                    <a:off x="6544652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6765624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3" name="직선 연결선 82"/>
                  <p:cNvCxnSpPr>
                    <a:stCxn id="82" idx="2"/>
                  </p:cNvCxnSpPr>
                  <p:nvPr/>
                </p:nvCxnSpPr>
                <p:spPr>
                  <a:xfrm>
                    <a:off x="6851558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7072531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5" name="직선 연결선 84"/>
                  <p:cNvCxnSpPr/>
                  <p:nvPr/>
                </p:nvCxnSpPr>
                <p:spPr>
                  <a:xfrm>
                    <a:off x="7158464" y="3296175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7453095" y="1538067"/>
                    <a:ext cx="4345" cy="2197449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7680014" y="1528395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8" name="직선 연결선 87"/>
                  <p:cNvCxnSpPr>
                    <a:stCxn id="87" idx="2"/>
                  </p:cNvCxnSpPr>
                  <p:nvPr/>
                </p:nvCxnSpPr>
                <p:spPr>
                  <a:xfrm>
                    <a:off x="7765948" y="3296175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직사각형 88"/>
                  <p:cNvSpPr/>
                  <p:nvPr/>
                </p:nvSpPr>
                <p:spPr>
                  <a:xfrm>
                    <a:off x="7986920" y="1528395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0" name="직선 연결선 89"/>
                  <p:cNvCxnSpPr>
                    <a:stCxn id="89" idx="2"/>
                  </p:cNvCxnSpPr>
                  <p:nvPr/>
                </p:nvCxnSpPr>
                <p:spPr>
                  <a:xfrm>
                    <a:off x="8072853" y="3296175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/>
                  <p:cNvCxnSpPr/>
                  <p:nvPr/>
                </p:nvCxnSpPr>
                <p:spPr>
                  <a:xfrm>
                    <a:off x="8321040" y="1538067"/>
                    <a:ext cx="563" cy="2197449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8518025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3" name="직선 연결선 92"/>
                  <p:cNvCxnSpPr>
                    <a:stCxn id="92" idx="2"/>
                  </p:cNvCxnSpPr>
                  <p:nvPr/>
                </p:nvCxnSpPr>
                <p:spPr>
                  <a:xfrm>
                    <a:off x="8603958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8812655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5" name="직선 연결선 94"/>
                  <p:cNvCxnSpPr>
                    <a:stCxn id="94" idx="2"/>
                  </p:cNvCxnSpPr>
                  <p:nvPr/>
                </p:nvCxnSpPr>
                <p:spPr>
                  <a:xfrm>
                    <a:off x="8898589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직사각형 95"/>
                  <p:cNvSpPr/>
                  <p:nvPr/>
                </p:nvSpPr>
                <p:spPr>
                  <a:xfrm>
                    <a:off x="9107286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7" name="직선 연결선 96"/>
                  <p:cNvCxnSpPr>
                    <a:stCxn id="96" idx="2"/>
                  </p:cNvCxnSpPr>
                  <p:nvPr/>
                </p:nvCxnSpPr>
                <p:spPr>
                  <a:xfrm>
                    <a:off x="9193220" y="3305847"/>
                    <a:ext cx="0" cy="417392"/>
                  </a:xfrm>
                  <a:prstGeom prst="line">
                    <a:avLst/>
                  </a:prstGeom>
                  <a:solidFill>
                    <a:srgbClr val="323232"/>
                  </a:solidFill>
                  <a:ln w="44450"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530299" y="1538067"/>
                    <a:ext cx="171867" cy="1767780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2" name="직사각형 61"/>
                <p:cNvSpPr/>
                <p:nvPr/>
              </p:nvSpPr>
              <p:spPr>
                <a:xfrm>
                  <a:off x="1746544" y="3878117"/>
                  <a:ext cx="4608417" cy="989666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8523573" y="3825075"/>
                <a:ext cx="141568" cy="575151"/>
                <a:chOff x="3379085" y="3974458"/>
                <a:chExt cx="165509" cy="632802"/>
              </a:xfrm>
            </p:grpSpPr>
            <p:sp>
              <p:nvSpPr>
                <p:cNvPr id="59" name="모서리가 둥근 직사각형 58"/>
                <p:cNvSpPr/>
                <p:nvPr/>
              </p:nvSpPr>
              <p:spPr>
                <a:xfrm flipH="1">
                  <a:off x="3437806" y="3974458"/>
                  <a:ext cx="68114" cy="6328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379085" y="4118839"/>
                  <a:ext cx="165509" cy="57290"/>
                </a:xfrm>
                <a:prstGeom prst="rect">
                  <a:avLst/>
                </a:prstGeom>
                <a:solidFill>
                  <a:srgbClr val="880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8758089" y="3836197"/>
                <a:ext cx="141568" cy="575151"/>
                <a:chOff x="3653260" y="3986695"/>
                <a:chExt cx="165509" cy="632802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 flipH="1">
                  <a:off x="3701958" y="3986695"/>
                  <a:ext cx="68114" cy="6328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653260" y="4424415"/>
                  <a:ext cx="165509" cy="57290"/>
                </a:xfrm>
                <a:prstGeom prst="rect">
                  <a:avLst/>
                </a:prstGeom>
                <a:solidFill>
                  <a:srgbClr val="880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8979647" y="3825075"/>
                <a:ext cx="141568" cy="575151"/>
                <a:chOff x="3912285" y="3974458"/>
                <a:chExt cx="165509" cy="632802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 flipH="1">
                  <a:off x="3955360" y="3974458"/>
                  <a:ext cx="68114" cy="6328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3912285" y="4147484"/>
                  <a:ext cx="165509" cy="57290"/>
                </a:xfrm>
                <a:prstGeom prst="rect">
                  <a:avLst/>
                </a:prstGeom>
                <a:solidFill>
                  <a:srgbClr val="880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타원 47"/>
              <p:cNvSpPr/>
              <p:nvPr/>
            </p:nvSpPr>
            <p:spPr>
              <a:xfrm>
                <a:off x="9210451" y="3822679"/>
                <a:ext cx="613156" cy="65153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9231147" y="3844669"/>
                <a:ext cx="571765" cy="607556"/>
              </a:xfrm>
              <a:prstGeom prst="ellipse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9321538" y="3940719"/>
                <a:ext cx="390984" cy="415459"/>
              </a:xfrm>
              <a:prstGeom prst="ellipse">
                <a:avLst/>
              </a:prstGeom>
              <a:solidFill>
                <a:srgbClr val="AFA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951027" y="3906561"/>
                <a:ext cx="199693" cy="41554"/>
              </a:xfrm>
              <a:prstGeom prst="rect">
                <a:avLst/>
              </a:prstGeom>
              <a:solidFill>
                <a:srgbClr val="AFA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951027" y="4059331"/>
                <a:ext cx="199693" cy="41554"/>
              </a:xfrm>
              <a:prstGeom prst="rect">
                <a:avLst/>
              </a:prstGeom>
              <a:solidFill>
                <a:srgbClr val="AFA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949688" y="4212100"/>
                <a:ext cx="199693" cy="41554"/>
              </a:xfrm>
              <a:prstGeom prst="rect">
                <a:avLst/>
              </a:prstGeom>
              <a:solidFill>
                <a:srgbClr val="AFA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9949488" y="4364870"/>
                <a:ext cx="199693" cy="41554"/>
              </a:xfrm>
              <a:prstGeom prst="rect">
                <a:avLst/>
              </a:prstGeom>
              <a:solidFill>
                <a:srgbClr val="AFA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23993" y="2462357"/>
          <a:ext cx="5324356" cy="2600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905"/>
                <a:gridCol w="3634451"/>
              </a:tblGrid>
              <a:tr h="65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이름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땅콩 피아노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5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취미</a:t>
                      </a:r>
                      <a:endParaRPr lang="ko-KR" altLang="en-US" b="0" dirty="0"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피아노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혼자 치기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5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좋아하는 것</a:t>
                      </a:r>
                      <a:endParaRPr lang="ko-KR" altLang="en-US" b="0" dirty="0"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친구랑 피아노 같이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치기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5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특기</a:t>
                      </a:r>
                      <a:endParaRPr lang="ko-KR" altLang="en-US" b="0" dirty="0"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곡 연주 하기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5818207" y="2324811"/>
            <a:ext cx="5335929" cy="3209990"/>
            <a:chOff x="6400800" y="2005926"/>
            <a:chExt cx="5335929" cy="320999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6400800" y="2095006"/>
              <a:ext cx="533592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400800" y="4743640"/>
              <a:ext cx="533592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400800" y="4096151"/>
              <a:ext cx="53359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400800" y="3434828"/>
              <a:ext cx="53359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400800" y="2786773"/>
              <a:ext cx="53359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090703" y="2005926"/>
              <a:ext cx="0" cy="320999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0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 188"/>
          <p:cNvSpPr/>
          <p:nvPr/>
        </p:nvSpPr>
        <p:spPr>
          <a:xfrm>
            <a:off x="1948732" y="1089661"/>
            <a:ext cx="9201021" cy="358585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/>
          <p:cNvGrpSpPr/>
          <p:nvPr/>
        </p:nvGrpSpPr>
        <p:grpSpPr>
          <a:xfrm>
            <a:off x="9029811" y="2113808"/>
            <a:ext cx="200023" cy="379137"/>
            <a:chOff x="4937760" y="2149733"/>
            <a:chExt cx="200023" cy="379137"/>
          </a:xfrm>
        </p:grpSpPr>
        <p:cxnSp>
          <p:nvCxnSpPr>
            <p:cNvPr id="201" name="직선 연결선 200"/>
            <p:cNvCxnSpPr/>
            <p:nvPr/>
          </p:nvCxnSpPr>
          <p:spPr>
            <a:xfrm>
              <a:off x="4937760" y="2149733"/>
              <a:ext cx="0" cy="379137"/>
            </a:xfrm>
            <a:prstGeom prst="line">
              <a:avLst/>
            </a:prstGeom>
            <a:ln w="571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5137783" y="2149733"/>
              <a:ext cx="0" cy="379137"/>
            </a:xfrm>
            <a:prstGeom prst="line">
              <a:avLst/>
            </a:prstGeom>
            <a:ln w="571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>
            <a:off x="6481953" y="2152012"/>
            <a:ext cx="200023" cy="379137"/>
            <a:chOff x="4937760" y="2149733"/>
            <a:chExt cx="200023" cy="379137"/>
          </a:xfrm>
        </p:grpSpPr>
        <p:cxnSp>
          <p:nvCxnSpPr>
            <p:cNvPr id="198" name="직선 연결선 197"/>
            <p:cNvCxnSpPr/>
            <p:nvPr/>
          </p:nvCxnSpPr>
          <p:spPr>
            <a:xfrm>
              <a:off x="4937760" y="2149733"/>
              <a:ext cx="0" cy="379137"/>
            </a:xfrm>
            <a:prstGeom prst="line">
              <a:avLst/>
            </a:prstGeom>
            <a:ln w="571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5137783" y="2149733"/>
              <a:ext cx="0" cy="379137"/>
            </a:xfrm>
            <a:prstGeom prst="line">
              <a:avLst/>
            </a:prstGeom>
            <a:ln w="571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04"/>
          <p:cNvSpPr/>
          <p:nvPr/>
        </p:nvSpPr>
        <p:spPr>
          <a:xfrm>
            <a:off x="1238725" y="2437449"/>
            <a:ext cx="1414778" cy="15259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3167682" y="2465479"/>
            <a:ext cx="2024297" cy="19696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5552148" y="2481836"/>
            <a:ext cx="2000238" cy="1953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7967077" y="2461411"/>
            <a:ext cx="2252589" cy="19483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152655" y="1260665"/>
            <a:ext cx="7088893" cy="898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06324" y="586597"/>
            <a:ext cx="11207995" cy="6053560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009533" y="5464761"/>
            <a:ext cx="154959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server</a:t>
            </a:r>
            <a:endParaRPr lang="ko-KR" altLang="en-US" sz="3200" b="1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335130" y="1395332"/>
            <a:ext cx="1795341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piano</a:t>
            </a:r>
            <a:endParaRPr lang="ko-KR" altLang="en-US" sz="32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5007512" y="1576125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112" name="직사각형 111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3461526" y="2870661"/>
            <a:ext cx="1431442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single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5886620" y="2872396"/>
            <a:ext cx="1431442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multi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8240490" y="2861146"/>
            <a:ext cx="1664520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song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4617017" y="5237051"/>
            <a:ext cx="3667599" cy="120893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5664" y="149874"/>
            <a:ext cx="1573777" cy="1155881"/>
            <a:chOff x="5004350" y="2116468"/>
            <a:chExt cx="2831712" cy="198986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004350" y="2116468"/>
              <a:ext cx="2831712" cy="16475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004350" y="2116468"/>
              <a:ext cx="2831712" cy="1989862"/>
              <a:chOff x="1730840" y="2366855"/>
              <a:chExt cx="4266972" cy="2998428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1730840" y="2366855"/>
                <a:ext cx="4266972" cy="2998428"/>
                <a:chOff x="1564640" y="3200400"/>
                <a:chExt cx="4988560" cy="3298981"/>
              </a:xfrm>
            </p:grpSpPr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1564640" y="3200400"/>
                  <a:ext cx="4988560" cy="2731470"/>
                </a:xfrm>
                <a:prstGeom prst="roundRect">
                  <a:avLst/>
                </a:prstGeom>
                <a:noFill/>
                <a:ln w="76200"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사다리꼴 39"/>
                <p:cNvSpPr/>
                <p:nvPr/>
              </p:nvSpPr>
              <p:spPr>
                <a:xfrm>
                  <a:off x="3306673" y="5969289"/>
                  <a:ext cx="1593583" cy="375786"/>
                </a:xfrm>
                <a:prstGeom prst="trapezoid">
                  <a:avLst/>
                </a:prstGeom>
                <a:solidFill>
                  <a:srgbClr val="3232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3020029" y="6345076"/>
                  <a:ext cx="2213269" cy="154305"/>
                </a:xfrm>
                <a:prstGeom prst="roundRect">
                  <a:avLst/>
                </a:prstGeom>
                <a:solidFill>
                  <a:srgbClr val="3232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1893418" y="2846023"/>
                <a:ext cx="3941816" cy="1576504"/>
                <a:chOff x="7326871" y="3737511"/>
                <a:chExt cx="3941816" cy="1576504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7326871" y="3737511"/>
                  <a:ext cx="3941816" cy="1576504"/>
                  <a:chOff x="1746544" y="3878117"/>
                  <a:chExt cx="4608417" cy="1734528"/>
                </a:xfrm>
              </p:grpSpPr>
              <p:grpSp>
                <p:nvGrpSpPr>
                  <p:cNvPr id="61" name="그룹 60"/>
                  <p:cNvGrpSpPr/>
                  <p:nvPr/>
                </p:nvGrpSpPr>
                <p:grpSpPr>
                  <a:xfrm>
                    <a:off x="1746544" y="3878117"/>
                    <a:ext cx="4608417" cy="1734528"/>
                    <a:chOff x="3415116" y="1528395"/>
                    <a:chExt cx="5864037" cy="2207121"/>
                  </a:xfrm>
                </p:grpSpPr>
                <p:sp>
                  <p:nvSpPr>
                    <p:cNvPr id="63" name="직사각형 62"/>
                    <p:cNvSpPr/>
                    <p:nvPr/>
                  </p:nvSpPr>
                  <p:spPr>
                    <a:xfrm>
                      <a:off x="3415116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64" name="직선 연결선 63"/>
                    <p:cNvCxnSpPr>
                      <a:stCxn id="63" idx="2"/>
                    </p:cNvCxnSpPr>
                    <p:nvPr/>
                  </p:nvCxnSpPr>
                  <p:spPr>
                    <a:xfrm>
                      <a:off x="3501050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직사각형 64"/>
                    <p:cNvSpPr/>
                    <p:nvPr/>
                  </p:nvSpPr>
                  <p:spPr>
                    <a:xfrm>
                      <a:off x="3722022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66" name="직선 연결선 65"/>
                    <p:cNvCxnSpPr>
                      <a:stCxn id="65" idx="2"/>
                    </p:cNvCxnSpPr>
                    <p:nvPr/>
                  </p:nvCxnSpPr>
                  <p:spPr>
                    <a:xfrm>
                      <a:off x="3807955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직선 연결선 66"/>
                    <p:cNvCxnSpPr/>
                    <p:nvPr/>
                  </p:nvCxnSpPr>
                  <p:spPr>
                    <a:xfrm flipH="1">
                      <a:off x="4102586" y="1538067"/>
                      <a:ext cx="12214" cy="2197449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직사각형 67"/>
                    <p:cNvSpPr/>
                    <p:nvPr/>
                  </p:nvSpPr>
                  <p:spPr>
                    <a:xfrm>
                      <a:off x="4335834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69" name="직선 연결선 68"/>
                    <p:cNvCxnSpPr>
                      <a:stCxn id="68" idx="2"/>
                    </p:cNvCxnSpPr>
                    <p:nvPr/>
                  </p:nvCxnSpPr>
                  <p:spPr>
                    <a:xfrm>
                      <a:off x="4421768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직사각형 69"/>
                    <p:cNvSpPr/>
                    <p:nvPr/>
                  </p:nvSpPr>
                  <p:spPr>
                    <a:xfrm>
                      <a:off x="4642740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71" name="직선 연결선 70"/>
                    <p:cNvCxnSpPr>
                      <a:stCxn id="70" idx="2"/>
                    </p:cNvCxnSpPr>
                    <p:nvPr/>
                  </p:nvCxnSpPr>
                  <p:spPr>
                    <a:xfrm>
                      <a:off x="4728673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직사각형 71"/>
                    <p:cNvSpPr/>
                    <p:nvPr/>
                  </p:nvSpPr>
                  <p:spPr>
                    <a:xfrm>
                      <a:off x="4949645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73" name="직선 연결선 72"/>
                    <p:cNvCxnSpPr>
                      <a:stCxn id="72" idx="2"/>
                    </p:cNvCxnSpPr>
                    <p:nvPr/>
                  </p:nvCxnSpPr>
                  <p:spPr>
                    <a:xfrm>
                      <a:off x="5035579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직선 연결선 73"/>
                    <p:cNvCxnSpPr/>
                    <p:nvPr/>
                  </p:nvCxnSpPr>
                  <p:spPr>
                    <a:xfrm>
                      <a:off x="5303520" y="1538067"/>
                      <a:ext cx="26690" cy="2197449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직사각형 74"/>
                    <p:cNvSpPr/>
                    <p:nvPr/>
                  </p:nvSpPr>
                  <p:spPr>
                    <a:xfrm>
                      <a:off x="5538001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76" name="직선 연결선 75"/>
                    <p:cNvCxnSpPr>
                      <a:stCxn id="75" idx="2"/>
                    </p:cNvCxnSpPr>
                    <p:nvPr/>
                  </p:nvCxnSpPr>
                  <p:spPr>
                    <a:xfrm>
                      <a:off x="5623934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직사각형 76"/>
                    <p:cNvSpPr/>
                    <p:nvPr/>
                  </p:nvSpPr>
                  <p:spPr>
                    <a:xfrm>
                      <a:off x="5844906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78" name="직선 연결선 77"/>
                    <p:cNvCxnSpPr>
                      <a:stCxn id="77" idx="2"/>
                    </p:cNvCxnSpPr>
                    <p:nvPr/>
                  </p:nvCxnSpPr>
                  <p:spPr>
                    <a:xfrm>
                      <a:off x="5930840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연결선 78"/>
                    <p:cNvCxnSpPr/>
                    <p:nvPr/>
                  </p:nvCxnSpPr>
                  <p:spPr>
                    <a:xfrm flipH="1">
                      <a:off x="6251123" y="1538067"/>
                      <a:ext cx="7437" cy="2197449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직사각형 79"/>
                    <p:cNvSpPr/>
                    <p:nvPr/>
                  </p:nvSpPr>
                  <p:spPr>
                    <a:xfrm>
                      <a:off x="6458719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81" name="직선 연결선 80"/>
                    <p:cNvCxnSpPr>
                      <a:stCxn id="80" idx="2"/>
                    </p:cNvCxnSpPr>
                    <p:nvPr/>
                  </p:nvCxnSpPr>
                  <p:spPr>
                    <a:xfrm>
                      <a:off x="6544652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직사각형 81"/>
                    <p:cNvSpPr/>
                    <p:nvPr/>
                  </p:nvSpPr>
                  <p:spPr>
                    <a:xfrm>
                      <a:off x="6765624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83" name="직선 연결선 82"/>
                    <p:cNvCxnSpPr>
                      <a:stCxn id="82" idx="2"/>
                    </p:cNvCxnSpPr>
                    <p:nvPr/>
                  </p:nvCxnSpPr>
                  <p:spPr>
                    <a:xfrm>
                      <a:off x="6851558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직사각형 83"/>
                    <p:cNvSpPr/>
                    <p:nvPr/>
                  </p:nvSpPr>
                  <p:spPr>
                    <a:xfrm>
                      <a:off x="7072531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85" name="직선 연결선 84"/>
                    <p:cNvCxnSpPr/>
                    <p:nvPr/>
                  </p:nvCxnSpPr>
                  <p:spPr>
                    <a:xfrm>
                      <a:off x="7158464" y="3296175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직선 연결선 85"/>
                    <p:cNvCxnSpPr/>
                    <p:nvPr/>
                  </p:nvCxnSpPr>
                  <p:spPr>
                    <a:xfrm flipH="1">
                      <a:off x="7453095" y="1538067"/>
                      <a:ext cx="4345" cy="2197449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직사각형 86"/>
                    <p:cNvSpPr/>
                    <p:nvPr/>
                  </p:nvSpPr>
                  <p:spPr>
                    <a:xfrm>
                      <a:off x="7680014" y="1528395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88" name="직선 연결선 87"/>
                    <p:cNvCxnSpPr>
                      <a:stCxn id="87" idx="2"/>
                    </p:cNvCxnSpPr>
                    <p:nvPr/>
                  </p:nvCxnSpPr>
                  <p:spPr>
                    <a:xfrm>
                      <a:off x="7765948" y="3296175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직사각형 88"/>
                    <p:cNvSpPr/>
                    <p:nvPr/>
                  </p:nvSpPr>
                  <p:spPr>
                    <a:xfrm>
                      <a:off x="7986920" y="1528395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90" name="직선 연결선 89"/>
                    <p:cNvCxnSpPr>
                      <a:stCxn id="89" idx="2"/>
                    </p:cNvCxnSpPr>
                    <p:nvPr/>
                  </p:nvCxnSpPr>
                  <p:spPr>
                    <a:xfrm>
                      <a:off x="8072853" y="3296175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직선 연결선 90"/>
                    <p:cNvCxnSpPr/>
                    <p:nvPr/>
                  </p:nvCxnSpPr>
                  <p:spPr>
                    <a:xfrm>
                      <a:off x="8321040" y="1538067"/>
                      <a:ext cx="563" cy="2197449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2" name="직사각형 91"/>
                    <p:cNvSpPr/>
                    <p:nvPr/>
                  </p:nvSpPr>
                  <p:spPr>
                    <a:xfrm>
                      <a:off x="8518025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93" name="직선 연결선 92"/>
                    <p:cNvCxnSpPr>
                      <a:stCxn id="92" idx="2"/>
                    </p:cNvCxnSpPr>
                    <p:nvPr/>
                  </p:nvCxnSpPr>
                  <p:spPr>
                    <a:xfrm>
                      <a:off x="8603958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직사각형 93"/>
                    <p:cNvSpPr/>
                    <p:nvPr/>
                  </p:nvSpPr>
                  <p:spPr>
                    <a:xfrm>
                      <a:off x="8812655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95" name="직선 연결선 94"/>
                    <p:cNvCxnSpPr>
                      <a:stCxn id="94" idx="2"/>
                    </p:cNvCxnSpPr>
                    <p:nvPr/>
                  </p:nvCxnSpPr>
                  <p:spPr>
                    <a:xfrm>
                      <a:off x="8898589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" name="직사각형 95"/>
                    <p:cNvSpPr/>
                    <p:nvPr/>
                  </p:nvSpPr>
                  <p:spPr>
                    <a:xfrm>
                      <a:off x="9107286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97" name="직선 연결선 96"/>
                    <p:cNvCxnSpPr>
                      <a:stCxn id="96" idx="2"/>
                    </p:cNvCxnSpPr>
                    <p:nvPr/>
                  </p:nvCxnSpPr>
                  <p:spPr>
                    <a:xfrm>
                      <a:off x="9193220" y="3305847"/>
                      <a:ext cx="0" cy="417392"/>
                    </a:xfrm>
                    <a:prstGeom prst="line">
                      <a:avLst/>
                    </a:prstGeom>
                    <a:solidFill>
                      <a:srgbClr val="323232"/>
                    </a:solidFill>
                    <a:ln w="44450"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직사각형 97"/>
                    <p:cNvSpPr/>
                    <p:nvPr/>
                  </p:nvSpPr>
                  <p:spPr>
                    <a:xfrm>
                      <a:off x="8530299" y="1538067"/>
                      <a:ext cx="171867" cy="1767780"/>
                    </a:xfrm>
                    <a:prstGeom prst="rect">
                      <a:avLst/>
                    </a:prstGeom>
                    <a:solidFill>
                      <a:srgbClr val="323232"/>
                    </a:solidFill>
                    <a:ln>
                      <a:solidFill>
                        <a:srgbClr val="3232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1746544" y="3878117"/>
                    <a:ext cx="4608417" cy="989666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solidFill>
                      <a:srgbClr val="32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4" name="그룹 43"/>
                <p:cNvGrpSpPr/>
                <p:nvPr/>
              </p:nvGrpSpPr>
              <p:grpSpPr>
                <a:xfrm>
                  <a:off x="8523573" y="3825075"/>
                  <a:ext cx="141568" cy="575151"/>
                  <a:chOff x="3379085" y="3974458"/>
                  <a:chExt cx="165509" cy="632802"/>
                </a:xfrm>
              </p:grpSpPr>
              <p:sp>
                <p:nvSpPr>
                  <p:cNvPr id="59" name="모서리가 둥근 직사각형 58"/>
                  <p:cNvSpPr/>
                  <p:nvPr/>
                </p:nvSpPr>
                <p:spPr>
                  <a:xfrm flipH="1">
                    <a:off x="3437806" y="3974458"/>
                    <a:ext cx="68114" cy="6328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3379085" y="4118839"/>
                    <a:ext cx="165509" cy="57290"/>
                  </a:xfrm>
                  <a:prstGeom prst="rect">
                    <a:avLst/>
                  </a:prstGeom>
                  <a:solidFill>
                    <a:srgbClr val="8802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8758089" y="3836197"/>
                  <a:ext cx="141568" cy="575151"/>
                  <a:chOff x="3653260" y="3986695"/>
                  <a:chExt cx="165509" cy="632802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 flipH="1">
                    <a:off x="3701958" y="3986695"/>
                    <a:ext cx="68114" cy="6328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3653260" y="4424415"/>
                    <a:ext cx="165509" cy="57290"/>
                  </a:xfrm>
                  <a:prstGeom prst="rect">
                    <a:avLst/>
                  </a:prstGeom>
                  <a:solidFill>
                    <a:srgbClr val="8802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8979647" y="3825075"/>
                  <a:ext cx="141568" cy="575151"/>
                  <a:chOff x="3912285" y="3974458"/>
                  <a:chExt cx="165509" cy="632802"/>
                </a:xfrm>
              </p:grpSpPr>
              <p:sp>
                <p:nvSpPr>
                  <p:cNvPr id="55" name="모서리가 둥근 직사각형 54"/>
                  <p:cNvSpPr/>
                  <p:nvPr/>
                </p:nvSpPr>
                <p:spPr>
                  <a:xfrm flipH="1">
                    <a:off x="3955360" y="3974458"/>
                    <a:ext cx="68114" cy="6328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3912285" y="4147484"/>
                    <a:ext cx="165509" cy="57290"/>
                  </a:xfrm>
                  <a:prstGeom prst="rect">
                    <a:avLst/>
                  </a:prstGeom>
                  <a:solidFill>
                    <a:srgbClr val="8802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8" name="타원 47"/>
                <p:cNvSpPr/>
                <p:nvPr/>
              </p:nvSpPr>
              <p:spPr>
                <a:xfrm>
                  <a:off x="9210451" y="3822679"/>
                  <a:ext cx="613156" cy="65153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9231147" y="3844669"/>
                  <a:ext cx="571765" cy="607556"/>
                </a:xfrm>
                <a:prstGeom prst="ellipse">
                  <a:avLst/>
                </a:prstGeom>
                <a:solidFill>
                  <a:srgbClr val="3232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9321538" y="3940719"/>
                  <a:ext cx="390984" cy="415459"/>
                </a:xfrm>
                <a:prstGeom prst="ellipse">
                  <a:avLst/>
                </a:prstGeom>
                <a:solidFill>
                  <a:srgbClr val="AFA8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9951027" y="3906561"/>
                  <a:ext cx="199693" cy="41554"/>
                </a:xfrm>
                <a:prstGeom prst="rect">
                  <a:avLst/>
                </a:prstGeom>
                <a:solidFill>
                  <a:srgbClr val="AFA8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9951027" y="4059331"/>
                  <a:ext cx="199693" cy="41554"/>
                </a:xfrm>
                <a:prstGeom prst="rect">
                  <a:avLst/>
                </a:prstGeom>
                <a:solidFill>
                  <a:srgbClr val="AFA8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9949688" y="4212100"/>
                  <a:ext cx="199693" cy="41554"/>
                </a:xfrm>
                <a:prstGeom prst="rect">
                  <a:avLst/>
                </a:prstGeom>
                <a:solidFill>
                  <a:srgbClr val="AFA8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9949488" y="4364870"/>
                  <a:ext cx="199693" cy="41554"/>
                </a:xfrm>
                <a:prstGeom prst="rect">
                  <a:avLst/>
                </a:prstGeom>
                <a:solidFill>
                  <a:srgbClr val="AFA8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96" name="그룹 195"/>
          <p:cNvGrpSpPr/>
          <p:nvPr/>
        </p:nvGrpSpPr>
        <p:grpSpPr>
          <a:xfrm>
            <a:off x="3970858" y="2145143"/>
            <a:ext cx="215753" cy="329650"/>
            <a:chOff x="4937760" y="2149733"/>
            <a:chExt cx="200023" cy="379137"/>
          </a:xfrm>
        </p:grpSpPr>
        <p:cxnSp>
          <p:nvCxnSpPr>
            <p:cNvPr id="192" name="직선 연결선 191"/>
            <p:cNvCxnSpPr/>
            <p:nvPr/>
          </p:nvCxnSpPr>
          <p:spPr>
            <a:xfrm>
              <a:off x="4937760" y="2149733"/>
              <a:ext cx="0" cy="379137"/>
            </a:xfrm>
            <a:prstGeom prst="line">
              <a:avLst/>
            </a:prstGeom>
            <a:ln w="571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5137783" y="2149733"/>
              <a:ext cx="0" cy="379137"/>
            </a:xfrm>
            <a:prstGeom prst="line">
              <a:avLst/>
            </a:prstGeom>
            <a:ln w="571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직사각형 207"/>
          <p:cNvSpPr/>
          <p:nvPr/>
        </p:nvSpPr>
        <p:spPr>
          <a:xfrm>
            <a:off x="3396930" y="3224065"/>
            <a:ext cx="1431442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Play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5973311" y="3224065"/>
            <a:ext cx="1431442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Play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426887" y="3218411"/>
            <a:ext cx="1814661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Practice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6353095" y="1483136"/>
            <a:ext cx="2044515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피아노 구성 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1380432" y="2601872"/>
            <a:ext cx="1545058" cy="1201311"/>
            <a:chOff x="2398746" y="3426575"/>
            <a:chExt cx="1545058" cy="819343"/>
          </a:xfrm>
        </p:grpSpPr>
        <p:sp>
          <p:nvSpPr>
            <p:cNvPr id="99" name="직사각형 98"/>
            <p:cNvSpPr/>
            <p:nvPr/>
          </p:nvSpPr>
          <p:spPr>
            <a:xfrm>
              <a:off x="2631818" y="3426575"/>
              <a:ext cx="1311986" cy="584775"/>
            </a:xfrm>
            <a:prstGeom prst="rect">
              <a:avLst/>
            </a:prstGeom>
            <a:ln>
              <a:noFill/>
              <a:prstDash val="solid"/>
            </a:ln>
          </p:spPr>
          <p:txBody>
            <a:bodyPr wrap="square">
              <a:spAutoFit/>
            </a:bodyPr>
            <a:lstStyle/>
            <a:p>
              <a:r>
                <a:rPr lang="en-US" altLang="ko-KR" sz="3200" dirty="0" smtClean="0">
                  <a:solidFill>
                    <a:srgbClr val="323232"/>
                  </a:solidFill>
                  <a:latin typeface="DX모던고딕ROUNDB" panose="02020600000000000000" pitchFamily="18" charset="-127"/>
                  <a:ea typeface="DX모던고딕ROUNDB" panose="02020600000000000000" pitchFamily="18" charset="-127"/>
                  <a:cs typeface="Consolas" panose="020B0609020204030204" pitchFamily="49" charset="0"/>
                </a:rPr>
                <a:t>main</a:t>
              </a:r>
              <a:endParaRPr lang="ko-KR" altLang="en-US" sz="3200" dirty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398746" y="3845808"/>
              <a:ext cx="1085875" cy="400110"/>
            </a:xfrm>
            <a:prstGeom prst="rect">
              <a:avLst/>
            </a:prstGeom>
            <a:ln>
              <a:noFill/>
              <a:prstDash val="solid"/>
            </a:ln>
          </p:spPr>
          <p:txBody>
            <a:bodyPr wrap="square">
              <a:spAutoFit/>
            </a:bodyPr>
            <a:lstStyle/>
            <a:p>
              <a:r>
                <a:rPr lang="en-US" altLang="ko-KR" sz="2000" smtClean="0">
                  <a:solidFill>
                    <a:srgbClr val="323232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  <a:cs typeface="Consolas" panose="020B0609020204030204" pitchFamily="49" charset="0"/>
                </a:rPr>
                <a:t>- </a:t>
              </a:r>
              <a:r>
                <a:rPr lang="ko-KR" altLang="en-US" sz="2000" smtClean="0">
                  <a:solidFill>
                    <a:srgbClr val="323232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  <a:cs typeface="Consolas" panose="020B0609020204030204" pitchFamily="49" charset="0"/>
                </a:rPr>
                <a:t>메뉴</a:t>
              </a:r>
              <a:r>
                <a:rPr lang="en-US" altLang="ko-KR" sz="2000" smtClean="0">
                  <a:solidFill>
                    <a:srgbClr val="323232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  <a:cs typeface="Consolas" panose="020B0609020204030204" pitchFamily="49" charset="0"/>
                </a:rPr>
                <a:t>-</a:t>
              </a:r>
              <a:endParaRPr lang="ko-KR" altLang="en-US" sz="2000" dirty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endParaRPr>
            </a:p>
          </p:txBody>
        </p:sp>
      </p:grpSp>
      <p:sp>
        <p:nvSpPr>
          <p:cNvPr id="217" name="직사각형 216"/>
          <p:cNvSpPr/>
          <p:nvPr/>
        </p:nvSpPr>
        <p:spPr>
          <a:xfrm>
            <a:off x="3279337" y="3785598"/>
            <a:ext cx="1678770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독주 모드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5714304" y="3763361"/>
            <a:ext cx="1678770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dirty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합</a:t>
            </a:r>
            <a:r>
              <a:rPr lang="ko-KR" altLang="en-US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주 모드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8349962" y="3782343"/>
            <a:ext cx="1678770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dirty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연</a:t>
            </a:r>
            <a:r>
              <a:rPr lang="ko-KR" altLang="en-US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주 모드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5740720" y="5873396"/>
            <a:ext cx="1678770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dirty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합</a:t>
            </a:r>
            <a:r>
              <a:rPr lang="ko-KR" altLang="en-US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주 서버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426342" y="5501577"/>
            <a:ext cx="2107680" cy="811678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위쪽 화살표 223"/>
          <p:cNvSpPr/>
          <p:nvPr/>
        </p:nvSpPr>
        <p:spPr>
          <a:xfrm>
            <a:off x="6101121" y="4311061"/>
            <a:ext cx="397135" cy="1190516"/>
          </a:xfrm>
          <a:prstGeom prst="upArrow">
            <a:avLst>
              <a:gd name="adj1" fmla="val 40818"/>
              <a:gd name="adj2" fmla="val 61750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위쪽 화살표 225"/>
          <p:cNvSpPr/>
          <p:nvPr/>
        </p:nvSpPr>
        <p:spPr>
          <a:xfrm flipV="1">
            <a:off x="6450817" y="4453975"/>
            <a:ext cx="397135" cy="1133551"/>
          </a:xfrm>
          <a:prstGeom prst="upArrow">
            <a:avLst>
              <a:gd name="adj1" fmla="val 40818"/>
              <a:gd name="adj2" fmla="val 61750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/>
          <p:cNvGrpSpPr/>
          <p:nvPr/>
        </p:nvGrpSpPr>
        <p:grpSpPr>
          <a:xfrm>
            <a:off x="3310239" y="3048162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146" name="직사각형 145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735415" y="3035654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157" name="직사각형 156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8191853" y="3029644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162" name="직사각형 161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1361804" y="2779812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182" name="직사각형 181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638044" y="5635966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203" name="직사각형 202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3847530" y="91722"/>
            <a:ext cx="5301451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&lt;</a:t>
            </a:r>
            <a:r>
              <a:rPr lang="ko-KR" altLang="en-US" sz="48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땅콩이 패키지 구성</a:t>
            </a:r>
            <a:r>
              <a:rPr lang="en-US" altLang="ko-KR" sz="48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&gt;</a:t>
            </a:r>
            <a:endParaRPr lang="ko-KR" altLang="en-US" sz="4800" b="1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7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 rot="16200000">
            <a:off x="-370879" y="5604686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5" name="직선 연결선 104"/>
          <p:cNvCxnSpPr>
            <a:stCxn id="104" idx="2"/>
          </p:cNvCxnSpPr>
          <p:nvPr/>
        </p:nvCxnSpPr>
        <p:spPr>
          <a:xfrm rot="16200000">
            <a:off x="859206" y="6288134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 rot="16200000">
            <a:off x="-370879" y="5161318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7" name="직선 연결선 106"/>
          <p:cNvCxnSpPr>
            <a:stCxn id="106" idx="2"/>
          </p:cNvCxnSpPr>
          <p:nvPr/>
        </p:nvCxnSpPr>
        <p:spPr>
          <a:xfrm rot="16200000">
            <a:off x="859206" y="5844766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 rot="16200000">
            <a:off x="-370879" y="4717950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9" name="직선 연결선 108"/>
          <p:cNvCxnSpPr>
            <a:stCxn id="108" idx="2"/>
          </p:cNvCxnSpPr>
          <p:nvPr/>
        </p:nvCxnSpPr>
        <p:spPr>
          <a:xfrm rot="16200000">
            <a:off x="859206" y="5401398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 rot="16200000">
            <a:off x="-370879" y="3848945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1" name="직선 연결선 110"/>
          <p:cNvCxnSpPr>
            <a:stCxn id="110" idx="2"/>
          </p:cNvCxnSpPr>
          <p:nvPr/>
        </p:nvCxnSpPr>
        <p:spPr>
          <a:xfrm rot="16200000">
            <a:off x="859206" y="4532393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 rot="16200000">
            <a:off x="-370879" y="3405577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3" name="직선 연결선 112"/>
          <p:cNvCxnSpPr>
            <a:stCxn id="112" idx="2"/>
          </p:cNvCxnSpPr>
          <p:nvPr/>
        </p:nvCxnSpPr>
        <p:spPr>
          <a:xfrm rot="16200000">
            <a:off x="859206" y="4089025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 rot="16200000">
            <a:off x="-370879" y="2962209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5" name="직선 연결선 114"/>
          <p:cNvCxnSpPr>
            <a:stCxn id="114" idx="2"/>
          </p:cNvCxnSpPr>
          <p:nvPr/>
        </p:nvCxnSpPr>
        <p:spPr>
          <a:xfrm rot="16200000">
            <a:off x="859206" y="3645657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 rot="16200000">
            <a:off x="-370879" y="2075472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7" name="직선 연결선 116"/>
          <p:cNvCxnSpPr>
            <a:stCxn id="116" idx="2"/>
          </p:cNvCxnSpPr>
          <p:nvPr/>
        </p:nvCxnSpPr>
        <p:spPr>
          <a:xfrm rot="16200000">
            <a:off x="859206" y="2758920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 rot="16200000">
            <a:off x="-370879" y="1632104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9" name="직선 연결선 118"/>
          <p:cNvCxnSpPr>
            <a:stCxn id="118" idx="2"/>
          </p:cNvCxnSpPr>
          <p:nvPr/>
        </p:nvCxnSpPr>
        <p:spPr>
          <a:xfrm rot="16200000">
            <a:off x="859206" y="2315552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 rot="16200000">
            <a:off x="-370879" y="1188736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1" name="직선 연결선 120"/>
          <p:cNvCxnSpPr>
            <a:stCxn id="120" idx="2"/>
          </p:cNvCxnSpPr>
          <p:nvPr/>
        </p:nvCxnSpPr>
        <p:spPr>
          <a:xfrm rot="16200000">
            <a:off x="859206" y="1872184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 rot="16200000">
            <a:off x="-370879" y="-105903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5" name="직선 연결선 124"/>
          <p:cNvCxnSpPr>
            <a:stCxn id="124" idx="2"/>
          </p:cNvCxnSpPr>
          <p:nvPr/>
        </p:nvCxnSpPr>
        <p:spPr>
          <a:xfrm rot="16200000">
            <a:off x="859206" y="577545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 rot="16200000">
            <a:off x="-370879" y="-549271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7" name="직선 연결선 126"/>
          <p:cNvCxnSpPr>
            <a:stCxn id="126" idx="2"/>
          </p:cNvCxnSpPr>
          <p:nvPr/>
        </p:nvCxnSpPr>
        <p:spPr>
          <a:xfrm rot="16200000">
            <a:off x="859206" y="134177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16200000">
            <a:off x="-29275" y="4057122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-29275" y="2301381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-29275" y="527908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 rot="16200000">
            <a:off x="-355503" y="328600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8" name="직선 연결선 137"/>
          <p:cNvCxnSpPr>
            <a:stCxn id="137" idx="2"/>
          </p:cNvCxnSpPr>
          <p:nvPr/>
        </p:nvCxnSpPr>
        <p:spPr>
          <a:xfrm rot="16200000">
            <a:off x="874582" y="1012048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-163845" y="82403"/>
            <a:ext cx="6797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Main menu</a:t>
            </a:r>
            <a:endParaRPr lang="ko-KR" altLang="en-US" sz="6000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41" y="2193764"/>
            <a:ext cx="7753349" cy="42011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290" y="1959288"/>
            <a:ext cx="7030096" cy="313297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05" y="5432797"/>
            <a:ext cx="702882" cy="86710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3828">
            <a:off x="3409797" y="4745937"/>
            <a:ext cx="759991" cy="116923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402316" y="1174152"/>
            <a:ext cx="10283716" cy="46166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해당 </a:t>
            </a:r>
            <a:r>
              <a:rPr lang="en-US" altLang="ko-KR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play mode </a:t>
            </a:r>
            <a:r>
              <a:rPr lang="ko-KR" altLang="en-US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창이 이미 틀어져있는 상태에서</a:t>
            </a:r>
            <a:r>
              <a:rPr lang="en-US" altLang="ko-KR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또 틀어지는 상황을 방지했다</a:t>
            </a:r>
            <a:r>
              <a:rPr lang="en-US" altLang="ko-KR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  <a:endParaRPr lang="ko-KR" altLang="en-US" sz="24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/>
          <a:srcRect t="713" b="78104"/>
          <a:stretch/>
        </p:blipFill>
        <p:spPr>
          <a:xfrm>
            <a:off x="5511135" y="4619497"/>
            <a:ext cx="5153025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 rot="16200000">
            <a:off x="-370879" y="5604686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5" name="직선 연결선 104"/>
          <p:cNvCxnSpPr>
            <a:stCxn id="104" idx="2"/>
          </p:cNvCxnSpPr>
          <p:nvPr/>
        </p:nvCxnSpPr>
        <p:spPr>
          <a:xfrm rot="16200000">
            <a:off x="859206" y="6288134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 rot="16200000">
            <a:off x="-370879" y="5161318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7" name="직선 연결선 106"/>
          <p:cNvCxnSpPr>
            <a:stCxn id="106" idx="2"/>
          </p:cNvCxnSpPr>
          <p:nvPr/>
        </p:nvCxnSpPr>
        <p:spPr>
          <a:xfrm rot="16200000">
            <a:off x="859206" y="5844766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 rot="16200000">
            <a:off x="-370879" y="4717950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9" name="직선 연결선 108"/>
          <p:cNvCxnSpPr>
            <a:stCxn id="108" idx="2"/>
          </p:cNvCxnSpPr>
          <p:nvPr/>
        </p:nvCxnSpPr>
        <p:spPr>
          <a:xfrm rot="16200000">
            <a:off x="859206" y="5401398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 rot="16200000">
            <a:off x="-370879" y="3848945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1" name="직선 연결선 110"/>
          <p:cNvCxnSpPr>
            <a:stCxn id="110" idx="2"/>
          </p:cNvCxnSpPr>
          <p:nvPr/>
        </p:nvCxnSpPr>
        <p:spPr>
          <a:xfrm rot="16200000">
            <a:off x="859206" y="4532393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 rot="16200000">
            <a:off x="-370879" y="3405577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3" name="직선 연결선 112"/>
          <p:cNvCxnSpPr>
            <a:stCxn id="112" idx="2"/>
          </p:cNvCxnSpPr>
          <p:nvPr/>
        </p:nvCxnSpPr>
        <p:spPr>
          <a:xfrm rot="16200000">
            <a:off x="859206" y="4089025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 rot="16200000">
            <a:off x="-370879" y="2962209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5" name="직선 연결선 114"/>
          <p:cNvCxnSpPr>
            <a:stCxn id="114" idx="2"/>
          </p:cNvCxnSpPr>
          <p:nvPr/>
        </p:nvCxnSpPr>
        <p:spPr>
          <a:xfrm rot="16200000">
            <a:off x="859206" y="3645657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 rot="16200000">
            <a:off x="-370879" y="2075472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7" name="직선 연결선 116"/>
          <p:cNvCxnSpPr>
            <a:stCxn id="116" idx="2"/>
          </p:cNvCxnSpPr>
          <p:nvPr/>
        </p:nvCxnSpPr>
        <p:spPr>
          <a:xfrm rot="16200000">
            <a:off x="859206" y="2758920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 rot="16200000">
            <a:off x="-370879" y="1632104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9" name="직선 연결선 118"/>
          <p:cNvCxnSpPr>
            <a:stCxn id="118" idx="2"/>
          </p:cNvCxnSpPr>
          <p:nvPr/>
        </p:nvCxnSpPr>
        <p:spPr>
          <a:xfrm rot="16200000">
            <a:off x="859206" y="2315552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 rot="16200000">
            <a:off x="-370879" y="1188736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1" name="직선 연결선 120"/>
          <p:cNvCxnSpPr>
            <a:stCxn id="120" idx="2"/>
          </p:cNvCxnSpPr>
          <p:nvPr/>
        </p:nvCxnSpPr>
        <p:spPr>
          <a:xfrm rot="16200000">
            <a:off x="859206" y="1872184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 rot="16200000">
            <a:off x="-370879" y="-105903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5" name="직선 연결선 124"/>
          <p:cNvCxnSpPr>
            <a:stCxn id="124" idx="2"/>
          </p:cNvCxnSpPr>
          <p:nvPr/>
        </p:nvCxnSpPr>
        <p:spPr>
          <a:xfrm rot="16200000">
            <a:off x="859206" y="577545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 rot="16200000">
            <a:off x="-370879" y="-549271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7" name="직선 연결선 126"/>
          <p:cNvCxnSpPr>
            <a:stCxn id="126" idx="2"/>
          </p:cNvCxnSpPr>
          <p:nvPr/>
        </p:nvCxnSpPr>
        <p:spPr>
          <a:xfrm rot="16200000">
            <a:off x="859206" y="134177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16200000">
            <a:off x="-29275" y="4057122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-29275" y="2301381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-29275" y="527908"/>
            <a:ext cx="0" cy="2224312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 rot="16200000">
            <a:off x="-355503" y="328600"/>
            <a:ext cx="248286" cy="1789390"/>
          </a:xfrm>
          <a:prstGeom prst="rect">
            <a:avLst/>
          </a:prstGeom>
          <a:solidFill>
            <a:srgbClr val="323232">
              <a:alpha val="55000"/>
            </a:srgbClr>
          </a:solidFill>
          <a:ln>
            <a:solidFill>
              <a:srgbClr val="323232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8" name="직선 연결선 137"/>
          <p:cNvCxnSpPr>
            <a:stCxn id="137" idx="2"/>
          </p:cNvCxnSpPr>
          <p:nvPr/>
        </p:nvCxnSpPr>
        <p:spPr>
          <a:xfrm rot="16200000">
            <a:off x="874582" y="1012048"/>
            <a:ext cx="0" cy="422494"/>
          </a:xfrm>
          <a:prstGeom prst="line">
            <a:avLst/>
          </a:prstGeom>
          <a:solidFill>
            <a:srgbClr val="323232">
              <a:alpha val="70000"/>
            </a:srgbClr>
          </a:solidFill>
          <a:ln w="44450">
            <a:solidFill>
              <a:srgbClr val="323232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95785" y="2067016"/>
            <a:ext cx="4602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Single</a:t>
            </a:r>
          </a:p>
          <a:p>
            <a:pPr algn="ctr"/>
            <a:r>
              <a:rPr lang="en-US" altLang="ko-KR" sz="8800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Play</a:t>
            </a:r>
            <a:endParaRPr lang="ko-KR" altLang="en-US" sz="8800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86" y="3525582"/>
            <a:ext cx="5431882" cy="30920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328" y="238242"/>
            <a:ext cx="5438940" cy="31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803478" y="2698057"/>
            <a:ext cx="1134110" cy="1205104"/>
            <a:chOff x="5903904" y="4540886"/>
            <a:chExt cx="1134110" cy="1205104"/>
          </a:xfrm>
        </p:grpSpPr>
        <p:sp>
          <p:nvSpPr>
            <p:cNvPr id="42" name="타원 41"/>
            <p:cNvSpPr/>
            <p:nvPr/>
          </p:nvSpPr>
          <p:spPr>
            <a:xfrm>
              <a:off x="5903904" y="4540886"/>
              <a:ext cx="1134110" cy="1205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942184" y="4581559"/>
              <a:ext cx="1057552" cy="1123752"/>
            </a:xfrm>
            <a:prstGeom prst="ellipse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109373" y="4759216"/>
              <a:ext cx="723175" cy="768444"/>
            </a:xfrm>
            <a:prstGeom prst="ellipse">
              <a:avLst/>
            </a:prstGeom>
            <a:solidFill>
              <a:srgbClr val="AFA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96" y="2729109"/>
            <a:ext cx="3000375" cy="1143000"/>
          </a:xfrm>
          <a:prstGeom prst="rect">
            <a:avLst/>
          </a:prstGeom>
        </p:spPr>
      </p:pic>
      <p:sp>
        <p:nvSpPr>
          <p:cNvPr id="4" name="덧셈 기호 3"/>
          <p:cNvSpPr/>
          <p:nvPr/>
        </p:nvSpPr>
        <p:spPr>
          <a:xfrm>
            <a:off x="8217028" y="2866856"/>
            <a:ext cx="867507" cy="867507"/>
          </a:xfrm>
          <a:prstGeom prst="mathPlus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870683" y="3073952"/>
            <a:ext cx="445478" cy="398585"/>
            <a:chOff x="2570338" y="2327057"/>
            <a:chExt cx="445478" cy="398585"/>
          </a:xfrm>
        </p:grpSpPr>
        <p:sp>
          <p:nvSpPr>
            <p:cNvPr id="102" name="직사각형 101"/>
            <p:cNvSpPr/>
            <p:nvPr/>
          </p:nvSpPr>
          <p:spPr>
            <a:xfrm>
              <a:off x="2570338" y="2573242"/>
              <a:ext cx="445477" cy="15240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70339" y="2327057"/>
              <a:ext cx="445477" cy="15240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4859016" y="1929240"/>
            <a:ext cx="3273420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&lt;Keyboard.java&gt;</a:t>
            </a:r>
            <a:endParaRPr lang="ko-KR" altLang="en-US" sz="32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188287" y="1929240"/>
            <a:ext cx="2364491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&lt;Pedal.java&gt;</a:t>
            </a:r>
            <a:endParaRPr lang="ko-KR" altLang="en-US" sz="32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730780" y="5077729"/>
            <a:ext cx="4436711" cy="886722"/>
            <a:chOff x="4070293" y="4041063"/>
            <a:chExt cx="4436711" cy="886722"/>
          </a:xfrm>
        </p:grpSpPr>
        <p:sp>
          <p:nvSpPr>
            <p:cNvPr id="111" name="직사각형 110"/>
            <p:cNvSpPr/>
            <p:nvPr/>
          </p:nvSpPr>
          <p:spPr>
            <a:xfrm>
              <a:off x="4070293" y="4041063"/>
              <a:ext cx="4436711" cy="830997"/>
            </a:xfrm>
            <a:prstGeom prst="rect">
              <a:avLst/>
            </a:prstGeom>
            <a:ln>
              <a:noFill/>
              <a:prstDash val="solid"/>
            </a:ln>
          </p:spPr>
          <p:txBody>
            <a:bodyPr wrap="square">
              <a:spAutoFit/>
            </a:bodyPr>
            <a:lstStyle/>
            <a:p>
              <a:r>
                <a:rPr lang="en-US" altLang="ko-KR" sz="4800" b="1" smtClean="0">
                  <a:solidFill>
                    <a:schemeClr val="accent6">
                      <a:lumMod val="75000"/>
                    </a:schemeClr>
                  </a:solidFill>
                  <a:latin typeface="DX모던고딕ROUNDB" panose="02020600000000000000" pitchFamily="18" charset="-127"/>
                  <a:ea typeface="DX모던고딕ROUNDB" panose="02020600000000000000" pitchFamily="18" charset="-127"/>
                  <a:cs typeface="Consolas" panose="020B0609020204030204" pitchFamily="49" charset="0"/>
                </a:rPr>
                <a:t>ArrayList</a:t>
              </a:r>
              <a:r>
                <a:rPr lang="en-US" altLang="ko-KR" sz="4800" b="1" smtClean="0">
                  <a:solidFill>
                    <a:srgbClr val="E6226D"/>
                  </a:solidFill>
                  <a:latin typeface="DX모던고딕ROUNDB" panose="02020600000000000000" pitchFamily="18" charset="-127"/>
                  <a:ea typeface="DX모던고딕ROUNDB" panose="02020600000000000000" pitchFamily="18" charset="-127"/>
                  <a:cs typeface="Consolas" panose="020B0609020204030204" pitchFamily="49" charset="0"/>
                </a:rPr>
                <a:t> </a:t>
              </a:r>
              <a:r>
                <a:rPr lang="en-US" altLang="ko-KR" sz="4800" b="1" dirty="0" smtClean="0">
                  <a:solidFill>
                    <a:srgbClr val="323232"/>
                  </a:solidFill>
                  <a:latin typeface="DX모던고딕ROUNDB" panose="02020600000000000000" pitchFamily="18" charset="-127"/>
                  <a:ea typeface="DX모던고딕ROUNDB" panose="02020600000000000000" pitchFamily="18" charset="-127"/>
                  <a:cs typeface="Consolas" panose="020B0609020204030204" pitchFamily="49" charset="0"/>
                </a:rPr>
                <a:t>&lt;    &gt;  </a:t>
              </a:r>
              <a:endParaRPr lang="ko-KR" altLang="en-US" sz="3200" dirty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4341" y="4061010"/>
              <a:ext cx="285750" cy="866775"/>
            </a:xfrm>
            <a:prstGeom prst="rect">
              <a:avLst/>
            </a:prstGeom>
          </p:spPr>
        </p:pic>
      </p:grpSp>
      <p:sp>
        <p:nvSpPr>
          <p:cNvPr id="120" name="직사각형 119"/>
          <p:cNvSpPr/>
          <p:nvPr/>
        </p:nvSpPr>
        <p:spPr>
          <a:xfrm>
            <a:off x="980102" y="1916576"/>
            <a:ext cx="2362613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&lt;Piano.java&gt;</a:t>
            </a:r>
            <a:endParaRPr lang="ko-KR" altLang="en-US" sz="32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837678" y="2784341"/>
            <a:ext cx="2615927" cy="1046223"/>
            <a:chOff x="7326871" y="3737511"/>
            <a:chExt cx="3941816" cy="1576504"/>
          </a:xfrm>
        </p:grpSpPr>
        <p:grpSp>
          <p:nvGrpSpPr>
            <p:cNvPr id="126" name="그룹 125"/>
            <p:cNvGrpSpPr/>
            <p:nvPr/>
          </p:nvGrpSpPr>
          <p:grpSpPr>
            <a:xfrm>
              <a:off x="7326871" y="3737511"/>
              <a:ext cx="3941816" cy="1576504"/>
              <a:chOff x="1746544" y="3878117"/>
              <a:chExt cx="4608417" cy="1734528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1746544" y="3878117"/>
                <a:ext cx="4608417" cy="1734528"/>
                <a:chOff x="3415116" y="1528395"/>
                <a:chExt cx="5864037" cy="2207121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3415116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7" name="직선 연결선 146"/>
                <p:cNvCxnSpPr>
                  <a:stCxn id="146" idx="2"/>
                </p:cNvCxnSpPr>
                <p:nvPr/>
              </p:nvCxnSpPr>
              <p:spPr>
                <a:xfrm>
                  <a:off x="3501050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직사각형 147"/>
                <p:cNvSpPr/>
                <p:nvPr/>
              </p:nvSpPr>
              <p:spPr>
                <a:xfrm>
                  <a:off x="3722022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9" name="직선 연결선 148"/>
                <p:cNvCxnSpPr>
                  <a:stCxn id="148" idx="2"/>
                </p:cNvCxnSpPr>
                <p:nvPr/>
              </p:nvCxnSpPr>
              <p:spPr>
                <a:xfrm>
                  <a:off x="3807955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/>
                <p:cNvCxnSpPr/>
                <p:nvPr/>
              </p:nvCxnSpPr>
              <p:spPr>
                <a:xfrm flipH="1">
                  <a:off x="4102586" y="1538067"/>
                  <a:ext cx="12214" cy="2197449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직사각형 150"/>
                <p:cNvSpPr/>
                <p:nvPr/>
              </p:nvSpPr>
              <p:spPr>
                <a:xfrm>
                  <a:off x="4335834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2" name="직선 연결선 151"/>
                <p:cNvCxnSpPr>
                  <a:stCxn id="151" idx="2"/>
                </p:cNvCxnSpPr>
                <p:nvPr/>
              </p:nvCxnSpPr>
              <p:spPr>
                <a:xfrm>
                  <a:off x="4421768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직사각형 152"/>
                <p:cNvSpPr/>
                <p:nvPr/>
              </p:nvSpPr>
              <p:spPr>
                <a:xfrm>
                  <a:off x="4642740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4" name="직선 연결선 153"/>
                <p:cNvCxnSpPr>
                  <a:stCxn id="153" idx="2"/>
                </p:cNvCxnSpPr>
                <p:nvPr/>
              </p:nvCxnSpPr>
              <p:spPr>
                <a:xfrm>
                  <a:off x="4728673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직사각형 154"/>
                <p:cNvSpPr/>
                <p:nvPr/>
              </p:nvSpPr>
              <p:spPr>
                <a:xfrm>
                  <a:off x="4949645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/>
                <p:cNvCxnSpPr>
                  <a:stCxn id="155" idx="2"/>
                </p:cNvCxnSpPr>
                <p:nvPr/>
              </p:nvCxnSpPr>
              <p:spPr>
                <a:xfrm>
                  <a:off x="5035579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5303520" y="1538067"/>
                  <a:ext cx="26690" cy="2197449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직사각형 157"/>
                <p:cNvSpPr/>
                <p:nvPr/>
              </p:nvSpPr>
              <p:spPr>
                <a:xfrm>
                  <a:off x="5538001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9" name="직선 연결선 158"/>
                <p:cNvCxnSpPr>
                  <a:stCxn id="158" idx="2"/>
                </p:cNvCxnSpPr>
                <p:nvPr/>
              </p:nvCxnSpPr>
              <p:spPr>
                <a:xfrm>
                  <a:off x="5623934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직사각형 159"/>
                <p:cNvSpPr/>
                <p:nvPr/>
              </p:nvSpPr>
              <p:spPr>
                <a:xfrm>
                  <a:off x="5844906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>
                  <a:stCxn id="160" idx="2"/>
                </p:cNvCxnSpPr>
                <p:nvPr/>
              </p:nvCxnSpPr>
              <p:spPr>
                <a:xfrm>
                  <a:off x="5930840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H="1">
                  <a:off x="6251123" y="1538067"/>
                  <a:ext cx="7437" cy="2197449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직사각형 162"/>
                <p:cNvSpPr/>
                <p:nvPr/>
              </p:nvSpPr>
              <p:spPr>
                <a:xfrm>
                  <a:off x="6458719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4" name="직선 연결선 163"/>
                <p:cNvCxnSpPr>
                  <a:stCxn id="163" idx="2"/>
                </p:cNvCxnSpPr>
                <p:nvPr/>
              </p:nvCxnSpPr>
              <p:spPr>
                <a:xfrm>
                  <a:off x="6544652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직사각형 164"/>
                <p:cNvSpPr/>
                <p:nvPr/>
              </p:nvSpPr>
              <p:spPr>
                <a:xfrm>
                  <a:off x="6765624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6" name="직선 연결선 165"/>
                <p:cNvCxnSpPr>
                  <a:stCxn id="165" idx="2"/>
                </p:cNvCxnSpPr>
                <p:nvPr/>
              </p:nvCxnSpPr>
              <p:spPr>
                <a:xfrm>
                  <a:off x="6851558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직사각형 166"/>
                <p:cNvSpPr/>
                <p:nvPr/>
              </p:nvSpPr>
              <p:spPr>
                <a:xfrm>
                  <a:off x="7072531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8" name="직선 연결선 167"/>
                <p:cNvCxnSpPr/>
                <p:nvPr/>
              </p:nvCxnSpPr>
              <p:spPr>
                <a:xfrm>
                  <a:off x="7158464" y="3296175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/>
                <p:cNvCxnSpPr/>
                <p:nvPr/>
              </p:nvCxnSpPr>
              <p:spPr>
                <a:xfrm flipH="1">
                  <a:off x="7453095" y="1538067"/>
                  <a:ext cx="4345" cy="2197449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직사각형 169"/>
                <p:cNvSpPr/>
                <p:nvPr/>
              </p:nvSpPr>
              <p:spPr>
                <a:xfrm>
                  <a:off x="7680014" y="1528395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1" name="직선 연결선 170"/>
                <p:cNvCxnSpPr>
                  <a:stCxn id="170" idx="2"/>
                </p:cNvCxnSpPr>
                <p:nvPr/>
              </p:nvCxnSpPr>
              <p:spPr>
                <a:xfrm>
                  <a:off x="7765948" y="3296175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직사각형 171"/>
                <p:cNvSpPr/>
                <p:nvPr/>
              </p:nvSpPr>
              <p:spPr>
                <a:xfrm>
                  <a:off x="7986920" y="1528395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3" name="직선 연결선 172"/>
                <p:cNvCxnSpPr>
                  <a:stCxn id="172" idx="2"/>
                </p:cNvCxnSpPr>
                <p:nvPr/>
              </p:nvCxnSpPr>
              <p:spPr>
                <a:xfrm>
                  <a:off x="8072853" y="3296175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/>
                <p:cNvCxnSpPr/>
                <p:nvPr/>
              </p:nvCxnSpPr>
              <p:spPr>
                <a:xfrm>
                  <a:off x="8321040" y="1538067"/>
                  <a:ext cx="563" cy="2197449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직사각형 174"/>
                <p:cNvSpPr/>
                <p:nvPr/>
              </p:nvSpPr>
              <p:spPr>
                <a:xfrm>
                  <a:off x="8518025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/>
                <p:cNvCxnSpPr>
                  <a:stCxn id="175" idx="2"/>
                </p:cNvCxnSpPr>
                <p:nvPr/>
              </p:nvCxnSpPr>
              <p:spPr>
                <a:xfrm>
                  <a:off x="8603958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직사각형 176"/>
                <p:cNvSpPr/>
                <p:nvPr/>
              </p:nvSpPr>
              <p:spPr>
                <a:xfrm>
                  <a:off x="8812655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8" name="직선 연결선 177"/>
                <p:cNvCxnSpPr>
                  <a:stCxn id="177" idx="2"/>
                </p:cNvCxnSpPr>
                <p:nvPr/>
              </p:nvCxnSpPr>
              <p:spPr>
                <a:xfrm>
                  <a:off x="8898589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직사각형 178"/>
                <p:cNvSpPr/>
                <p:nvPr/>
              </p:nvSpPr>
              <p:spPr>
                <a:xfrm>
                  <a:off x="9107286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0" name="직선 연결선 179"/>
                <p:cNvCxnSpPr>
                  <a:stCxn id="179" idx="2"/>
                </p:cNvCxnSpPr>
                <p:nvPr/>
              </p:nvCxnSpPr>
              <p:spPr>
                <a:xfrm>
                  <a:off x="9193220" y="3305847"/>
                  <a:ext cx="0" cy="417392"/>
                </a:xfrm>
                <a:prstGeom prst="line">
                  <a:avLst/>
                </a:prstGeom>
                <a:solidFill>
                  <a:srgbClr val="323232"/>
                </a:solidFill>
                <a:ln w="44450"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직사각형 180"/>
                <p:cNvSpPr/>
                <p:nvPr/>
              </p:nvSpPr>
              <p:spPr>
                <a:xfrm>
                  <a:off x="8530299" y="1538067"/>
                  <a:ext cx="171867" cy="1767780"/>
                </a:xfrm>
                <a:prstGeom prst="rect">
                  <a:avLst/>
                </a:prstGeom>
                <a:solidFill>
                  <a:srgbClr val="323232"/>
                </a:solidFill>
                <a:ln>
                  <a:solidFill>
                    <a:srgbClr val="32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직사각형 144"/>
              <p:cNvSpPr/>
              <p:nvPr/>
            </p:nvSpPr>
            <p:spPr>
              <a:xfrm>
                <a:off x="1746544" y="3878117"/>
                <a:ext cx="4608417" cy="989666"/>
              </a:xfrm>
              <a:prstGeom prst="rect">
                <a:avLst/>
              </a:prstGeom>
              <a:solidFill>
                <a:srgbClr val="323232"/>
              </a:solidFill>
              <a:ln>
                <a:solidFill>
                  <a:srgbClr val="3232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523573" y="3825075"/>
              <a:ext cx="141568" cy="575151"/>
              <a:chOff x="3379085" y="3974458"/>
              <a:chExt cx="165509" cy="632802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 flipH="1">
                <a:off x="3437806" y="3974458"/>
                <a:ext cx="68114" cy="6328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379085" y="4118839"/>
                <a:ext cx="165509" cy="57290"/>
              </a:xfrm>
              <a:prstGeom prst="rect">
                <a:avLst/>
              </a:prstGeom>
              <a:solidFill>
                <a:srgbClr val="880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8758089" y="3836197"/>
              <a:ext cx="141568" cy="575151"/>
              <a:chOff x="3653260" y="3986695"/>
              <a:chExt cx="165509" cy="632802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 flipH="1">
                <a:off x="3701958" y="3986695"/>
                <a:ext cx="68114" cy="6328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3653260" y="4424415"/>
                <a:ext cx="165509" cy="57290"/>
              </a:xfrm>
              <a:prstGeom prst="rect">
                <a:avLst/>
              </a:prstGeom>
              <a:solidFill>
                <a:srgbClr val="880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8979647" y="3825075"/>
              <a:ext cx="141568" cy="575151"/>
              <a:chOff x="3912285" y="3974458"/>
              <a:chExt cx="165509" cy="632802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 flipH="1">
                <a:off x="3955360" y="3974458"/>
                <a:ext cx="68114" cy="6328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3912285" y="4147484"/>
                <a:ext cx="165509" cy="57290"/>
              </a:xfrm>
              <a:prstGeom prst="rect">
                <a:avLst/>
              </a:prstGeom>
              <a:solidFill>
                <a:srgbClr val="880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/>
            <p:cNvSpPr/>
            <p:nvPr/>
          </p:nvSpPr>
          <p:spPr>
            <a:xfrm>
              <a:off x="9210451" y="3822679"/>
              <a:ext cx="613156" cy="651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9231147" y="3844669"/>
              <a:ext cx="571765" cy="607556"/>
            </a:xfrm>
            <a:prstGeom prst="ellipse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9321538" y="3940719"/>
              <a:ext cx="390984" cy="415459"/>
            </a:xfrm>
            <a:prstGeom prst="ellipse">
              <a:avLst/>
            </a:prstGeom>
            <a:solidFill>
              <a:srgbClr val="AFA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9951027" y="3906561"/>
              <a:ext cx="199693" cy="41554"/>
            </a:xfrm>
            <a:prstGeom prst="rect">
              <a:avLst/>
            </a:prstGeom>
            <a:solidFill>
              <a:srgbClr val="AFA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9951027" y="4059331"/>
              <a:ext cx="199693" cy="41554"/>
            </a:xfrm>
            <a:prstGeom prst="rect">
              <a:avLst/>
            </a:prstGeom>
            <a:solidFill>
              <a:srgbClr val="AFA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949688" y="4212100"/>
              <a:ext cx="199693" cy="41554"/>
            </a:xfrm>
            <a:prstGeom prst="rect">
              <a:avLst/>
            </a:prstGeom>
            <a:solidFill>
              <a:srgbClr val="AFA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9949488" y="4364870"/>
              <a:ext cx="199693" cy="41554"/>
            </a:xfrm>
            <a:prstGeom prst="rect">
              <a:avLst/>
            </a:prstGeom>
            <a:solidFill>
              <a:srgbClr val="AFA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5" name="그림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7" y="5025540"/>
            <a:ext cx="3000375" cy="1143000"/>
          </a:xfrm>
          <a:prstGeom prst="rect">
            <a:avLst/>
          </a:prstGeom>
        </p:spPr>
      </p:pic>
      <p:sp>
        <p:nvSpPr>
          <p:cNvPr id="186" name="직사각형 185"/>
          <p:cNvSpPr/>
          <p:nvPr/>
        </p:nvSpPr>
        <p:spPr>
          <a:xfrm>
            <a:off x="772287" y="4225671"/>
            <a:ext cx="3273420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&lt;Keyboard.java&gt;</a:t>
            </a:r>
            <a:endParaRPr lang="ko-KR" altLang="en-US" sz="32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3820194" y="5370356"/>
            <a:ext cx="445478" cy="398585"/>
            <a:chOff x="2570338" y="2327057"/>
            <a:chExt cx="445478" cy="398585"/>
          </a:xfrm>
        </p:grpSpPr>
        <p:sp>
          <p:nvSpPr>
            <p:cNvPr id="188" name="직사각형 187"/>
            <p:cNvSpPr/>
            <p:nvPr/>
          </p:nvSpPr>
          <p:spPr>
            <a:xfrm>
              <a:off x="2570338" y="2573242"/>
              <a:ext cx="445477" cy="15240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570339" y="2327057"/>
              <a:ext cx="445477" cy="15240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0" name="직사각형 189"/>
          <p:cNvSpPr/>
          <p:nvPr/>
        </p:nvSpPr>
        <p:spPr>
          <a:xfrm>
            <a:off x="6949135" y="4472377"/>
            <a:ext cx="2078770" cy="58477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&lt;Key.java&gt;</a:t>
            </a:r>
            <a:endParaRPr lang="ko-KR" altLang="en-US" sz="32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206100" y="188315"/>
            <a:ext cx="5262012" cy="898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795018" y="272618"/>
            <a:ext cx="1795341" cy="70788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piano</a:t>
            </a:r>
            <a:endParaRPr lang="ko-KR" altLang="en-US" sz="40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2108408" y="481533"/>
            <a:ext cx="2853663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피아노 패키지 구성 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26071" y="503915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89" name="직사각형 88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426071" y="1367591"/>
            <a:ext cx="10283716" cy="46166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피아노 그 자체를 담고있는 패키지</a:t>
            </a:r>
            <a:r>
              <a:rPr lang="en-US" altLang="ko-KR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, </a:t>
            </a:r>
            <a:r>
              <a:rPr lang="ko-KR" altLang="en-US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모든 </a:t>
            </a:r>
            <a:r>
              <a:rPr lang="en-US" altLang="ko-KR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play mode</a:t>
            </a:r>
            <a:r>
              <a:rPr lang="ko-KR" altLang="en-US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의 기반이 된다</a:t>
            </a:r>
            <a:r>
              <a:rPr lang="en-US" altLang="ko-KR" sz="24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  <a:endParaRPr lang="ko-KR" altLang="en-US" sz="24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69" y="1521544"/>
            <a:ext cx="9877008" cy="4276458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85194" y="2034066"/>
            <a:ext cx="8508030" cy="3607782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19984" y="922719"/>
            <a:ext cx="10701456" cy="5312664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98842" y="464638"/>
            <a:ext cx="16113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4800" b="1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Piano</a:t>
            </a:r>
            <a:endParaRPr lang="ko-KR" altLang="en-US" sz="4800" b="1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45794" y="1680123"/>
            <a:ext cx="2193486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4000" b="1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Keyboard</a:t>
            </a:r>
            <a:endParaRPr lang="ko-KR" altLang="en-US" sz="4000" b="1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882082" y="4392816"/>
            <a:ext cx="1007455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b="1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Pedal</a:t>
            </a:r>
            <a:endParaRPr lang="ko-KR" altLang="en-US" sz="2800" b="1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49740" y="4042410"/>
            <a:ext cx="6417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400" b="1" smtClean="0"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Key</a:t>
            </a:r>
            <a:endParaRPr lang="ko-KR" altLang="en-US" sz="2400" b="1" dirty="0"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6100" y="188315"/>
            <a:ext cx="4225224" cy="898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95018" y="272618"/>
            <a:ext cx="2510890" cy="707886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4000" dirty="0" err="1" smtClean="0">
                <a:solidFill>
                  <a:srgbClr val="323232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singlePlay</a:t>
            </a:r>
            <a:endParaRPr lang="ko-KR" altLang="en-US" sz="4000" dirty="0">
              <a:solidFill>
                <a:srgbClr val="323232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133795" y="478644"/>
            <a:ext cx="2044515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 </a:t>
            </a:r>
            <a:r>
              <a:rPr lang="ko-KR" altLang="en-US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독주 </a:t>
            </a:r>
            <a:r>
              <a:rPr lang="en-US" altLang="ko-KR" sz="2000" dirty="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-</a:t>
            </a:r>
            <a:endParaRPr lang="ko-KR" altLang="en-US" sz="2000" dirty="0">
              <a:solidFill>
                <a:srgbClr val="323232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Consolas" panose="020B0609020204030204" pitchFamily="49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6071" y="503915"/>
            <a:ext cx="265897" cy="266808"/>
            <a:chOff x="5571110" y="1180027"/>
            <a:chExt cx="332002" cy="333140"/>
          </a:xfrm>
          <a:solidFill>
            <a:schemeClr val="accent2">
              <a:lumMod val="75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5571110" y="1180028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74174" y="136916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59112" y="1180027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59106" y="1369163"/>
              <a:ext cx="144000" cy="1440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26071" y="1367591"/>
            <a:ext cx="10283716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건반을 마우스 또는 키보드로 누르면 소리가 난다</a:t>
            </a:r>
            <a:r>
              <a:rPr lang="en-US" altLang="ko-KR" sz="2000" smtClean="0">
                <a:solidFill>
                  <a:srgbClr val="323232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27" y="2508778"/>
            <a:ext cx="7552974" cy="323888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412406" y="4549554"/>
            <a:ext cx="6536265" cy="52322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ko-KR" altLang="en-US" sz="28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라  시 도  레  미  파  솔 라 시</a:t>
            </a:r>
            <a:endParaRPr lang="ko-KR" altLang="en-US" sz="2800" dirty="0"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19798" y="3605001"/>
            <a:ext cx="6536265" cy="52322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ko-KR" altLang="en-US" sz="28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도 레  미 파  솔  라  시</a:t>
            </a:r>
            <a:endParaRPr lang="ko-KR" altLang="en-US" sz="2800" dirty="0"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04430" y="4154357"/>
            <a:ext cx="6536265" cy="461665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시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b       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도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# 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미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b       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파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# 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라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b 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시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b                </a:t>
            </a:r>
            <a:r>
              <a:rPr lang="ko-KR" altLang="en-US" sz="24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페달</a:t>
            </a:r>
            <a:endParaRPr lang="ko-KR" altLang="en-US" sz="2400" dirty="0"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92355" y="3195640"/>
            <a:ext cx="6536265" cy="40011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도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# 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미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b       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파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# 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라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b  </a:t>
            </a:r>
            <a:r>
              <a:rPr lang="ko-KR" altLang="en-US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시</a:t>
            </a:r>
            <a:r>
              <a:rPr lang="en-US" altLang="ko-KR" sz="2000" smtClean="0">
                <a:latin typeface="DX모던고딕ROUNDB" panose="02020600000000000000" pitchFamily="18" charset="-127"/>
                <a:ea typeface="DX모던고딕ROUNDB" panose="02020600000000000000" pitchFamily="18" charset="-127"/>
                <a:cs typeface="Consolas" panose="020B0609020204030204" pitchFamily="49" charset="0"/>
              </a:rPr>
              <a:t>b</a:t>
            </a:r>
            <a:endParaRPr lang="ko-KR" altLang="en-US" sz="2400" dirty="0">
              <a:latin typeface="DX모던고딕ROUNDB" panose="02020600000000000000" pitchFamily="18" charset="-127"/>
              <a:ea typeface="DX모던고딕ROUNDB" panose="0202060000000000000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400</Words>
  <Application>Microsoft Office PowerPoint</Application>
  <PresentationFormat>와이드스크린</PresentationFormat>
  <Paragraphs>136</Paragraphs>
  <Slides>25</Slides>
  <Notes>20</Notes>
  <HiddenSlides>0</HiddenSlides>
  <MMClips>4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DX모던고딕RoundB</vt:lpstr>
      <vt:lpstr>Consolas</vt:lpstr>
      <vt:lpstr>Times New Roman</vt:lpstr>
      <vt:lpstr>Arial</vt:lpstr>
      <vt:lpstr>DX경필명조B</vt:lpstr>
      <vt:lpstr>맑은 고딕</vt:lpstr>
      <vt:lpstr>DX모던고딕RoundB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김규연</cp:lastModifiedBy>
  <cp:revision>127</cp:revision>
  <dcterms:created xsi:type="dcterms:W3CDTF">2017-05-07T09:44:27Z</dcterms:created>
  <dcterms:modified xsi:type="dcterms:W3CDTF">2017-06-11T17:36:29Z</dcterms:modified>
</cp:coreProperties>
</file>