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516" r:id="rId2"/>
    <p:sldId id="658" r:id="rId3"/>
    <p:sldId id="660" r:id="rId4"/>
    <p:sldId id="661" r:id="rId5"/>
    <p:sldId id="662" r:id="rId6"/>
    <p:sldId id="663" r:id="rId7"/>
    <p:sldId id="664" r:id="rId8"/>
    <p:sldId id="665" r:id="rId9"/>
    <p:sldId id="733" r:id="rId10"/>
    <p:sldId id="666" r:id="rId11"/>
    <p:sldId id="667" r:id="rId12"/>
    <p:sldId id="740" r:id="rId13"/>
    <p:sldId id="668" r:id="rId14"/>
    <p:sldId id="669" r:id="rId15"/>
    <p:sldId id="670" r:id="rId16"/>
    <p:sldId id="671" r:id="rId17"/>
    <p:sldId id="672" r:id="rId18"/>
    <p:sldId id="674" r:id="rId19"/>
    <p:sldId id="675" r:id="rId20"/>
    <p:sldId id="677" r:id="rId21"/>
    <p:sldId id="678" r:id="rId22"/>
    <p:sldId id="679" r:id="rId23"/>
    <p:sldId id="680" r:id="rId24"/>
    <p:sldId id="681" r:id="rId25"/>
    <p:sldId id="682" r:id="rId26"/>
    <p:sldId id="683" r:id="rId27"/>
    <p:sldId id="684" r:id="rId28"/>
    <p:sldId id="685" r:id="rId29"/>
    <p:sldId id="686" r:id="rId30"/>
    <p:sldId id="687" r:id="rId31"/>
    <p:sldId id="688" r:id="rId32"/>
    <p:sldId id="689" r:id="rId33"/>
    <p:sldId id="690" r:id="rId34"/>
    <p:sldId id="692" r:id="rId35"/>
    <p:sldId id="693" r:id="rId36"/>
    <p:sldId id="694" r:id="rId37"/>
    <p:sldId id="746" r:id="rId38"/>
    <p:sldId id="695" r:id="rId39"/>
    <p:sldId id="696" r:id="rId40"/>
    <p:sldId id="747" r:id="rId41"/>
    <p:sldId id="698" r:id="rId42"/>
    <p:sldId id="699" r:id="rId43"/>
    <p:sldId id="700" r:id="rId44"/>
    <p:sldId id="701" r:id="rId45"/>
    <p:sldId id="702" r:id="rId46"/>
    <p:sldId id="703" r:id="rId47"/>
    <p:sldId id="704" r:id="rId48"/>
    <p:sldId id="705" r:id="rId49"/>
    <p:sldId id="706" r:id="rId50"/>
    <p:sldId id="707" r:id="rId51"/>
    <p:sldId id="708" r:id="rId52"/>
    <p:sldId id="709" r:id="rId53"/>
    <p:sldId id="710" r:id="rId54"/>
    <p:sldId id="711" r:id="rId55"/>
    <p:sldId id="712" r:id="rId56"/>
    <p:sldId id="713" r:id="rId57"/>
    <p:sldId id="714" r:id="rId58"/>
    <p:sldId id="715" r:id="rId59"/>
    <p:sldId id="716" r:id="rId60"/>
    <p:sldId id="717" r:id="rId61"/>
    <p:sldId id="718" r:id="rId62"/>
    <p:sldId id="719" r:id="rId63"/>
    <p:sldId id="720" r:id="rId64"/>
    <p:sldId id="721" r:id="rId65"/>
    <p:sldId id="722" r:id="rId66"/>
    <p:sldId id="723" r:id="rId67"/>
    <p:sldId id="724" r:id="rId68"/>
    <p:sldId id="725" r:id="rId69"/>
    <p:sldId id="726" r:id="rId70"/>
    <p:sldId id="727" r:id="rId71"/>
    <p:sldId id="728" r:id="rId72"/>
    <p:sldId id="729" r:id="rId73"/>
    <p:sldId id="730" r:id="rId74"/>
    <p:sldId id="731" r:id="rId75"/>
    <p:sldId id="732" r:id="rId76"/>
    <p:sldId id="738" r:id="rId7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수희" initials="이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E1"/>
    <a:srgbClr val="008000"/>
    <a:srgbClr val="3C479D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B99958-8CEC-4A4D-8582-1F306922B65B}" v="2" dt="2021-01-05T07:42:37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79" autoAdjust="0"/>
    <p:restoredTop sz="95434" autoAdjust="0"/>
  </p:normalViewPr>
  <p:slideViewPr>
    <p:cSldViewPr>
      <p:cViewPr varScale="1">
        <p:scale>
          <a:sx n="115" d="100"/>
          <a:sy n="115" d="100"/>
        </p:scale>
        <p:origin x="2130" y="8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세종" userId="730af7b6-ff05-47d1-891e-d0df27f30cd9" providerId="ADAL" clId="{D2B99958-8CEC-4A4D-8582-1F306922B65B}"/>
    <pc:docChg chg="undo custSel modSld">
      <pc:chgData name="오세종" userId="730af7b6-ff05-47d1-891e-d0df27f30cd9" providerId="ADAL" clId="{D2B99958-8CEC-4A4D-8582-1F306922B65B}" dt="2021-01-05T07:59:51.934" v="473" actId="20577"/>
      <pc:docMkLst>
        <pc:docMk/>
      </pc:docMkLst>
      <pc:sldChg chg="addSp delSp modSp mod">
        <pc:chgData name="오세종" userId="730af7b6-ff05-47d1-891e-d0df27f30cd9" providerId="ADAL" clId="{D2B99958-8CEC-4A4D-8582-1F306922B65B}" dt="2021-01-05T07:41:28.232" v="35" actId="1038"/>
        <pc:sldMkLst>
          <pc:docMk/>
          <pc:sldMk cId="1555676354" sldId="660"/>
        </pc:sldMkLst>
        <pc:spChg chg="add del mod">
          <ac:chgData name="오세종" userId="730af7b6-ff05-47d1-891e-d0df27f30cd9" providerId="ADAL" clId="{D2B99958-8CEC-4A4D-8582-1F306922B65B}" dt="2021-01-05T07:41:28.232" v="35" actId="1038"/>
          <ac:spMkLst>
            <pc:docMk/>
            <pc:sldMk cId="1555676354" sldId="660"/>
            <ac:spMk id="3" creationId="{E4553976-56F5-46CF-8831-B8267C3D73BC}"/>
          </ac:spMkLst>
        </pc:spChg>
        <pc:spChg chg="mod">
          <ac:chgData name="오세종" userId="730af7b6-ff05-47d1-891e-d0df27f30cd9" providerId="ADAL" clId="{D2B99958-8CEC-4A4D-8582-1F306922B65B}" dt="2021-01-05T07:40:51.269" v="10" actId="27636"/>
          <ac:spMkLst>
            <pc:docMk/>
            <pc:sldMk cId="1555676354" sldId="660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42:10.733" v="41" actId="6559"/>
        <pc:sldMkLst>
          <pc:docMk/>
          <pc:sldMk cId="356519136" sldId="661"/>
        </pc:sldMkLst>
        <pc:spChg chg="mod">
          <ac:chgData name="오세종" userId="730af7b6-ff05-47d1-891e-d0df27f30cd9" providerId="ADAL" clId="{D2B99958-8CEC-4A4D-8582-1F306922B65B}" dt="2021-01-05T07:42:10.733" v="41" actId="6559"/>
          <ac:spMkLst>
            <pc:docMk/>
            <pc:sldMk cId="356519136" sldId="661"/>
            <ac:spMk id="6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42:04.277" v="40" actId="6559"/>
        <pc:sldMkLst>
          <pc:docMk/>
          <pc:sldMk cId="905073797" sldId="662"/>
        </pc:sldMkLst>
        <pc:spChg chg="mod">
          <ac:chgData name="오세종" userId="730af7b6-ff05-47d1-891e-d0df27f30cd9" providerId="ADAL" clId="{D2B99958-8CEC-4A4D-8582-1F306922B65B}" dt="2021-01-05T07:42:04.277" v="40" actId="6559"/>
          <ac:spMkLst>
            <pc:docMk/>
            <pc:sldMk cId="905073797" sldId="662"/>
            <ac:spMk id="6" creationId="{28AE4BDB-C6BF-43C6-99CB-EE4A724E7F91}"/>
          </ac:spMkLst>
        </pc:spChg>
      </pc:sldChg>
      <pc:sldChg chg="addSp modSp mod">
        <pc:chgData name="오세종" userId="730af7b6-ff05-47d1-891e-d0df27f30cd9" providerId="ADAL" clId="{D2B99958-8CEC-4A4D-8582-1F306922B65B}" dt="2021-01-05T07:44:18.655" v="111"/>
        <pc:sldMkLst>
          <pc:docMk/>
          <pc:sldMk cId="3333175516" sldId="669"/>
        </pc:sldMkLst>
        <pc:spChg chg="add mod">
          <ac:chgData name="오세종" userId="730af7b6-ff05-47d1-891e-d0df27f30cd9" providerId="ADAL" clId="{D2B99958-8CEC-4A4D-8582-1F306922B65B}" dt="2021-01-05T07:42:57.703" v="100" actId="1036"/>
          <ac:spMkLst>
            <pc:docMk/>
            <pc:sldMk cId="3333175516" sldId="669"/>
            <ac:spMk id="3" creationId="{63135D1B-16EF-4EEB-A7FF-C1CDA6F0551F}"/>
          </ac:spMkLst>
        </pc:spChg>
        <pc:spChg chg="mod">
          <ac:chgData name="오세종" userId="730af7b6-ff05-47d1-891e-d0df27f30cd9" providerId="ADAL" clId="{D2B99958-8CEC-4A4D-8582-1F306922B65B}" dt="2021-01-05T07:44:18.655" v="111"/>
          <ac:spMkLst>
            <pc:docMk/>
            <pc:sldMk cId="3333175516" sldId="669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43:12.128" v="101" actId="6559"/>
        <pc:sldMkLst>
          <pc:docMk/>
          <pc:sldMk cId="3904470701" sldId="670"/>
        </pc:sldMkLst>
        <pc:spChg chg="mod">
          <ac:chgData name="오세종" userId="730af7b6-ff05-47d1-891e-d0df27f30cd9" providerId="ADAL" clId="{D2B99958-8CEC-4A4D-8582-1F306922B65B}" dt="2021-01-05T07:43:12.128" v="101" actId="6559"/>
          <ac:spMkLst>
            <pc:docMk/>
            <pc:sldMk cId="3904470701" sldId="670"/>
            <ac:spMk id="7" creationId="{EBEC3FDF-340B-412B-A8BA-5946746A128F}"/>
          </ac:spMkLst>
        </pc:spChg>
      </pc:sldChg>
      <pc:sldChg chg="modSp mod">
        <pc:chgData name="오세종" userId="730af7b6-ff05-47d1-891e-d0df27f30cd9" providerId="ADAL" clId="{D2B99958-8CEC-4A4D-8582-1F306922B65B}" dt="2021-01-05T07:44:12.753" v="110"/>
        <pc:sldMkLst>
          <pc:docMk/>
          <pc:sldMk cId="3622477853" sldId="671"/>
        </pc:sldMkLst>
        <pc:spChg chg="mod">
          <ac:chgData name="오세종" userId="730af7b6-ff05-47d1-891e-d0df27f30cd9" providerId="ADAL" clId="{D2B99958-8CEC-4A4D-8582-1F306922B65B}" dt="2021-01-05T07:44:12.753" v="110"/>
          <ac:spMkLst>
            <pc:docMk/>
            <pc:sldMk cId="3622477853" sldId="671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44:08.045" v="109"/>
        <pc:sldMkLst>
          <pc:docMk/>
          <pc:sldMk cId="2188942754" sldId="672"/>
        </pc:sldMkLst>
        <pc:spChg chg="mod">
          <ac:chgData name="오세종" userId="730af7b6-ff05-47d1-891e-d0df27f30cd9" providerId="ADAL" clId="{D2B99958-8CEC-4A4D-8582-1F306922B65B}" dt="2021-01-05T07:44:08.045" v="109"/>
          <ac:spMkLst>
            <pc:docMk/>
            <pc:sldMk cId="2188942754" sldId="672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43:59.136" v="108"/>
        <pc:sldMkLst>
          <pc:docMk/>
          <pc:sldMk cId="3748875532" sldId="674"/>
        </pc:sldMkLst>
        <pc:spChg chg="mod">
          <ac:chgData name="오세종" userId="730af7b6-ff05-47d1-891e-d0df27f30cd9" providerId="ADAL" clId="{D2B99958-8CEC-4A4D-8582-1F306922B65B}" dt="2021-01-05T07:43:59.136" v="108"/>
          <ac:spMkLst>
            <pc:docMk/>
            <pc:sldMk cId="3748875532" sldId="674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43:49.846" v="107"/>
        <pc:sldMkLst>
          <pc:docMk/>
          <pc:sldMk cId="1795271632" sldId="675"/>
        </pc:sldMkLst>
        <pc:spChg chg="mod">
          <ac:chgData name="오세종" userId="730af7b6-ff05-47d1-891e-d0df27f30cd9" providerId="ADAL" clId="{D2B99958-8CEC-4A4D-8582-1F306922B65B}" dt="2021-01-05T07:43:49.846" v="107"/>
          <ac:spMkLst>
            <pc:docMk/>
            <pc:sldMk cId="1795271632" sldId="675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44:36.007" v="112" actId="6559"/>
        <pc:sldMkLst>
          <pc:docMk/>
          <pc:sldMk cId="2146839812" sldId="679"/>
        </pc:sldMkLst>
        <pc:spChg chg="mod">
          <ac:chgData name="오세종" userId="730af7b6-ff05-47d1-891e-d0df27f30cd9" providerId="ADAL" clId="{D2B99958-8CEC-4A4D-8582-1F306922B65B}" dt="2021-01-05T07:44:36.007" v="112" actId="6559"/>
          <ac:spMkLst>
            <pc:docMk/>
            <pc:sldMk cId="2146839812" sldId="679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44:45.491" v="113" actId="6559"/>
        <pc:sldMkLst>
          <pc:docMk/>
          <pc:sldMk cId="3812298169" sldId="680"/>
        </pc:sldMkLst>
        <pc:spChg chg="mod">
          <ac:chgData name="오세종" userId="730af7b6-ff05-47d1-891e-d0df27f30cd9" providerId="ADAL" clId="{D2B99958-8CEC-4A4D-8582-1F306922B65B}" dt="2021-01-05T07:44:45.491" v="113" actId="6559"/>
          <ac:spMkLst>
            <pc:docMk/>
            <pc:sldMk cId="3812298169" sldId="680"/>
            <ac:spMk id="6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45:11.911" v="116" actId="207"/>
        <pc:sldMkLst>
          <pc:docMk/>
          <pc:sldMk cId="4012897524" sldId="683"/>
        </pc:sldMkLst>
        <pc:spChg chg="mod">
          <ac:chgData name="오세종" userId="730af7b6-ff05-47d1-891e-d0df27f30cd9" providerId="ADAL" clId="{D2B99958-8CEC-4A4D-8582-1F306922B65B}" dt="2021-01-05T07:45:11.911" v="116" actId="207"/>
          <ac:spMkLst>
            <pc:docMk/>
            <pc:sldMk cId="4012897524" sldId="683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45:29.526" v="118" actId="6559"/>
        <pc:sldMkLst>
          <pc:docMk/>
          <pc:sldMk cId="2135294575" sldId="684"/>
        </pc:sldMkLst>
        <pc:spChg chg="mod">
          <ac:chgData name="오세종" userId="730af7b6-ff05-47d1-891e-d0df27f30cd9" providerId="ADAL" clId="{D2B99958-8CEC-4A4D-8582-1F306922B65B}" dt="2021-01-05T07:45:29.526" v="118" actId="6559"/>
          <ac:spMkLst>
            <pc:docMk/>
            <pc:sldMk cId="2135294575" sldId="684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45:54.733" v="120"/>
        <pc:sldMkLst>
          <pc:docMk/>
          <pc:sldMk cId="3717661327" sldId="685"/>
        </pc:sldMkLst>
        <pc:spChg chg="mod">
          <ac:chgData name="오세종" userId="730af7b6-ff05-47d1-891e-d0df27f30cd9" providerId="ADAL" clId="{D2B99958-8CEC-4A4D-8582-1F306922B65B}" dt="2021-01-05T07:45:54.733" v="120"/>
          <ac:spMkLst>
            <pc:docMk/>
            <pc:sldMk cId="3717661327" sldId="685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46:45.858" v="156" actId="207"/>
        <pc:sldMkLst>
          <pc:docMk/>
          <pc:sldMk cId="979288152" sldId="686"/>
        </pc:sldMkLst>
        <pc:spChg chg="mod">
          <ac:chgData name="오세종" userId="730af7b6-ff05-47d1-891e-d0df27f30cd9" providerId="ADAL" clId="{D2B99958-8CEC-4A4D-8582-1F306922B65B}" dt="2021-01-05T07:46:45.858" v="156" actId="207"/>
          <ac:spMkLst>
            <pc:docMk/>
            <pc:sldMk cId="979288152" sldId="686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48:36.955" v="268"/>
        <pc:sldMkLst>
          <pc:docMk/>
          <pc:sldMk cId="1599556039" sldId="688"/>
        </pc:sldMkLst>
        <pc:spChg chg="mod">
          <ac:chgData name="오세종" userId="730af7b6-ff05-47d1-891e-d0df27f30cd9" providerId="ADAL" clId="{D2B99958-8CEC-4A4D-8582-1F306922B65B}" dt="2021-01-05T07:48:36.955" v="268"/>
          <ac:spMkLst>
            <pc:docMk/>
            <pc:sldMk cId="1599556039" sldId="688"/>
            <ac:spMk id="6" creationId="{28AE4BDB-C6BF-43C6-99CB-EE4A724E7F91}"/>
          </ac:spMkLst>
        </pc:spChg>
        <pc:picChg chg="mod">
          <ac:chgData name="오세종" userId="730af7b6-ff05-47d1-891e-d0df27f30cd9" providerId="ADAL" clId="{D2B99958-8CEC-4A4D-8582-1F306922B65B}" dt="2021-01-05T07:48:24.003" v="267" actId="1076"/>
          <ac:picMkLst>
            <pc:docMk/>
            <pc:sldMk cId="1599556039" sldId="688"/>
            <ac:picMk id="5" creationId="{B305EF35-7910-1740-B168-9F248440DB92}"/>
          </ac:picMkLst>
        </pc:picChg>
      </pc:sldChg>
      <pc:sldChg chg="modSp mod">
        <pc:chgData name="오세종" userId="730af7b6-ff05-47d1-891e-d0df27f30cd9" providerId="ADAL" clId="{D2B99958-8CEC-4A4D-8582-1F306922B65B}" dt="2021-01-05T07:49:28.396" v="309"/>
        <pc:sldMkLst>
          <pc:docMk/>
          <pc:sldMk cId="1594416758" sldId="692"/>
        </pc:sldMkLst>
        <pc:spChg chg="mod">
          <ac:chgData name="오세종" userId="730af7b6-ff05-47d1-891e-d0df27f30cd9" providerId="ADAL" clId="{D2B99958-8CEC-4A4D-8582-1F306922B65B}" dt="2021-01-05T07:49:28.396" v="309"/>
          <ac:spMkLst>
            <pc:docMk/>
            <pc:sldMk cId="1594416758" sldId="692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49:58.347" v="312"/>
        <pc:sldMkLst>
          <pc:docMk/>
          <pc:sldMk cId="3492074891" sldId="693"/>
        </pc:sldMkLst>
        <pc:spChg chg="mod">
          <ac:chgData name="오세종" userId="730af7b6-ff05-47d1-891e-d0df27f30cd9" providerId="ADAL" clId="{D2B99958-8CEC-4A4D-8582-1F306922B65B}" dt="2021-01-05T07:49:58.347" v="312"/>
          <ac:spMkLst>
            <pc:docMk/>
            <pc:sldMk cId="3492074891" sldId="693"/>
            <ac:spMk id="6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51:02.228" v="340"/>
        <pc:sldMkLst>
          <pc:docMk/>
          <pc:sldMk cId="3727097927" sldId="695"/>
        </pc:sldMkLst>
        <pc:spChg chg="mod">
          <ac:chgData name="오세종" userId="730af7b6-ff05-47d1-891e-d0df27f30cd9" providerId="ADAL" clId="{D2B99958-8CEC-4A4D-8582-1F306922B65B}" dt="2021-01-05T07:51:02.228" v="340"/>
          <ac:spMkLst>
            <pc:docMk/>
            <pc:sldMk cId="3727097927" sldId="695"/>
            <ac:spMk id="7" creationId="{C207699D-5ADE-4E11-A453-2A730AB66F39}"/>
          </ac:spMkLst>
        </pc:spChg>
        <pc:spChg chg="mod">
          <ac:chgData name="오세종" userId="730af7b6-ff05-47d1-891e-d0df27f30cd9" providerId="ADAL" clId="{D2B99958-8CEC-4A4D-8582-1F306922B65B}" dt="2021-01-05T07:50:56.782" v="339"/>
          <ac:spMkLst>
            <pc:docMk/>
            <pc:sldMk cId="3727097927" sldId="695"/>
            <ac:spMk id="8" creationId="{C207699D-5ADE-4E11-A453-2A730AB66F39}"/>
          </ac:spMkLst>
        </pc:spChg>
      </pc:sldChg>
      <pc:sldChg chg="modSp mod">
        <pc:chgData name="오세종" userId="730af7b6-ff05-47d1-891e-d0df27f30cd9" providerId="ADAL" clId="{D2B99958-8CEC-4A4D-8582-1F306922B65B}" dt="2021-01-05T07:51:31.851" v="344" actId="6549"/>
        <pc:sldMkLst>
          <pc:docMk/>
          <pc:sldMk cId="1097959224" sldId="696"/>
        </pc:sldMkLst>
        <pc:spChg chg="mod">
          <ac:chgData name="오세종" userId="730af7b6-ff05-47d1-891e-d0df27f30cd9" providerId="ADAL" clId="{D2B99958-8CEC-4A4D-8582-1F306922B65B}" dt="2021-01-05T07:51:31.851" v="344" actId="6549"/>
          <ac:spMkLst>
            <pc:docMk/>
            <pc:sldMk cId="1097959224" sldId="696"/>
            <ac:spMk id="6" creationId="{C207699D-5ADE-4E11-A453-2A730AB66F39}"/>
          </ac:spMkLst>
        </pc:spChg>
      </pc:sldChg>
      <pc:sldChg chg="modSp mod">
        <pc:chgData name="오세종" userId="730af7b6-ff05-47d1-891e-d0df27f30cd9" providerId="ADAL" clId="{D2B99958-8CEC-4A4D-8582-1F306922B65B}" dt="2021-01-05T07:52:34.145" v="354" actId="6549"/>
        <pc:sldMkLst>
          <pc:docMk/>
          <pc:sldMk cId="435335552" sldId="699"/>
        </pc:sldMkLst>
        <pc:spChg chg="mod">
          <ac:chgData name="오세종" userId="730af7b6-ff05-47d1-891e-d0df27f30cd9" providerId="ADAL" clId="{D2B99958-8CEC-4A4D-8582-1F306922B65B}" dt="2021-01-05T07:52:34.145" v="354" actId="6549"/>
          <ac:spMkLst>
            <pc:docMk/>
            <pc:sldMk cId="435335552" sldId="699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52:47.304" v="355" actId="6559"/>
        <pc:sldMkLst>
          <pc:docMk/>
          <pc:sldMk cId="3086468814" sldId="700"/>
        </pc:sldMkLst>
        <pc:spChg chg="mod">
          <ac:chgData name="오세종" userId="730af7b6-ff05-47d1-891e-d0df27f30cd9" providerId="ADAL" clId="{D2B99958-8CEC-4A4D-8582-1F306922B65B}" dt="2021-01-05T07:52:47.304" v="355" actId="6559"/>
          <ac:spMkLst>
            <pc:docMk/>
            <pc:sldMk cId="3086468814" sldId="700"/>
            <ac:spMk id="6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52:52.587" v="356" actId="6559"/>
        <pc:sldMkLst>
          <pc:docMk/>
          <pc:sldMk cId="1438205627" sldId="701"/>
        </pc:sldMkLst>
        <pc:spChg chg="mod">
          <ac:chgData name="오세종" userId="730af7b6-ff05-47d1-891e-d0df27f30cd9" providerId="ADAL" clId="{D2B99958-8CEC-4A4D-8582-1F306922B65B}" dt="2021-01-05T07:52:52.587" v="356" actId="6559"/>
          <ac:spMkLst>
            <pc:docMk/>
            <pc:sldMk cId="1438205627" sldId="701"/>
            <ac:spMk id="6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53:02.156" v="360" actId="6549"/>
        <pc:sldMkLst>
          <pc:docMk/>
          <pc:sldMk cId="242608703" sldId="702"/>
        </pc:sldMkLst>
        <pc:spChg chg="mod">
          <ac:chgData name="오세종" userId="730af7b6-ff05-47d1-891e-d0df27f30cd9" providerId="ADAL" clId="{D2B99958-8CEC-4A4D-8582-1F306922B65B}" dt="2021-01-05T07:53:02.156" v="360" actId="6549"/>
          <ac:spMkLst>
            <pc:docMk/>
            <pc:sldMk cId="242608703" sldId="702"/>
            <ac:spMk id="6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53:37.599" v="372" actId="27636"/>
        <pc:sldMkLst>
          <pc:docMk/>
          <pc:sldMk cId="1866091243" sldId="705"/>
        </pc:sldMkLst>
        <pc:spChg chg="mod">
          <ac:chgData name="오세종" userId="730af7b6-ff05-47d1-891e-d0df27f30cd9" providerId="ADAL" clId="{D2B99958-8CEC-4A4D-8582-1F306922B65B}" dt="2021-01-05T07:53:37.599" v="372" actId="27636"/>
          <ac:spMkLst>
            <pc:docMk/>
            <pc:sldMk cId="1866091243" sldId="705"/>
            <ac:spMk id="5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53:52.003" v="373" actId="6559"/>
        <pc:sldMkLst>
          <pc:docMk/>
          <pc:sldMk cId="4023982582" sldId="708"/>
        </pc:sldMkLst>
        <pc:spChg chg="mod">
          <ac:chgData name="오세종" userId="730af7b6-ff05-47d1-891e-d0df27f30cd9" providerId="ADAL" clId="{D2B99958-8CEC-4A4D-8582-1F306922B65B}" dt="2021-01-05T07:53:52.003" v="373" actId="6559"/>
          <ac:spMkLst>
            <pc:docMk/>
            <pc:sldMk cId="4023982582" sldId="708"/>
            <ac:spMk id="6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54:01.382" v="374" actId="6559"/>
        <pc:sldMkLst>
          <pc:docMk/>
          <pc:sldMk cId="3726268414" sldId="709"/>
        </pc:sldMkLst>
        <pc:spChg chg="mod">
          <ac:chgData name="오세종" userId="730af7b6-ff05-47d1-891e-d0df27f30cd9" providerId="ADAL" clId="{D2B99958-8CEC-4A4D-8582-1F306922B65B}" dt="2021-01-05T07:54:01.382" v="374" actId="6559"/>
          <ac:spMkLst>
            <pc:docMk/>
            <pc:sldMk cId="3726268414" sldId="709"/>
            <ac:spMk id="6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54:17.110" v="375" actId="6559"/>
        <pc:sldMkLst>
          <pc:docMk/>
          <pc:sldMk cId="1191877875" sldId="715"/>
        </pc:sldMkLst>
        <pc:spChg chg="mod">
          <ac:chgData name="오세종" userId="730af7b6-ff05-47d1-891e-d0df27f30cd9" providerId="ADAL" clId="{D2B99958-8CEC-4A4D-8582-1F306922B65B}" dt="2021-01-05T07:54:17.110" v="375" actId="6559"/>
          <ac:spMkLst>
            <pc:docMk/>
            <pc:sldMk cId="1191877875" sldId="715"/>
            <ac:spMk id="6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54:31.250" v="379" actId="27636"/>
        <pc:sldMkLst>
          <pc:docMk/>
          <pc:sldMk cId="2490564015" sldId="717"/>
        </pc:sldMkLst>
        <pc:spChg chg="mod">
          <ac:chgData name="오세종" userId="730af7b6-ff05-47d1-891e-d0df27f30cd9" providerId="ADAL" clId="{D2B99958-8CEC-4A4D-8582-1F306922B65B}" dt="2021-01-05T07:54:31.250" v="379" actId="27636"/>
          <ac:spMkLst>
            <pc:docMk/>
            <pc:sldMk cId="2490564015" sldId="717"/>
            <ac:spMk id="6" creationId="{28AE4BDB-C6BF-43C6-99CB-EE4A724E7F91}"/>
          </ac:spMkLst>
        </pc:spChg>
      </pc:sldChg>
      <pc:sldChg chg="modSp mod">
        <pc:chgData name="오세종" userId="730af7b6-ff05-47d1-891e-d0df27f30cd9" providerId="ADAL" clId="{D2B99958-8CEC-4A4D-8582-1F306922B65B}" dt="2021-01-05T07:54:47.029" v="381" actId="6559"/>
        <pc:sldMkLst>
          <pc:docMk/>
          <pc:sldMk cId="1482728442" sldId="722"/>
        </pc:sldMkLst>
        <pc:spChg chg="mod">
          <ac:chgData name="오세종" userId="730af7b6-ff05-47d1-891e-d0df27f30cd9" providerId="ADAL" clId="{D2B99958-8CEC-4A4D-8582-1F306922B65B}" dt="2021-01-05T07:54:43.499" v="380" actId="6559"/>
          <ac:spMkLst>
            <pc:docMk/>
            <pc:sldMk cId="1482728442" sldId="722"/>
            <ac:spMk id="6" creationId="{C207699D-5ADE-4E11-A453-2A730AB66F39}"/>
          </ac:spMkLst>
        </pc:spChg>
        <pc:spChg chg="mod">
          <ac:chgData name="오세종" userId="730af7b6-ff05-47d1-891e-d0df27f30cd9" providerId="ADAL" clId="{D2B99958-8CEC-4A4D-8582-1F306922B65B}" dt="2021-01-05T07:54:47.029" v="381" actId="6559"/>
          <ac:spMkLst>
            <pc:docMk/>
            <pc:sldMk cId="1482728442" sldId="722"/>
            <ac:spMk id="8" creationId="{C207699D-5ADE-4E11-A453-2A730AB66F39}"/>
          </ac:spMkLst>
        </pc:spChg>
      </pc:sldChg>
      <pc:sldChg chg="modSp mod">
        <pc:chgData name="오세종" userId="730af7b6-ff05-47d1-891e-d0df27f30cd9" providerId="ADAL" clId="{D2B99958-8CEC-4A4D-8582-1F306922B65B}" dt="2021-01-05T07:55:35.035" v="389" actId="14100"/>
        <pc:sldMkLst>
          <pc:docMk/>
          <pc:sldMk cId="1905917300" sldId="723"/>
        </pc:sldMkLst>
        <pc:spChg chg="mod">
          <ac:chgData name="오세종" userId="730af7b6-ff05-47d1-891e-d0df27f30cd9" providerId="ADAL" clId="{D2B99958-8CEC-4A4D-8582-1F306922B65B}" dt="2021-01-05T07:55:01.934" v="384" actId="27636"/>
          <ac:spMkLst>
            <pc:docMk/>
            <pc:sldMk cId="1905917300" sldId="723"/>
            <ac:spMk id="6" creationId="{C207699D-5ADE-4E11-A453-2A730AB66F39}"/>
          </ac:spMkLst>
        </pc:spChg>
        <pc:spChg chg="mod">
          <ac:chgData name="오세종" userId="730af7b6-ff05-47d1-891e-d0df27f30cd9" providerId="ADAL" clId="{D2B99958-8CEC-4A4D-8582-1F306922B65B}" dt="2021-01-05T07:55:35.035" v="389" actId="14100"/>
          <ac:spMkLst>
            <pc:docMk/>
            <pc:sldMk cId="1905917300" sldId="723"/>
            <ac:spMk id="7" creationId="{C207699D-5ADE-4E11-A453-2A730AB66F39}"/>
          </ac:spMkLst>
        </pc:spChg>
      </pc:sldChg>
      <pc:sldChg chg="modSp mod">
        <pc:chgData name="오세종" userId="730af7b6-ff05-47d1-891e-d0df27f30cd9" providerId="ADAL" clId="{D2B99958-8CEC-4A4D-8582-1F306922B65B}" dt="2021-01-05T07:55:43.182" v="390" actId="6559"/>
        <pc:sldMkLst>
          <pc:docMk/>
          <pc:sldMk cId="3710031913" sldId="724"/>
        </pc:sldMkLst>
        <pc:spChg chg="mod">
          <ac:chgData name="오세종" userId="730af7b6-ff05-47d1-891e-d0df27f30cd9" providerId="ADAL" clId="{D2B99958-8CEC-4A4D-8582-1F306922B65B}" dt="2021-01-05T07:55:43.182" v="390" actId="6559"/>
          <ac:spMkLst>
            <pc:docMk/>
            <pc:sldMk cId="3710031913" sldId="724"/>
            <ac:spMk id="6" creationId="{C207699D-5ADE-4E11-A453-2A730AB66F39}"/>
          </ac:spMkLst>
        </pc:spChg>
      </pc:sldChg>
      <pc:sldChg chg="modSp mod">
        <pc:chgData name="오세종" userId="730af7b6-ff05-47d1-891e-d0df27f30cd9" providerId="ADAL" clId="{D2B99958-8CEC-4A4D-8582-1F306922B65B}" dt="2021-01-05T07:55:49.747" v="391" actId="6559"/>
        <pc:sldMkLst>
          <pc:docMk/>
          <pc:sldMk cId="26560271" sldId="725"/>
        </pc:sldMkLst>
        <pc:spChg chg="mod">
          <ac:chgData name="오세종" userId="730af7b6-ff05-47d1-891e-d0df27f30cd9" providerId="ADAL" clId="{D2B99958-8CEC-4A4D-8582-1F306922B65B}" dt="2021-01-05T07:55:49.747" v="391" actId="6559"/>
          <ac:spMkLst>
            <pc:docMk/>
            <pc:sldMk cId="26560271" sldId="725"/>
            <ac:spMk id="9" creationId="{C207699D-5ADE-4E11-A453-2A730AB66F39}"/>
          </ac:spMkLst>
        </pc:spChg>
      </pc:sldChg>
      <pc:sldChg chg="modSp mod">
        <pc:chgData name="오세종" userId="730af7b6-ff05-47d1-891e-d0df27f30cd9" providerId="ADAL" clId="{D2B99958-8CEC-4A4D-8582-1F306922B65B}" dt="2021-01-05T07:55:55.519" v="392" actId="6559"/>
        <pc:sldMkLst>
          <pc:docMk/>
          <pc:sldMk cId="2618707298" sldId="726"/>
        </pc:sldMkLst>
        <pc:spChg chg="mod">
          <ac:chgData name="오세종" userId="730af7b6-ff05-47d1-891e-d0df27f30cd9" providerId="ADAL" clId="{D2B99958-8CEC-4A4D-8582-1F306922B65B}" dt="2021-01-05T07:55:55.519" v="392" actId="6559"/>
          <ac:spMkLst>
            <pc:docMk/>
            <pc:sldMk cId="2618707298" sldId="726"/>
            <ac:spMk id="9" creationId="{C207699D-5ADE-4E11-A453-2A730AB66F39}"/>
          </ac:spMkLst>
        </pc:spChg>
      </pc:sldChg>
      <pc:sldChg chg="modSp mod">
        <pc:chgData name="오세종" userId="730af7b6-ff05-47d1-891e-d0df27f30cd9" providerId="ADAL" clId="{D2B99958-8CEC-4A4D-8582-1F306922B65B}" dt="2021-01-05T07:56:52.705" v="411" actId="6549"/>
        <pc:sldMkLst>
          <pc:docMk/>
          <pc:sldMk cId="647528229" sldId="727"/>
        </pc:sldMkLst>
        <pc:spChg chg="mod">
          <ac:chgData name="오세종" userId="730af7b6-ff05-47d1-891e-d0df27f30cd9" providerId="ADAL" clId="{D2B99958-8CEC-4A4D-8582-1F306922B65B}" dt="2021-01-05T07:56:52.705" v="411" actId="6549"/>
          <ac:spMkLst>
            <pc:docMk/>
            <pc:sldMk cId="647528229" sldId="727"/>
            <ac:spMk id="9" creationId="{C207699D-5ADE-4E11-A453-2A730AB66F39}"/>
          </ac:spMkLst>
        </pc:spChg>
        <pc:picChg chg="mod">
          <ac:chgData name="오세종" userId="730af7b6-ff05-47d1-891e-d0df27f30cd9" providerId="ADAL" clId="{D2B99958-8CEC-4A4D-8582-1F306922B65B}" dt="2021-01-05T07:56:11.837" v="395" actId="1076"/>
          <ac:picMkLst>
            <pc:docMk/>
            <pc:sldMk cId="647528229" sldId="727"/>
            <ac:picMk id="4" creationId="{7965AEA6-D0F5-8249-B7E2-7E3BA588B543}"/>
          </ac:picMkLst>
        </pc:picChg>
      </pc:sldChg>
      <pc:sldChg chg="modSp mod">
        <pc:chgData name="오세종" userId="730af7b6-ff05-47d1-891e-d0df27f30cd9" providerId="ADAL" clId="{D2B99958-8CEC-4A4D-8582-1F306922B65B}" dt="2021-01-05T07:57:01.014" v="412" actId="6559"/>
        <pc:sldMkLst>
          <pc:docMk/>
          <pc:sldMk cId="3935500886" sldId="728"/>
        </pc:sldMkLst>
        <pc:spChg chg="mod">
          <ac:chgData name="오세종" userId="730af7b6-ff05-47d1-891e-d0df27f30cd9" providerId="ADAL" clId="{D2B99958-8CEC-4A4D-8582-1F306922B65B}" dt="2021-01-05T07:57:01.014" v="412" actId="6559"/>
          <ac:spMkLst>
            <pc:docMk/>
            <pc:sldMk cId="3935500886" sldId="728"/>
            <ac:spMk id="9" creationId="{C207699D-5ADE-4E11-A453-2A730AB66F39}"/>
          </ac:spMkLst>
        </pc:spChg>
      </pc:sldChg>
      <pc:sldChg chg="modSp mod">
        <pc:chgData name="오세종" userId="730af7b6-ff05-47d1-891e-d0df27f30cd9" providerId="ADAL" clId="{D2B99958-8CEC-4A4D-8582-1F306922B65B}" dt="2021-01-05T07:57:28.089" v="423" actId="27636"/>
        <pc:sldMkLst>
          <pc:docMk/>
          <pc:sldMk cId="517712882" sldId="729"/>
        </pc:sldMkLst>
        <pc:spChg chg="mod">
          <ac:chgData name="오세종" userId="730af7b6-ff05-47d1-891e-d0df27f30cd9" providerId="ADAL" clId="{D2B99958-8CEC-4A4D-8582-1F306922B65B}" dt="2021-01-05T07:57:28.089" v="423" actId="27636"/>
          <ac:spMkLst>
            <pc:docMk/>
            <pc:sldMk cId="517712882" sldId="729"/>
            <ac:spMk id="9" creationId="{C207699D-5ADE-4E11-A453-2A730AB66F39}"/>
          </ac:spMkLst>
        </pc:spChg>
        <pc:picChg chg="mod">
          <ac:chgData name="오세종" userId="730af7b6-ff05-47d1-891e-d0df27f30cd9" providerId="ADAL" clId="{D2B99958-8CEC-4A4D-8582-1F306922B65B}" dt="2021-01-05T07:57:08.556" v="413" actId="1076"/>
          <ac:picMkLst>
            <pc:docMk/>
            <pc:sldMk cId="517712882" sldId="729"/>
            <ac:picMk id="4" creationId="{6C6F3019-570B-9045-A300-9EF31E85809A}"/>
          </ac:picMkLst>
        </pc:picChg>
      </pc:sldChg>
      <pc:sldChg chg="modSp mod">
        <pc:chgData name="오세종" userId="730af7b6-ff05-47d1-891e-d0df27f30cd9" providerId="ADAL" clId="{D2B99958-8CEC-4A4D-8582-1F306922B65B}" dt="2021-01-05T07:57:48.387" v="425" actId="1076"/>
        <pc:sldMkLst>
          <pc:docMk/>
          <pc:sldMk cId="2648608780" sldId="730"/>
        </pc:sldMkLst>
        <pc:spChg chg="mod">
          <ac:chgData name="오세종" userId="730af7b6-ff05-47d1-891e-d0df27f30cd9" providerId="ADAL" clId="{D2B99958-8CEC-4A4D-8582-1F306922B65B}" dt="2021-01-05T07:57:43.801" v="424" actId="6559"/>
          <ac:spMkLst>
            <pc:docMk/>
            <pc:sldMk cId="2648608780" sldId="730"/>
            <ac:spMk id="9" creationId="{C207699D-5ADE-4E11-A453-2A730AB66F39}"/>
          </ac:spMkLst>
        </pc:spChg>
        <pc:picChg chg="mod">
          <ac:chgData name="오세종" userId="730af7b6-ff05-47d1-891e-d0df27f30cd9" providerId="ADAL" clId="{D2B99958-8CEC-4A4D-8582-1F306922B65B}" dt="2021-01-05T07:57:48.387" v="425" actId="1076"/>
          <ac:picMkLst>
            <pc:docMk/>
            <pc:sldMk cId="2648608780" sldId="730"/>
            <ac:picMk id="4" creationId="{664B5802-E85C-CC43-AD27-F50DD179FC7E}"/>
          </ac:picMkLst>
        </pc:picChg>
      </pc:sldChg>
      <pc:sldChg chg="modSp mod">
        <pc:chgData name="오세종" userId="730af7b6-ff05-47d1-891e-d0df27f30cd9" providerId="ADAL" clId="{D2B99958-8CEC-4A4D-8582-1F306922B65B}" dt="2021-01-05T07:58:46.278" v="437" actId="20577"/>
        <pc:sldMkLst>
          <pc:docMk/>
          <pc:sldMk cId="2127814282" sldId="731"/>
        </pc:sldMkLst>
        <pc:spChg chg="mod">
          <ac:chgData name="오세종" userId="730af7b6-ff05-47d1-891e-d0df27f30cd9" providerId="ADAL" clId="{D2B99958-8CEC-4A4D-8582-1F306922B65B}" dt="2021-01-05T07:58:46.278" v="437" actId="20577"/>
          <ac:spMkLst>
            <pc:docMk/>
            <pc:sldMk cId="2127814282" sldId="731"/>
            <ac:spMk id="9" creationId="{C207699D-5ADE-4E11-A453-2A730AB66F39}"/>
          </ac:spMkLst>
        </pc:spChg>
      </pc:sldChg>
      <pc:sldChg chg="modSp mod">
        <pc:chgData name="오세종" userId="730af7b6-ff05-47d1-891e-d0df27f30cd9" providerId="ADAL" clId="{D2B99958-8CEC-4A4D-8582-1F306922B65B}" dt="2021-01-05T07:59:22.745" v="467" actId="27636"/>
        <pc:sldMkLst>
          <pc:docMk/>
          <pc:sldMk cId="2487522305" sldId="732"/>
        </pc:sldMkLst>
        <pc:spChg chg="mod">
          <ac:chgData name="오세종" userId="730af7b6-ff05-47d1-891e-d0df27f30cd9" providerId="ADAL" clId="{D2B99958-8CEC-4A4D-8582-1F306922B65B}" dt="2021-01-05T07:59:22.745" v="467" actId="27636"/>
          <ac:spMkLst>
            <pc:docMk/>
            <pc:sldMk cId="2487522305" sldId="732"/>
            <ac:spMk id="9" creationId="{C207699D-5ADE-4E11-A453-2A730AB66F39}"/>
          </ac:spMkLst>
        </pc:spChg>
      </pc:sldChg>
      <pc:sldChg chg="modSp mod">
        <pc:chgData name="오세종" userId="730af7b6-ff05-47d1-891e-d0df27f30cd9" providerId="ADAL" clId="{D2B99958-8CEC-4A4D-8582-1F306922B65B}" dt="2021-01-05T07:59:51.934" v="473" actId="20577"/>
        <pc:sldMkLst>
          <pc:docMk/>
          <pc:sldMk cId="3517006711" sldId="738"/>
        </pc:sldMkLst>
        <pc:spChg chg="mod">
          <ac:chgData name="오세종" userId="730af7b6-ff05-47d1-891e-d0df27f30cd9" providerId="ADAL" clId="{D2B99958-8CEC-4A4D-8582-1F306922B65B}" dt="2021-01-05T07:59:51.934" v="473" actId="20577"/>
          <ac:spMkLst>
            <pc:docMk/>
            <pc:sldMk cId="3517006711" sldId="738"/>
            <ac:spMk id="7" creationId="{C207699D-5ADE-4E11-A453-2A730AB66F39}"/>
          </ac:spMkLst>
        </pc:spChg>
      </pc:sldChg>
      <pc:sldChg chg="modSp mod">
        <pc:chgData name="오세종" userId="730af7b6-ff05-47d1-891e-d0df27f30cd9" providerId="ADAL" clId="{D2B99958-8CEC-4A4D-8582-1F306922B65B}" dt="2021-01-05T07:52:13.719" v="351" actId="14100"/>
        <pc:sldMkLst>
          <pc:docMk/>
          <pc:sldMk cId="3101351261" sldId="747"/>
        </pc:sldMkLst>
        <pc:spChg chg="mod">
          <ac:chgData name="오세종" userId="730af7b6-ff05-47d1-891e-d0df27f30cd9" providerId="ADAL" clId="{D2B99958-8CEC-4A4D-8582-1F306922B65B}" dt="2021-01-05T07:51:57.076" v="347" actId="20577"/>
          <ac:spMkLst>
            <pc:docMk/>
            <pc:sldMk cId="3101351261" sldId="747"/>
            <ac:spMk id="8" creationId="{C207699D-5ADE-4E11-A453-2A730AB66F39}"/>
          </ac:spMkLst>
        </pc:spChg>
        <pc:picChg chg="mod">
          <ac:chgData name="오세종" userId="730af7b6-ff05-47d1-891e-d0df27f30cd9" providerId="ADAL" clId="{D2B99958-8CEC-4A4D-8582-1F306922B65B}" dt="2021-01-05T07:52:13.719" v="351" actId="14100"/>
          <ac:picMkLst>
            <pc:docMk/>
            <pc:sldMk cId="3101351261" sldId="747"/>
            <ac:picMk id="7" creationId="{9398346D-9E9E-204D-ABD4-74989081782F}"/>
          </ac:picMkLst>
        </pc:picChg>
      </pc:sldChg>
    </pc:docChg>
  </pc:docChgLst>
  <pc:docChgLst>
    <pc:chgData name="오세종" userId="730af7b6-ff05-47d1-891e-d0df27f30cd9" providerId="ADAL" clId="{503776DF-3FD9-4859-9A55-D383D548AB7C}"/>
    <pc:docChg chg="custSel modSld">
      <pc:chgData name="오세종" userId="730af7b6-ff05-47d1-891e-d0df27f30cd9" providerId="ADAL" clId="{503776DF-3FD9-4859-9A55-D383D548AB7C}" dt="2021-01-05T04:58:44.068" v="167" actId="27636"/>
      <pc:docMkLst>
        <pc:docMk/>
      </pc:docMkLst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356519136" sldId="661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356519136" sldId="661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905073797" sldId="662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905073797" sldId="662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1455440757" sldId="664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1455440757" sldId="664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844037710" sldId="665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844037710" sldId="665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3812298169" sldId="680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3812298169" sldId="680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3367782479" sldId="681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3367782479" sldId="681"/>
            <ac:spMk id="4" creationId="{00000000-0000-0000-0000-000000000000}"/>
          </ac:spMkLst>
        </pc:spChg>
      </pc:sldChg>
      <pc:sldChg chg="addSp modSp mod">
        <pc:chgData name="오세종" userId="730af7b6-ff05-47d1-891e-d0df27f30cd9" providerId="ADAL" clId="{503776DF-3FD9-4859-9A55-D383D548AB7C}" dt="2020-12-28T03:57:42.548" v="11" actId="1076"/>
        <pc:sldMkLst>
          <pc:docMk/>
          <pc:sldMk cId="2640382402" sldId="682"/>
        </pc:sldMkLst>
        <pc:picChg chg="add mod">
          <ac:chgData name="오세종" userId="730af7b6-ff05-47d1-891e-d0df27f30cd9" providerId="ADAL" clId="{503776DF-3FD9-4859-9A55-D383D548AB7C}" dt="2020-12-28T03:57:42.548" v="11" actId="1076"/>
          <ac:picMkLst>
            <pc:docMk/>
            <pc:sldMk cId="2640382402" sldId="682"/>
            <ac:picMk id="9" creationId="{34FCFD13-5190-4E50-A1CA-F6140B88EA35}"/>
          </ac:picMkLst>
        </pc:pic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85524541" sldId="687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85524541" sldId="687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1599556039" sldId="688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1599556039" sldId="688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1965214059" sldId="689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1965214059" sldId="689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131234923" sldId="690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131234923" sldId="690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3086468814" sldId="700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3086468814" sldId="700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1438205627" sldId="701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1438205627" sldId="701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242608703" sldId="702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242608703" sldId="702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4255586191" sldId="703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4255586191" sldId="703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2123397217" sldId="704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2123397217" sldId="704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2944254930" sldId="706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2944254930" sldId="706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648678542" sldId="707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648678542" sldId="707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4023982582" sldId="708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4023982582" sldId="708"/>
            <ac:spMk id="4" creationId="{00000000-0000-0000-0000-000000000000}"/>
          </ac:spMkLst>
        </pc:spChg>
      </pc:sldChg>
      <pc:sldChg chg="addSp modSp mod">
        <pc:chgData name="오세종" userId="730af7b6-ff05-47d1-891e-d0df27f30cd9" providerId="ADAL" clId="{503776DF-3FD9-4859-9A55-D383D548AB7C}" dt="2020-12-28T04:15:00.322" v="78" actId="1076"/>
        <pc:sldMkLst>
          <pc:docMk/>
          <pc:sldMk cId="3726268414" sldId="709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3726268414" sldId="709"/>
            <ac:spMk id="4" creationId="{00000000-0000-0000-0000-000000000000}"/>
          </ac:spMkLst>
        </pc:spChg>
        <pc:picChg chg="add mod">
          <ac:chgData name="오세종" userId="730af7b6-ff05-47d1-891e-d0df27f30cd9" providerId="ADAL" clId="{503776DF-3FD9-4859-9A55-D383D548AB7C}" dt="2020-12-28T04:15:00.322" v="78" actId="1076"/>
          <ac:picMkLst>
            <pc:docMk/>
            <pc:sldMk cId="3726268414" sldId="709"/>
            <ac:picMk id="5" creationId="{BA91B554-94C8-4FA6-B9AE-FE5C8824358F}"/>
          </ac:picMkLst>
        </pc:picChg>
      </pc:sldChg>
      <pc:sldChg chg="modSp mod">
        <pc:chgData name="오세종" userId="730af7b6-ff05-47d1-891e-d0df27f30cd9" providerId="ADAL" clId="{503776DF-3FD9-4859-9A55-D383D548AB7C}" dt="2021-01-05T04:58:16.716" v="165" actId="6549"/>
        <pc:sldMkLst>
          <pc:docMk/>
          <pc:sldMk cId="392120834" sldId="714"/>
        </pc:sldMkLst>
        <pc:spChg chg="mod">
          <ac:chgData name="오세종" userId="730af7b6-ff05-47d1-891e-d0df27f30cd9" providerId="ADAL" clId="{503776DF-3FD9-4859-9A55-D383D548AB7C}" dt="2020-12-28T04:17:21.146" v="156"/>
          <ac:spMkLst>
            <pc:docMk/>
            <pc:sldMk cId="392120834" sldId="714"/>
            <ac:spMk id="4" creationId="{00000000-0000-0000-0000-000000000000}"/>
          </ac:spMkLst>
        </pc:spChg>
        <pc:spChg chg="mod">
          <ac:chgData name="오세종" userId="730af7b6-ff05-47d1-891e-d0df27f30cd9" providerId="ADAL" clId="{503776DF-3FD9-4859-9A55-D383D548AB7C}" dt="2021-01-05T04:58:16.716" v="165" actId="6549"/>
          <ac:spMkLst>
            <pc:docMk/>
            <pc:sldMk cId="392120834" sldId="714"/>
            <ac:spMk id="5" creationId="{28AE4BDB-C6BF-43C6-99CB-EE4A724E7F91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1191877875" sldId="715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1191877875" sldId="715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3371906086" sldId="716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3371906086" sldId="716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2490564015" sldId="717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2490564015" sldId="717"/>
            <ac:spMk id="4" creationId="{00000000-0000-0000-0000-000000000000}"/>
          </ac:spMkLst>
        </pc:spChg>
      </pc:sldChg>
      <pc:sldChg chg="modSp mod">
        <pc:chgData name="오세종" userId="730af7b6-ff05-47d1-891e-d0df27f30cd9" providerId="ADAL" clId="{503776DF-3FD9-4859-9A55-D383D548AB7C}" dt="2020-12-28T04:18:25.613" v="162" actId="14100"/>
        <pc:sldMkLst>
          <pc:docMk/>
          <pc:sldMk cId="551798597" sldId="718"/>
        </pc:sldMkLst>
        <pc:picChg chg="mod">
          <ac:chgData name="오세종" userId="730af7b6-ff05-47d1-891e-d0df27f30cd9" providerId="ADAL" clId="{503776DF-3FD9-4859-9A55-D383D548AB7C}" dt="2020-12-28T04:18:25.613" v="162" actId="14100"/>
          <ac:picMkLst>
            <pc:docMk/>
            <pc:sldMk cId="551798597" sldId="718"/>
            <ac:picMk id="3" creationId="{00000000-0000-0000-0000-000000000000}"/>
          </ac:picMkLst>
        </pc:picChg>
      </pc:sldChg>
      <pc:sldChg chg="modSp mod">
        <pc:chgData name="오세종" userId="730af7b6-ff05-47d1-891e-d0df27f30cd9" providerId="ADAL" clId="{503776DF-3FD9-4859-9A55-D383D548AB7C}" dt="2021-01-05T04:58:44.068" v="167" actId="27636"/>
        <pc:sldMkLst>
          <pc:docMk/>
          <pc:sldMk cId="1905917300" sldId="723"/>
        </pc:sldMkLst>
        <pc:spChg chg="mod">
          <ac:chgData name="오세종" userId="730af7b6-ff05-47d1-891e-d0df27f30cd9" providerId="ADAL" clId="{503776DF-3FD9-4859-9A55-D383D548AB7C}" dt="2021-01-05T04:58:44.068" v="167" actId="27636"/>
          <ac:spMkLst>
            <pc:docMk/>
            <pc:sldMk cId="1905917300" sldId="723"/>
            <ac:spMk id="6" creationId="{C207699D-5ADE-4E11-A453-2A730AB66F39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1020584212" sldId="733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1020584212" sldId="733"/>
            <ac:spMk id="4" creationId="{00000000-0000-0000-0000-000000000000}"/>
          </ac:spMkLst>
        </pc:spChg>
      </pc:sldChg>
      <pc:sldChg chg="modSp mod">
        <pc:chgData name="오세종" userId="730af7b6-ff05-47d1-891e-d0df27f30cd9" providerId="ADAL" clId="{503776DF-3FD9-4859-9A55-D383D548AB7C}" dt="2020-12-28T03:54:20.893" v="7"/>
        <pc:sldMkLst>
          <pc:docMk/>
          <pc:sldMk cId="2085937104" sldId="740"/>
        </pc:sldMkLst>
        <pc:spChg chg="mod">
          <ac:chgData name="오세종" userId="730af7b6-ff05-47d1-891e-d0df27f30cd9" providerId="ADAL" clId="{503776DF-3FD9-4859-9A55-D383D548AB7C}" dt="2020-12-28T03:54:20.893" v="7"/>
          <ac:spMkLst>
            <pc:docMk/>
            <pc:sldMk cId="2085937104" sldId="740"/>
            <ac:spMk id="4" creationId="{00000000-0000-0000-0000-000000000000}"/>
          </ac:spMkLst>
        </pc:spChg>
      </pc:sldChg>
      <pc:sldChg chg="modSp mod">
        <pc:chgData name="오세종" userId="730af7b6-ff05-47d1-891e-d0df27f30cd9" providerId="ADAL" clId="{503776DF-3FD9-4859-9A55-D383D548AB7C}" dt="2020-12-28T03:59:19.788" v="74" actId="113"/>
        <pc:sldMkLst>
          <pc:docMk/>
          <pc:sldMk cId="4260218670" sldId="744"/>
        </pc:sldMkLst>
        <pc:spChg chg="mod">
          <ac:chgData name="오세종" userId="730af7b6-ff05-47d1-891e-d0df27f30cd9" providerId="ADAL" clId="{503776DF-3FD9-4859-9A55-D383D548AB7C}" dt="2020-12-28T03:59:19.788" v="74" actId="113"/>
          <ac:spMkLst>
            <pc:docMk/>
            <pc:sldMk cId="4260218670" sldId="744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1015033895" sldId="745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1015033895" sldId="745"/>
            <ac:spMk id="4" creationId="{00000000-0000-0000-0000-000000000000}"/>
          </ac:spMkLst>
        </pc:spChg>
      </pc:sldChg>
      <pc:sldChg chg="modSp">
        <pc:chgData name="오세종" userId="730af7b6-ff05-47d1-891e-d0df27f30cd9" providerId="ADAL" clId="{503776DF-3FD9-4859-9A55-D383D548AB7C}" dt="2020-12-28T03:52:40.008" v="0"/>
        <pc:sldMkLst>
          <pc:docMk/>
          <pc:sldMk cId="356481675" sldId="749"/>
        </pc:sldMkLst>
        <pc:spChg chg="mod">
          <ac:chgData name="오세종" userId="730af7b6-ff05-47d1-891e-d0df27f30cd9" providerId="ADAL" clId="{503776DF-3FD9-4859-9A55-D383D548AB7C}" dt="2020-12-28T03:52:40.008" v="0"/>
          <ac:spMkLst>
            <pc:docMk/>
            <pc:sldMk cId="356481675" sldId="749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2021-11-06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2021-11-06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600"/>
            </a:lvl4pPr>
            <a:lvl5pPr marL="990600" indent="-180975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79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75000"/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2021-11-06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6" r:id="rId3"/>
    <p:sldLayoutId id="2147483685" r:id="rId4"/>
    <p:sldLayoutId id="2147483690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막대그래프를 작성해봅니다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막대그래프 작성의 기초</a:t>
            </a:r>
            <a:endParaRPr lang="en-US" altLang="ko-KR" sz="2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막대그래프의 색 지정하기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8-3]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636912"/>
            <a:ext cx="7200800" cy="89815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코드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8-2]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 이어서 실행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(ds, main='favorite season’,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col='blue')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막대의 색 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A603C-931B-D74A-A5AD-7B0E681D2972}"/>
              </a:ext>
            </a:extLst>
          </p:cNvPr>
          <p:cNvSpPr txBox="1"/>
          <p:nvPr/>
        </p:nvSpPr>
        <p:spPr>
          <a:xfrm>
            <a:off x="1121315" y="4077072"/>
            <a:ext cx="7200800" cy="252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(ds, main='favorite season',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     col='blue’) 	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막대의 색 지정</a:t>
            </a: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DEDFC6-E91D-CA4A-8708-A9AAAF52A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725144"/>
            <a:ext cx="3312368" cy="174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9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막대그래프 작성의 기초</a:t>
            </a:r>
            <a:endParaRPr lang="en-US" altLang="ko-KR" sz="2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막대그래프의 색 지정하기 </a:t>
            </a: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색을 지정하는 방법</a:t>
            </a: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C3FDF-340B-412B-A8BA-5946746A128F}"/>
              </a:ext>
            </a:extLst>
          </p:cNvPr>
          <p:cNvSpPr txBox="1"/>
          <p:nvPr/>
        </p:nvSpPr>
        <p:spPr>
          <a:xfrm>
            <a:off x="1187624" y="2708920"/>
            <a:ext cx="7200800" cy="1728192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‘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blue’, ‘red’, ‘yellow’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와 같이 색의 이름을 지정한다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 ‘#0000FF’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와 같이 </a:t>
            </a:r>
            <a:r>
              <a:rPr lang="ko-KR" altLang="en-US" sz="1600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색상별로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 지정된 코드를 이용한다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rgb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(0,0,0,255, </a:t>
            </a:r>
            <a:r>
              <a:rPr lang="en-US" altLang="ko-KR" sz="1600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maxColorValue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=255)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와 같이 빨강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,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초록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,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파랑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,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투명도의 조합으로 색을 만들어서 사용한다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</a:t>
            </a:r>
            <a:endParaRPr lang="ko-KR" altLang="en-US" sz="1600" dirty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762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막대그래프 작성의 기초</a:t>
            </a:r>
            <a:endParaRPr lang="en-US" altLang="ko-KR" sz="2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막대그래프의 색 지정하기 </a:t>
            </a: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colors( ) </a:t>
            </a:r>
            <a:r>
              <a:rPr lang="ko-KR" altLang="en-US" dirty="0"/>
              <a:t>함수를 실행하면 </a:t>
            </a:r>
            <a:r>
              <a:rPr lang="en-US" altLang="ko-KR" dirty="0"/>
              <a:t>R </a:t>
            </a:r>
            <a:r>
              <a:rPr lang="ko-KR" altLang="en-US" dirty="0"/>
              <a:t>그래프에 사용할 수 있는 색의 이름 표시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C3FDF-340B-412B-A8BA-5946746A128F}"/>
              </a:ext>
            </a:extLst>
          </p:cNvPr>
          <p:cNvSpPr txBox="1"/>
          <p:nvPr/>
        </p:nvSpPr>
        <p:spPr>
          <a:xfrm>
            <a:off x="1187624" y="2708920"/>
            <a:ext cx="7200800" cy="2304256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colors( 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[1] "white"         "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aliceblue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      "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antiquewhite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[4] "antiquewhite1" "antiquewhite2"  "antiquewhite3"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[7] "antiquewhite4" "aquamarine"     "aquamarine1"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[10] "aquamarine2"   "aquamarine3"    "aquamarine4"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[13] "azure"         "azure1"         "azure2"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[16] "azure3"        "azure4"         "beige"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...(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이하 생략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93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막대그래프 작성의 기초</a:t>
            </a:r>
            <a:endParaRPr lang="en-US" altLang="ko-KR" sz="2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막대그래프의 색 지정하기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A487E2-9695-45A6-BDA3-B82B217E1A22}"/>
              </a:ext>
            </a:extLst>
          </p:cNvPr>
          <p:cNvSpPr/>
          <p:nvPr/>
        </p:nvSpPr>
        <p:spPr>
          <a:xfrm>
            <a:off x="915291" y="2276872"/>
            <a:ext cx="7920000" cy="37444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13076B-9E7B-4184-BAA7-07027579B30E}"/>
              </a:ext>
            </a:extLst>
          </p:cNvPr>
          <p:cNvSpPr/>
          <p:nvPr/>
        </p:nvSpPr>
        <p:spPr>
          <a:xfrm>
            <a:off x="899592" y="2276872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하나 더 알기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994839-0AB3-4528-BCA6-A03998F3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847239"/>
            <a:ext cx="4320480" cy="3013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E9EA2E-C988-4E40-A88F-29DBEEE4A5A0}"/>
              </a:ext>
            </a:extLst>
          </p:cNvPr>
          <p:cNvSpPr txBox="1"/>
          <p:nvPr/>
        </p:nvSpPr>
        <p:spPr>
          <a:xfrm>
            <a:off x="1547664" y="2256552"/>
            <a:ext cx="4866971" cy="452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>
                <a:latin typeface="+mj-lt"/>
              </a:rPr>
              <a:t>색의 이름</a:t>
            </a:r>
            <a:r>
              <a:rPr lang="en-US" altLang="ko-KR" b="1" dirty="0">
                <a:latin typeface="+mj-lt"/>
              </a:rPr>
              <a:t>, </a:t>
            </a:r>
            <a:r>
              <a:rPr lang="ko-KR" altLang="en-US" b="1" dirty="0">
                <a:latin typeface="+mj-lt"/>
              </a:rPr>
              <a:t>색의 코드</a:t>
            </a:r>
            <a:r>
              <a:rPr lang="en-US" altLang="ko-KR" b="1" dirty="0">
                <a:latin typeface="+mj-lt"/>
              </a:rPr>
              <a:t>, </a:t>
            </a:r>
            <a:r>
              <a:rPr lang="en-US" altLang="ko-KR" b="1" dirty="0" err="1">
                <a:latin typeface="+mj-lt"/>
              </a:rPr>
              <a:t>rgb</a:t>
            </a:r>
            <a:endParaRPr lang="en-US" altLang="ko-K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674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막대그래프 작성의 기초</a:t>
            </a:r>
            <a:endParaRPr lang="en-US" altLang="ko-KR" sz="2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</a:t>
            </a:r>
            <a:r>
              <a:rPr lang="ko-KR" altLang="en-US" sz="1800" b="1" dirty="0" err="1">
                <a:solidFill>
                  <a:schemeClr val="accent1"/>
                </a:solidFill>
              </a:rPr>
              <a:t>막대별로</a:t>
            </a:r>
            <a:r>
              <a:rPr lang="ko-KR" altLang="en-US" sz="1800" b="1" dirty="0">
                <a:solidFill>
                  <a:schemeClr val="accent1"/>
                </a:solidFill>
              </a:rPr>
              <a:t> 색을 다르게 지정하기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8-4]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746870"/>
            <a:ext cx="7200800" cy="826146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spc="-1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</a:t>
            </a:r>
            <a:r>
              <a:rPr lang="ko-KR" altLang="en-US" sz="1600" spc="-1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코드 </a:t>
            </a:r>
            <a:r>
              <a:rPr lang="en-US" altLang="ko-KR" sz="1600" spc="-1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8-3]</a:t>
            </a:r>
            <a:r>
              <a:rPr lang="ko-KR" altLang="en-US" sz="1600" spc="-1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 이어서 실행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(ds, main='favorite season',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col=c('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blue','red','green','yellow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'))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600" spc="-1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spc="-1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막대의 색을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A5DF5-B57E-7948-A51E-B5B6B332981F}"/>
              </a:ext>
            </a:extLst>
          </p:cNvPr>
          <p:cNvSpPr txBox="1"/>
          <p:nvPr/>
        </p:nvSpPr>
        <p:spPr>
          <a:xfrm>
            <a:off x="1121314" y="4077072"/>
            <a:ext cx="7200800" cy="2596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…(</a:t>
            </a:r>
            <a:r>
              <a:rPr lang="ko-KR" altLang="en-US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altLang="ko-KR" sz="1600" spc="-15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083525-88DE-6B47-98DF-8D562FB6D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09120"/>
            <a:ext cx="3959430" cy="2088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135D1B-16EF-4EEB-A7FF-C1CDA6F0551F}"/>
              </a:ext>
            </a:extLst>
          </p:cNvPr>
          <p:cNvSpPr txBox="1"/>
          <p:nvPr/>
        </p:nvSpPr>
        <p:spPr>
          <a:xfrm>
            <a:off x="7834064" y="3181166"/>
            <a:ext cx="914400" cy="44440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600" spc="-1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각각 지정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317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막대그래프 작성의 기초</a:t>
            </a:r>
            <a:endParaRPr lang="en-US" altLang="ko-KR" sz="2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팔레트에서 색을 선택하여 사용하기 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팔레트 기능은 다양한 색을 미리 준비해놓고 그곳에서 필요한 개수만큼의 색을 가져와 사용하는 것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C3FDF-340B-412B-A8BA-5946746A128F}"/>
              </a:ext>
            </a:extLst>
          </p:cNvPr>
          <p:cNvSpPr txBox="1"/>
          <p:nvPr/>
        </p:nvSpPr>
        <p:spPr>
          <a:xfrm>
            <a:off x="1187624" y="3140967"/>
            <a:ext cx="7200800" cy="2736305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&gt; </a:t>
            </a:r>
            <a:r>
              <a:rPr lang="en-US" altLang="ko-KR" sz="1400" dirty="0" err="1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barplot</a:t>
            </a:r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(ds, main='favorite season',</a:t>
            </a:r>
          </a:p>
          <a:p>
            <a:pPr algn="just"/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 +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	 col=rainbow(4)) </a:t>
            </a:r>
            <a:r>
              <a:rPr lang="en-US" altLang="ko-KR" sz="1400" spc="-15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		</a:t>
            </a:r>
            <a:r>
              <a:rPr lang="en-US" altLang="ko-KR" sz="1400" spc="-150" dirty="0">
                <a:solidFill>
                  <a:srgbClr val="008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# </a:t>
            </a:r>
            <a:r>
              <a:rPr lang="ko-KR" altLang="en-US" sz="1400" spc="-150" dirty="0">
                <a:solidFill>
                  <a:srgbClr val="008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레인보우 팔레트에서 </a:t>
            </a:r>
            <a:r>
              <a:rPr lang="en-US" altLang="ko-KR" sz="1400" spc="-150" dirty="0">
                <a:solidFill>
                  <a:srgbClr val="008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4</a:t>
            </a:r>
            <a:r>
              <a:rPr lang="ko-KR" altLang="en-US" sz="1400" spc="-150" dirty="0">
                <a:solidFill>
                  <a:srgbClr val="008000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개의 색을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C1268A-E1BA-4F06-9606-B6920DBB9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3789040"/>
            <a:ext cx="3960441" cy="198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70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막대그래프 작성의 기초</a:t>
            </a:r>
            <a:endParaRPr lang="en-US" altLang="ko-KR" sz="2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</a:t>
            </a:r>
            <a:r>
              <a:rPr lang="en-US" altLang="ko-KR" sz="1800" b="1" dirty="0">
                <a:solidFill>
                  <a:schemeClr val="accent1"/>
                </a:solidFill>
              </a:rPr>
              <a:t>x</a:t>
            </a:r>
            <a:r>
              <a:rPr lang="ko-KR" altLang="en-US" sz="1800" b="1" dirty="0">
                <a:solidFill>
                  <a:schemeClr val="accent1"/>
                </a:solidFill>
              </a:rPr>
              <a:t>축</a:t>
            </a:r>
            <a:r>
              <a:rPr lang="en-US" altLang="ko-KR" sz="1800" b="1" dirty="0">
                <a:solidFill>
                  <a:schemeClr val="accent1"/>
                </a:solidFill>
              </a:rPr>
              <a:t>, y</a:t>
            </a:r>
            <a:r>
              <a:rPr lang="ko-KR" altLang="en-US" sz="1800" b="1" dirty="0">
                <a:solidFill>
                  <a:schemeClr val="accent1"/>
                </a:solidFill>
              </a:rPr>
              <a:t>축에 설명 붙이기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8-5]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21315" y="2708920"/>
            <a:ext cx="7200800" cy="1224136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코드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8-4]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 이어서 실행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(ds, main='favorite season',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col='green',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막대의 색을 지정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계절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축 설명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빈도수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축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4E53B-D442-A941-AE51-C3506482BA45}"/>
              </a:ext>
            </a:extLst>
          </p:cNvPr>
          <p:cNvSpPr txBox="1"/>
          <p:nvPr/>
        </p:nvSpPr>
        <p:spPr>
          <a:xfrm>
            <a:off x="1121315" y="4411395"/>
            <a:ext cx="7200800" cy="2185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…(</a:t>
            </a:r>
            <a:r>
              <a:rPr lang="ko-KR" altLang="en-US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C463B8-D1B0-984A-BC5F-D5DC5AC1C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25144"/>
            <a:ext cx="394478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77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막대그래프 작성의 기초</a:t>
            </a:r>
            <a:endParaRPr lang="en-US" altLang="ko-KR" sz="2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그래프 막대를 수평 방향으로 출력하기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8-6]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708920"/>
            <a:ext cx="7200800" cy="115212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코드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8-5]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 이어서 실행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(ds, main='favorite season', 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col='yellow',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막대의 색을 지정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horiz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수평 방향 출력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2849F2-DF97-924A-BE27-4C7CDC3639EE}"/>
              </a:ext>
            </a:extLst>
          </p:cNvPr>
          <p:cNvSpPr txBox="1"/>
          <p:nvPr/>
        </p:nvSpPr>
        <p:spPr>
          <a:xfrm>
            <a:off x="1121315" y="4319983"/>
            <a:ext cx="7200800" cy="22053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…(</a:t>
            </a:r>
            <a:r>
              <a:rPr lang="ko-KR" altLang="en-US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ko-KR" altLang="en-US" sz="1600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F1E040-88B6-E946-AD4A-D281DE5A8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4665305"/>
            <a:ext cx="3910347" cy="178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42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막대그래프 작성의 기초</a:t>
            </a:r>
            <a:endParaRPr lang="en-US" altLang="ko-KR" sz="2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</a:t>
            </a:r>
            <a:r>
              <a:rPr lang="en-US" altLang="ko-KR" sz="1800" b="1" dirty="0">
                <a:solidFill>
                  <a:schemeClr val="accent1"/>
                </a:solidFill>
              </a:rPr>
              <a:t>x</a:t>
            </a:r>
            <a:r>
              <a:rPr lang="ko-KR" altLang="en-US" sz="1800" b="1" dirty="0">
                <a:solidFill>
                  <a:schemeClr val="accent1"/>
                </a:solidFill>
              </a:rPr>
              <a:t>축의 그룹 이름 바꾸기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8-7]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636912"/>
            <a:ext cx="7200800" cy="115212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 fontScale="92500"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코드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8-6]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 이어서 실행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(ds, main='favorite season',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col='yellow', 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막대의 색을 지정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names=c('FA','SP','SU','WI')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그룹 이름을 바꾸어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4E313-1114-0B49-8590-07C68AC3BE9C}"/>
              </a:ext>
            </a:extLst>
          </p:cNvPr>
          <p:cNvSpPr txBox="1"/>
          <p:nvPr/>
        </p:nvSpPr>
        <p:spPr>
          <a:xfrm>
            <a:off x="1121315" y="4472284"/>
            <a:ext cx="7200800" cy="2125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…(</a:t>
            </a:r>
            <a:r>
              <a:rPr lang="ko-KR" altLang="en-US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600" spc="-15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106935-B71E-EF4E-B897-87082FC73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832324"/>
            <a:ext cx="3744416" cy="171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75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막대그래프 작성의 기초</a:t>
            </a:r>
            <a:endParaRPr lang="en-US" altLang="ko-KR" sz="2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</a:t>
            </a:r>
            <a:r>
              <a:rPr lang="en-US" altLang="ko-KR" sz="1800" b="1" dirty="0">
                <a:solidFill>
                  <a:schemeClr val="accent1"/>
                </a:solidFill>
              </a:rPr>
              <a:t>x</a:t>
            </a:r>
            <a:r>
              <a:rPr lang="ko-KR" altLang="en-US" sz="1800" b="1" dirty="0">
                <a:solidFill>
                  <a:schemeClr val="accent1"/>
                </a:solidFill>
              </a:rPr>
              <a:t>축의 그룹 이름을 수직 방향으로 출력하기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8-8]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636912"/>
            <a:ext cx="7200800" cy="115212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코드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8-7]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 이어서 실행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(ds, main='favorite season',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col='green',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막대의 색을 지정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las=2) 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그룹 이름을 수직 방향으로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FAB92-A39F-9C4A-B454-4EC88D3FF3AD}"/>
              </a:ext>
            </a:extLst>
          </p:cNvPr>
          <p:cNvSpPr txBox="1"/>
          <p:nvPr/>
        </p:nvSpPr>
        <p:spPr>
          <a:xfrm>
            <a:off x="1121315" y="4509120"/>
            <a:ext cx="7200800" cy="2016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…(</a:t>
            </a:r>
            <a:r>
              <a:rPr lang="ko-KR" altLang="en-US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600" spc="-15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A7A7AA-2ABE-5C4C-ACCB-D670D38B3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941168"/>
            <a:ext cx="3240360" cy="14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7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데이터가 포함하고 있는 정보를 이해하기 쉽게 표현하는 과정을 데이터 시각화</a:t>
            </a:r>
            <a:r>
              <a:rPr lang="en-US" altLang="ko-KR" dirty="0"/>
              <a:t>(data visualization)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marL="514350" indent="-514350">
              <a:buFont typeface="+mj-lt"/>
              <a:buAutoNum type="romanUcPeriod"/>
            </a:pPr>
            <a:endParaRPr lang="en-US" altLang="ko-KR" sz="2000" dirty="0"/>
          </a:p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막대그래프 작성의 기초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막대그래프는 그룹별로 집계된 데이터를 표현하는 도구이기 때문에 막대그래프를 작성하기 위해서는 먼저 그룹별로 데이터를 집계하는 작업이 필요함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8-1]</a:t>
            </a:r>
            <a:r>
              <a:rPr lang="ko-KR" altLang="en-US" dirty="0"/>
              <a:t> 데이터는 ‘선호 </a:t>
            </a:r>
            <a:r>
              <a:rPr lang="ko-KR" altLang="en-US" dirty="0" err="1"/>
              <a:t>계절’이라는</a:t>
            </a:r>
            <a:r>
              <a:rPr lang="ko-KR" altLang="en-US" dirty="0"/>
              <a:t> 단일 특성에 대해 데이터를 수집했으므로 단일변수 자료이고</a:t>
            </a:r>
            <a:r>
              <a:rPr lang="en-US" altLang="ko-KR" dirty="0"/>
              <a:t>, SPRING, SUMMER, FALL, WINTER</a:t>
            </a:r>
            <a:r>
              <a:rPr lang="ko-KR" altLang="en-US" dirty="0"/>
              <a:t>는 크기를 측정할 수 없기 때문에 범주형 자료임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013176"/>
            <a:ext cx="4536504" cy="132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51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막대그래프 작성의 기초</a:t>
            </a:r>
            <a:endParaRPr lang="en-US" altLang="ko-KR" sz="2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</a:t>
            </a:r>
            <a:r>
              <a:rPr lang="en-US" altLang="ko-KR" sz="1800" b="1" dirty="0">
                <a:solidFill>
                  <a:schemeClr val="accent1"/>
                </a:solidFill>
              </a:rPr>
              <a:t>x</a:t>
            </a:r>
            <a:r>
              <a:rPr lang="ko-KR" altLang="en-US" sz="1800" b="1" dirty="0">
                <a:solidFill>
                  <a:schemeClr val="accent1"/>
                </a:solidFill>
              </a:rPr>
              <a:t>축의 그룹 이름을 수직 방향으로 출력하기 </a:t>
            </a: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dirty="0">
                <a:solidFill>
                  <a:srgbClr val="C00000"/>
                </a:solidFill>
              </a:rPr>
              <a:t>[las</a:t>
            </a:r>
            <a:r>
              <a:rPr lang="ko-KR" altLang="en-US" dirty="0">
                <a:solidFill>
                  <a:srgbClr val="C00000"/>
                </a:solidFill>
              </a:rPr>
              <a:t>값에 따른 출력 방향</a:t>
            </a:r>
            <a:r>
              <a:rPr lang="en-US" altLang="ko-KR" dirty="0">
                <a:solidFill>
                  <a:srgbClr val="C00000"/>
                </a:solidFill>
              </a:rPr>
              <a:t>]</a:t>
            </a:r>
            <a:endParaRPr lang="en-US" altLang="ko-KR" sz="16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C3FDF-340B-412B-A8BA-5946746A128F}"/>
              </a:ext>
            </a:extLst>
          </p:cNvPr>
          <p:cNvSpPr txBox="1"/>
          <p:nvPr/>
        </p:nvSpPr>
        <p:spPr>
          <a:xfrm>
            <a:off x="1187624" y="2708920"/>
            <a:ext cx="7200800" cy="1728192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0 :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축 방향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(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기본값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1 :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수평 방향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(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축 방향과 상관없음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2 :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축을 기준으로 수직 방향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3 :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수직 방향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(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축 방향과 상관없음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)</a:t>
            </a:r>
            <a:endParaRPr lang="ko-KR" altLang="en-US" sz="1600" dirty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9869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중첩 그룹의 막대그래프 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8-1]</a:t>
            </a:r>
            <a:r>
              <a:rPr lang="ko-KR" altLang="en-US" dirty="0"/>
              <a:t>은 연도를 기준으로 그룹이 나누어져 있고</a:t>
            </a:r>
            <a:r>
              <a:rPr lang="en-US" altLang="ko-KR" dirty="0"/>
              <a:t>, </a:t>
            </a:r>
            <a:r>
              <a:rPr lang="ko-KR" altLang="en-US" dirty="0"/>
              <a:t>연도 안에서는 연령대별로 </a:t>
            </a:r>
            <a:r>
              <a:rPr lang="en-US" altLang="ko-KR" dirty="0"/>
              <a:t>3</a:t>
            </a:r>
            <a:r>
              <a:rPr lang="ko-KR" altLang="en-US" dirty="0"/>
              <a:t>개의 그룹이 존재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36912"/>
            <a:ext cx="6048672" cy="139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21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중첩 그룹의 막대그래프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199610"/>
            <a:ext cx="7200800" cy="2813566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 입력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age.A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c(13709, 10974, 7979, 5000, 4250)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age.B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c(17540, 29701, 36209, 33947, 24487)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age.C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c(991, 2195, 5366, 12980, 19007)</a:t>
            </a:r>
          </a:p>
          <a:p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rbind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age.A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age.B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age.C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colnames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(ds) &lt;- c('1970','1990','2010','2030','2050’)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</a:p>
          <a:p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 작성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(ds, main='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인구 추정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') 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39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중첩 그룹의 막대그래프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8-9]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/>
              <a:t>행에</a:t>
            </a:r>
            <a:r>
              <a:rPr lang="en-US" altLang="ko-KR" sz="1500" dirty="0"/>
              <a:t> </a:t>
            </a:r>
            <a:r>
              <a:rPr lang="ko-KR" altLang="en-US" sz="1500" dirty="0"/>
              <a:t>해당하는 내용을 벡터 </a:t>
            </a:r>
            <a:r>
              <a:rPr lang="en-US" altLang="ko-KR" sz="1500" dirty="0" err="1"/>
              <a:t>age.A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age.B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age.C</a:t>
            </a:r>
            <a:r>
              <a:rPr lang="ko-KR" altLang="en-US" sz="1500" dirty="0"/>
              <a:t>에 저장한 뒤 </a:t>
            </a:r>
            <a:r>
              <a:rPr lang="en-US" altLang="ko-KR" sz="1500" dirty="0" err="1"/>
              <a:t>rbind</a:t>
            </a:r>
            <a:r>
              <a:rPr lang="en-US" altLang="ko-KR" sz="1500" dirty="0"/>
              <a:t>( ) </a:t>
            </a:r>
            <a:r>
              <a:rPr lang="ko-KR" altLang="en-US" sz="1500" dirty="0"/>
              <a:t>함수로 묶어 표 완성하고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colnames</a:t>
            </a:r>
            <a:r>
              <a:rPr lang="en-US" altLang="ko-KR" sz="1500" dirty="0"/>
              <a:t>( ) </a:t>
            </a:r>
            <a:r>
              <a:rPr lang="ko-KR" altLang="en-US" sz="1500" dirty="0"/>
              <a:t>함수를 통해 연도를 열 이름으로 붙여주면 데이터 완성</a:t>
            </a:r>
            <a:endParaRPr lang="en-US" altLang="ko-KR" sz="15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043608" y="2132856"/>
            <a:ext cx="7200800" cy="3384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 입력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age.A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c(13709, 10974, 7979, 5000, 4250)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age.B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c(17540, 29701, 36209, 33947, 24487)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age.C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c(991, 2195, 5366, 12980, 19007)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ds &lt;-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rbind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age.A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age.B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age.C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colnames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(ds) &lt;- c('1970','1990','2010','2030','2050')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ds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1970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1990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2010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2030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2050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age.A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13709 10974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7979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5000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4250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age.B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17540 29701 36209 33947 24487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age.C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991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2195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5366 12980 19007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298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중첩 그룹의 막대그래프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8-9]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 err="1"/>
              <a:t>barplot</a:t>
            </a:r>
            <a:r>
              <a:rPr lang="en-US" altLang="ko-KR" dirty="0"/>
              <a:t>( ) </a:t>
            </a:r>
            <a:r>
              <a:rPr lang="ko-KR" altLang="en-US" dirty="0"/>
              <a:t>함수를 이용하여 막대그래프를 작성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043608" y="2132856"/>
            <a:ext cx="7200800" cy="30963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 작성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(ds, main='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인구 추정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655031-EDEC-144C-ACBC-EBCA20732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80928"/>
            <a:ext cx="4994250" cy="229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82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중첩 그룹의 막대그래프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A487E2-9695-45A6-BDA3-B82B217E1A22}"/>
              </a:ext>
            </a:extLst>
          </p:cNvPr>
          <p:cNvSpPr/>
          <p:nvPr/>
        </p:nvSpPr>
        <p:spPr>
          <a:xfrm>
            <a:off x="915291" y="2060848"/>
            <a:ext cx="7920000" cy="30963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F11586E-6E31-4E5B-B5C9-25A1213DBCD4}"/>
              </a:ext>
            </a:extLst>
          </p:cNvPr>
          <p:cNvSpPr txBox="1">
            <a:spLocks/>
          </p:cNvSpPr>
          <p:nvPr/>
        </p:nvSpPr>
        <p:spPr bwMode="auto">
          <a:xfrm>
            <a:off x="915292" y="2614031"/>
            <a:ext cx="7761164" cy="247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어떤 데이터에 대해 그래프를 작성했다면 이렇게 만들어진 그래프를 해석할 줄도 알아야 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앞의 그래프에서 알 수 있는 사실들은 다음과 같습니다</a:t>
            </a:r>
            <a:r>
              <a:rPr lang="en-US" altLang="ko-KR" sz="1600" dirty="0"/>
              <a:t>.</a:t>
            </a:r>
          </a:p>
          <a:p>
            <a:pPr marL="609600" lvl="1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전체 인구는 증가하다가 </a:t>
            </a:r>
            <a:r>
              <a:rPr lang="en-US" altLang="ko-KR" sz="1600" dirty="0"/>
              <a:t>2030</a:t>
            </a:r>
            <a:r>
              <a:rPr lang="ko-KR" altLang="en-US" sz="1600" dirty="0"/>
              <a:t>년을 정점으로 감소 추세로 돌아선다</a:t>
            </a:r>
            <a:r>
              <a:rPr lang="en-US" altLang="ko-KR" sz="1600" dirty="0"/>
              <a:t>.</a:t>
            </a:r>
          </a:p>
          <a:p>
            <a:pPr marL="609600" lvl="1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전체 인구에서 </a:t>
            </a:r>
            <a:r>
              <a:rPr lang="en-US" altLang="ko-KR" sz="1600" dirty="0"/>
              <a:t>65</a:t>
            </a:r>
            <a:r>
              <a:rPr lang="ko-KR" altLang="en-US" sz="1600" dirty="0"/>
              <a:t>세 이상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age.C</a:t>
            </a:r>
            <a:r>
              <a:rPr lang="en-US" altLang="ko-KR" sz="1600" dirty="0"/>
              <a:t>)</a:t>
            </a:r>
            <a:r>
              <a:rPr lang="ko-KR" altLang="en-US" sz="1600" dirty="0"/>
              <a:t>이 차지하는 비율은 지속적으로 증가하고</a:t>
            </a:r>
            <a:r>
              <a:rPr lang="en-US" altLang="ko-KR" sz="1600" dirty="0"/>
              <a:t>, 14</a:t>
            </a:r>
            <a:r>
              <a:rPr lang="ko-KR" altLang="en-US" sz="1600" dirty="0"/>
              <a:t>세 이하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age.A</a:t>
            </a:r>
            <a:r>
              <a:rPr lang="en-US" altLang="ko-KR" sz="1600" dirty="0"/>
              <a:t>)</a:t>
            </a:r>
            <a:r>
              <a:rPr lang="ko-KR" altLang="en-US" sz="1600" dirty="0"/>
              <a:t>가 차지하는 비율은 지속적으로 감소한다</a:t>
            </a:r>
            <a:r>
              <a:rPr lang="en-US" altLang="ko-KR" sz="1600" dirty="0"/>
              <a:t>. </a:t>
            </a:r>
            <a:r>
              <a:rPr lang="ko-KR" altLang="en-US" sz="1600" dirty="0"/>
              <a:t>즉 </a:t>
            </a:r>
            <a:r>
              <a:rPr lang="ko-KR" altLang="en-US" sz="1600" dirty="0" err="1"/>
              <a:t>저출산의</a:t>
            </a:r>
            <a:r>
              <a:rPr lang="ko-KR" altLang="en-US" sz="1600" dirty="0"/>
              <a:t> 영향이 인구 감소로 이어지고 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13076B-9E7B-4184-BAA7-07027579B30E}"/>
              </a:ext>
            </a:extLst>
          </p:cNvPr>
          <p:cNvSpPr/>
          <p:nvPr/>
        </p:nvSpPr>
        <p:spPr>
          <a:xfrm>
            <a:off x="899592" y="2060848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하나 더 알기</a:t>
            </a:r>
          </a:p>
        </p:txBody>
      </p:sp>
    </p:spTree>
    <p:extLst>
      <p:ext uri="{BB962C8B-B14F-4D97-AF65-F5344CB8AC3E}">
        <p14:creationId xmlns:p14="http://schemas.microsoft.com/office/powerpoint/2010/main" val="264038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중첩 그룹의 막대그래프 </a:t>
            </a:r>
            <a:endParaRPr lang="en-US" altLang="ko-KR" sz="2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연령대별로 색을 다르게 지정하기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8-10]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780928"/>
            <a:ext cx="7200800" cy="79208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코드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8-9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 이어서 실행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(ds, main='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인구 추정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col=c('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green','blue','yellow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B4224-48C3-4042-91B3-4223202D869B}"/>
              </a:ext>
            </a:extLst>
          </p:cNvPr>
          <p:cNvSpPr txBox="1"/>
          <p:nvPr/>
        </p:nvSpPr>
        <p:spPr>
          <a:xfrm>
            <a:off x="1121315" y="4149080"/>
            <a:ext cx="7200800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(ds, main='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인구 추정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col=c('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green','blue','yellow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B75AE9-1443-4F49-8646-63C08F3EF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97153"/>
            <a:ext cx="3672408" cy="167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97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중첩 그룹의 막대그래프 </a:t>
            </a:r>
            <a:endParaRPr lang="en-US" altLang="ko-KR" sz="2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연령대를 각각의 막대로 표현하기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8-11]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9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636912"/>
            <a:ext cx="7200800" cy="108012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코드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8-10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 이어서 실행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(ds, main='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인구 추정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col=c('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green','blue','yellow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'),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beside=TRUE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18465-B868-3945-B89C-36D4395D668D}"/>
              </a:ext>
            </a:extLst>
          </p:cNvPr>
          <p:cNvSpPr txBox="1"/>
          <p:nvPr/>
        </p:nvSpPr>
        <p:spPr>
          <a:xfrm>
            <a:off x="1121315" y="4284294"/>
            <a:ext cx="7200800" cy="2304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C479D"/>
                </a:solidFill>
              </a:rPr>
              <a:t>...(</a:t>
            </a:r>
            <a:r>
              <a:rPr lang="ko-KR" altLang="en-US" sz="1600" dirty="0">
                <a:solidFill>
                  <a:srgbClr val="3C479D"/>
                </a:solidFill>
              </a:rPr>
              <a:t>생략</a:t>
            </a:r>
            <a:r>
              <a:rPr lang="en-US" altLang="ko-KR" sz="1600" dirty="0">
                <a:solidFill>
                  <a:srgbClr val="3C479D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5032B7-A4A6-A444-ACA2-1D947A279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88350"/>
            <a:ext cx="37794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94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막대그래프에 범례 추가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8-12]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132856"/>
            <a:ext cx="7200800" cy="136815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코드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8-11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 이어서 실행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(ds, main='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인구 추정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col=c('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green','blue','yellow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'),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beside=TRUE,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legend.text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8365E-50D6-5442-B116-55F7F95188CA}"/>
              </a:ext>
            </a:extLst>
          </p:cNvPr>
          <p:cNvSpPr txBox="1"/>
          <p:nvPr/>
        </p:nvSpPr>
        <p:spPr>
          <a:xfrm>
            <a:off x="1121315" y="3964334"/>
            <a:ext cx="7200800" cy="25610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C479D"/>
                </a:solidFill>
              </a:rPr>
              <a:t>...(</a:t>
            </a:r>
            <a:r>
              <a:rPr lang="ko-KR" altLang="en-US" sz="1600" dirty="0">
                <a:solidFill>
                  <a:srgbClr val="3C479D"/>
                </a:solidFill>
              </a:rPr>
              <a:t>생략</a:t>
            </a:r>
            <a:r>
              <a:rPr lang="en-US" altLang="ko-KR" sz="1600" dirty="0">
                <a:solidFill>
                  <a:srgbClr val="3C479D"/>
                </a:solidFill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571F2F-D3B7-D540-9D26-9CAE08E26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371790"/>
            <a:ext cx="3888432" cy="204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61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막대그래프에 범례 추가 </a:t>
            </a:r>
            <a:endParaRPr lang="en-US" altLang="ko-KR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범례를 그래프 밖에 표시하기 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8-13]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708920"/>
            <a:ext cx="7200800" cy="2304256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코드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8-12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 이어서 실행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=c(1, 1), mar=c(5, 5, 5, 7))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(ds, main='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인구추정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col=c('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green','blue','yellow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beside=TRUE,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legend.text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=T,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args.legend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list(x='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topright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bty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='n’,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inset=c(-0.25,0))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8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막대그래프 작성의 기초</a:t>
            </a:r>
            <a:endParaRPr lang="en-US" altLang="ko-KR" sz="2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</a:t>
            </a:r>
            <a:r>
              <a:rPr lang="ko-KR" altLang="en-US" sz="1800" b="1" dirty="0" err="1">
                <a:solidFill>
                  <a:schemeClr val="accent1"/>
                </a:solidFill>
              </a:rPr>
              <a:t>도수분포표</a:t>
            </a:r>
            <a:r>
              <a:rPr lang="ko-KR" altLang="en-US" sz="1800" b="1" dirty="0">
                <a:solidFill>
                  <a:schemeClr val="accent1"/>
                </a:solidFill>
              </a:rPr>
              <a:t> 계산하기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8-1]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746870"/>
            <a:ext cx="7416824" cy="133020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favorite &lt;- c('WINTER', 'SUMMER', 'SPRING', 'SUMMER', 'SUMMER’,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	'FALL', 'FALL', 'SUMMER', 'SPRING', 'SPRING') </a:t>
            </a:r>
            <a:r>
              <a:rPr lang="en-US" altLang="ko-KR" sz="1600" spc="-1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spc="-1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favorite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altLang="ko-KR" sz="1600" spc="-1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favorite</a:t>
            </a:r>
            <a:r>
              <a:rPr lang="ko-KR" altLang="en-US" sz="1600" spc="-1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내용 출력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table(favorite)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altLang="ko-KR" sz="1600" spc="-1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spc="-15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도수분포</a:t>
            </a:r>
            <a:r>
              <a:rPr lang="ko-KR" altLang="en-US" sz="1600" spc="-1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계산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53976-56F5-46CF-8831-B8267C3D73BC}"/>
              </a:ext>
            </a:extLst>
          </p:cNvPr>
          <p:cNvSpPr txBox="1"/>
          <p:nvPr/>
        </p:nvSpPr>
        <p:spPr>
          <a:xfrm>
            <a:off x="7952078" y="3049504"/>
            <a:ext cx="91440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600" spc="-1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입력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5676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막대그래프에 범례 추가 </a:t>
            </a:r>
            <a:endParaRPr lang="en-US" altLang="ko-KR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범례를 그래프 밖에 표시하기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8-13]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par( ) </a:t>
            </a:r>
            <a:r>
              <a:rPr lang="ko-KR" altLang="en-US" dirty="0"/>
              <a:t>함수는 그래프를 표시할 창에 대해 설정</a:t>
            </a: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par( ) </a:t>
            </a:r>
            <a:r>
              <a:rPr lang="ko-KR" altLang="en-US" dirty="0"/>
              <a:t>함수에 대한 매개변수는 다음과 같음</a:t>
            </a:r>
            <a:r>
              <a:rPr lang="en-US" altLang="ko-KR" dirty="0"/>
              <a:t>.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21315" y="2708920"/>
            <a:ext cx="7200800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pt-BR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par(mfrow=c(1, 1), mar=c(5, 5, 5, 7))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503E4-E565-B646-99D0-1755C87CB770}"/>
              </a:ext>
            </a:extLst>
          </p:cNvPr>
          <p:cNvSpPr txBox="1"/>
          <p:nvPr/>
        </p:nvSpPr>
        <p:spPr>
          <a:xfrm>
            <a:off x="1187624" y="4110595"/>
            <a:ext cx="7200800" cy="1910693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t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mfrow</a:t>
            </a:r>
            <a:r>
              <a:rPr lang="en-US" altLang="ko-KR" sz="1400" b="1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=c(1, 1) : </a:t>
            </a:r>
            <a:r>
              <a:rPr lang="en-US" altLang="ko-KR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c(1,1)</a:t>
            </a:r>
            <a:r>
              <a:rPr lang="ko-KR" altLang="en-US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은 창을 분할하지 않음 의미</a:t>
            </a:r>
            <a:r>
              <a:rPr lang="en-US" altLang="ko-KR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mar=c(5, 5, 5, 7) : </a:t>
            </a:r>
            <a:r>
              <a:rPr lang="ko-KR" altLang="en-US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그래프 출력 창과 그래프 출력 </a:t>
            </a:r>
            <a:r>
              <a:rPr lang="en-US" altLang="ko-KR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</a:br>
            <a:r>
              <a:rPr lang="ko-KR" altLang="en-US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영역</a:t>
            </a:r>
            <a:r>
              <a:rPr lang="en-US" altLang="ko-KR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밖의 여유 공간을 지정</a:t>
            </a:r>
            <a:r>
              <a:rPr lang="en-US" altLang="ko-KR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</a:t>
            </a:r>
            <a:r>
              <a:rPr lang="ko-KR" altLang="en-US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c(bottom, left, top, right)</a:t>
            </a:r>
            <a:r>
              <a:rPr lang="ko-KR" altLang="en-US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의 순서로 숫자를 지정</a:t>
            </a:r>
            <a:r>
              <a:rPr lang="en-US" altLang="ko-KR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B2EE71-0EDF-C44A-BCBE-49554F7CAF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94" y="4221088"/>
            <a:ext cx="260257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4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막대그래프에 범례 추가 </a:t>
            </a:r>
            <a:endParaRPr lang="en-US" altLang="ko-KR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범례를 그래프 밖에 표시하기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8-13]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21315" y="2636912"/>
            <a:ext cx="7200800" cy="3744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pt-BR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par(mfrow=c(1, 1), mar=c(5, 5, 5, 7))</a:t>
            </a:r>
          </a:p>
          <a:p>
            <a:r>
              <a:rPr lang="pt-BR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barplot(ds, main='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인구 추정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pt-BR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=c('green','blue','yellow'),</a:t>
            </a:r>
          </a:p>
          <a:p>
            <a:r>
              <a:rPr lang="pt-BR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beside</a:t>
            </a:r>
            <a:r>
              <a:rPr lang="pt-BR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=TRUE,</a:t>
            </a:r>
          </a:p>
          <a:p>
            <a:r>
              <a:rPr lang="pt-BR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legend.text</a:t>
            </a:r>
            <a:r>
              <a:rPr lang="pt-BR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=T,</a:t>
            </a:r>
          </a:p>
          <a:p>
            <a:r>
              <a:rPr lang="pt-BR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args.legend = list</a:t>
            </a:r>
            <a:r>
              <a:rPr lang="pt-BR" altLang="ko-KR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x='topright', bty='n', </a:t>
            </a:r>
          </a:p>
          <a:p>
            <a:r>
              <a:rPr lang="pt-BR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                                    inset=c(-0.25,0)))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05EF35-7910-1740-B168-9F248440D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267228"/>
            <a:ext cx="396499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56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막대그래프에 범례 추가 </a:t>
            </a:r>
            <a:endParaRPr lang="en-US" altLang="ko-KR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범례를 그래프 밖에 표시하기 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8-13]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args.legend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지정 사항</a:t>
            </a:r>
            <a:r>
              <a:rPr lang="en-US" altLang="ko-KR" dirty="0">
                <a:solidFill>
                  <a:srgbClr val="C00000"/>
                </a:solidFill>
              </a:rPr>
              <a:t>]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C3FDF-340B-412B-A8BA-5946746A128F}"/>
              </a:ext>
            </a:extLst>
          </p:cNvPr>
          <p:cNvSpPr txBox="1"/>
          <p:nvPr/>
        </p:nvSpPr>
        <p:spPr>
          <a:xfrm>
            <a:off x="1187624" y="3212976"/>
            <a:ext cx="7200800" cy="2376263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x='</a:t>
            </a:r>
            <a:r>
              <a:rPr lang="en-US" altLang="ko-KR" sz="1600" b="1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topright</a:t>
            </a:r>
            <a:r>
              <a:rPr lang="en-US" altLang="ko-KR" sz="1600" b="1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' :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범례를 출력할 기본 위치를 지정하는데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, '</a:t>
            </a:r>
            <a:r>
              <a:rPr lang="en-US" altLang="ko-KR" sz="1600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topright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'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은 그래프 출력 영역의 위쪽에서 오른쪽을 의미한다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bty</a:t>
            </a:r>
            <a:r>
              <a:rPr lang="en-US" altLang="ko-KR" sz="1600" b="1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='o' :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범례가 표시되는 영역에 </a:t>
            </a:r>
            <a:r>
              <a:rPr lang="ko-KR" altLang="en-US" sz="1600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테두리선을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 </a:t>
            </a:r>
            <a:r>
              <a:rPr lang="ko-KR" altLang="en-US" sz="1600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표시할지의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 여부를 지정한다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 'o'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은 </a:t>
            </a:r>
            <a:r>
              <a:rPr lang="ko-KR" altLang="en-US" sz="1600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테두리선을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 표시하고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, 'n'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은 </a:t>
            </a:r>
            <a:r>
              <a:rPr lang="ko-KR" altLang="en-US" sz="1600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테두리선을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 표시하지 않는다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inset=c(-0.25,0) :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범례를 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x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축과 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y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축 방향으로 얼마나 이동시킬지를 지정한다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 -1~1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사이의 값을 지정한다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(%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를 의미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).</a:t>
            </a:r>
            <a:endParaRPr lang="ko-KR" altLang="en-US" sz="1600" dirty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5214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막대그래프에 범례 추가 </a:t>
            </a:r>
            <a:endParaRPr lang="en-US" altLang="ko-KR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범례를 그래프 밖에 표시하기 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8-13]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매개변수 </a:t>
            </a:r>
            <a:r>
              <a:rPr lang="en-US" altLang="ko-KR" dirty="0"/>
              <a:t>inset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, y</a:t>
            </a:r>
            <a:r>
              <a:rPr lang="ko-KR" altLang="en-US" dirty="0"/>
              <a:t>축의 기준은 매개변수 </a:t>
            </a:r>
            <a:r>
              <a:rPr lang="en-US" altLang="ko-KR" dirty="0"/>
              <a:t>x</a:t>
            </a:r>
            <a:r>
              <a:rPr lang="ko-KR" altLang="en-US" dirty="0"/>
              <a:t>의 값에 따라 달라짐</a:t>
            </a:r>
            <a:r>
              <a:rPr lang="en-US" altLang="ko-KR" dirty="0"/>
              <a:t>.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inset</a:t>
            </a:r>
            <a:r>
              <a:rPr lang="ko-KR" altLang="en-US" dirty="0"/>
              <a:t>에서 첫 번째 값 </a:t>
            </a:r>
            <a:r>
              <a:rPr lang="en-US" altLang="ko-KR" dirty="0"/>
              <a:t>–0.25</a:t>
            </a:r>
            <a:r>
              <a:rPr lang="ko-KR" altLang="en-US" dirty="0"/>
              <a:t>는 ‘</a:t>
            </a:r>
            <a:r>
              <a:rPr lang="en-US" altLang="ko-KR" dirty="0"/>
              <a:t>x</a:t>
            </a:r>
            <a:r>
              <a:rPr lang="ko-KR" altLang="en-US" dirty="0"/>
              <a:t>축 반대 방향으로 </a:t>
            </a:r>
            <a:r>
              <a:rPr lang="en-US" altLang="ko-KR" dirty="0"/>
              <a:t>25%</a:t>
            </a:r>
            <a:r>
              <a:rPr lang="ko-KR" altLang="en-US" dirty="0"/>
              <a:t>만큼 </a:t>
            </a:r>
            <a:r>
              <a:rPr lang="ko-KR" altLang="en-US" dirty="0" err="1"/>
              <a:t>이동’을</a:t>
            </a:r>
            <a:r>
              <a:rPr lang="ko-KR" altLang="en-US" dirty="0"/>
              <a:t> 의미하고</a:t>
            </a:r>
            <a:r>
              <a:rPr lang="en-US" altLang="ko-KR" dirty="0"/>
              <a:t>, </a:t>
            </a:r>
            <a:r>
              <a:rPr lang="ko-KR" altLang="en-US" dirty="0"/>
              <a:t>두 번째 값 </a:t>
            </a:r>
            <a:r>
              <a:rPr lang="en-US" altLang="ko-KR" dirty="0"/>
              <a:t>0</a:t>
            </a:r>
            <a:r>
              <a:rPr lang="ko-KR" altLang="en-US" dirty="0"/>
              <a:t>은 ‘</a:t>
            </a:r>
            <a:r>
              <a:rPr lang="en-US" altLang="ko-KR" dirty="0"/>
              <a:t>y</a:t>
            </a:r>
            <a:r>
              <a:rPr lang="ko-KR" altLang="en-US" dirty="0"/>
              <a:t>축 방향으로 </a:t>
            </a:r>
            <a:r>
              <a:rPr lang="en-US" altLang="ko-KR" dirty="0"/>
              <a:t>0% </a:t>
            </a:r>
            <a:r>
              <a:rPr lang="ko-KR" altLang="en-US" dirty="0" err="1"/>
              <a:t>이동’을</a:t>
            </a:r>
            <a:r>
              <a:rPr lang="ko-KR" altLang="en-US" dirty="0"/>
              <a:t> 의미합니다</a:t>
            </a:r>
            <a:r>
              <a:rPr lang="en-US" altLang="ko-KR" dirty="0"/>
              <a:t>. 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005064"/>
            <a:ext cx="4824536" cy="204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4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막대그래프에 범례 추가 </a:t>
            </a:r>
            <a:endParaRPr lang="en-US" altLang="ko-KR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범례의 내용 바꾸기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 err="1"/>
              <a:t>barplot</a:t>
            </a:r>
            <a:r>
              <a:rPr lang="en-US" altLang="ko-KR" dirty="0"/>
              <a:t>( ) </a:t>
            </a:r>
            <a:r>
              <a:rPr lang="ko-KR" altLang="en-US" dirty="0"/>
              <a:t>함수에서 범례의 내용을 정하는 매개변수는 </a:t>
            </a:r>
            <a:r>
              <a:rPr lang="en-US" altLang="ko-KR" dirty="0" err="1"/>
              <a:t>legend.text</a:t>
            </a:r>
            <a:r>
              <a:rPr lang="ko-KR" altLang="en-US" dirty="0"/>
              <a:t> 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8-14]</a:t>
            </a:r>
            <a:r>
              <a:rPr lang="ko-KR" altLang="en-US" sz="1800" b="1" dirty="0">
                <a:solidFill>
                  <a:schemeClr val="accent1"/>
                </a:solidFill>
              </a:rPr>
              <a:t>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3284984"/>
            <a:ext cx="7200800" cy="280831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코드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8-13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 이어서 실행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=c(1, 1), mar=c(5, 5, 5, 7))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 윈도우 설정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(ds, main='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인구 추정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col=c('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green','blue','yellow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'),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beside=TRUE,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legend.text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=c('0~14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세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','15~64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세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','65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세 이상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args.legend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list(x='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topright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bty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='n', 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inset=c(-0.25,0)))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=c(1, 1), mar=c(5,4,4,2)+0.1)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그래프창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설정 해제</a:t>
            </a:r>
          </a:p>
        </p:txBody>
      </p:sp>
    </p:spTree>
    <p:extLst>
      <p:ext uri="{BB962C8B-B14F-4D97-AF65-F5344CB8AC3E}">
        <p14:creationId xmlns:p14="http://schemas.microsoft.com/office/powerpoint/2010/main" val="1594416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막대그래프에 범례 추가 </a:t>
            </a:r>
            <a:endParaRPr lang="en-US" altLang="ko-KR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범례의 내용 바꾸기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21315" y="2636912"/>
            <a:ext cx="7200800" cy="37364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pt-BR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par(mfrow=c(1, 1), mar=c(5, 5, 5, 7)) 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 윈도우 설정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t-BR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barplot(ds, main='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인구 추정</a:t>
            </a:r>
            <a:r>
              <a:rPr lang="pt-BR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…(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t-BR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par(mfrow=c(1, 1), mar=c(5,4,4,2)+0.1) 	# </a:t>
            </a:r>
            <a:r>
              <a:rPr lang="ko-KR" altLang="en-US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그래프창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설정 해제</a:t>
            </a: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AAF8C1-7D5D-E142-A04B-5BA82580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89040"/>
            <a:ext cx="379848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74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사업부문별 매출액 그래프 그리기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A </a:t>
            </a:r>
            <a:r>
              <a:rPr lang="ko-KR" altLang="en-US" sz="1800" dirty="0"/>
              <a:t>사원은 상사로부터 실적 발표를 위한 사업부문별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매출액을 그래프로 그리라는 지시를 받았습니다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ko-KR" altLang="en-US" sz="1800" dirty="0"/>
              <a:t>이 그래프를 </a:t>
            </a:r>
            <a:r>
              <a:rPr lang="en-US" altLang="ko-KR" sz="1800" dirty="0"/>
              <a:t>R</a:t>
            </a:r>
            <a:r>
              <a:rPr lang="ko-KR" altLang="en-US" sz="1800" dirty="0"/>
              <a:t>을 활용해 작성해봅시다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4D6B3C-FB4B-E447-A85E-F69397B7F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852936"/>
            <a:ext cx="8172907" cy="2700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D38E71-DDB3-F345-BDC5-CBD266A0B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44" y="1302945"/>
            <a:ext cx="2744923" cy="16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37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사업부문별 매출액 그래프 그리기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>
              <a:buClr>
                <a:schemeClr val="accent5"/>
              </a:buClr>
              <a:buAutoNum type="arabicPeriod"/>
            </a:pPr>
            <a:r>
              <a:rPr lang="ko-KR" altLang="en-US" sz="1600" dirty="0"/>
              <a:t>우선 사업부문별 매출액 </a:t>
            </a:r>
            <a:r>
              <a:rPr lang="ko-KR" altLang="en-US" sz="1600" dirty="0" err="1"/>
              <a:t>데이터셋을</a:t>
            </a:r>
            <a:r>
              <a:rPr lang="ko-KR" altLang="en-US" sz="1600" dirty="0"/>
              <a:t> 구성합니다</a:t>
            </a:r>
            <a:r>
              <a:rPr lang="en-US" altLang="ko-KR" sz="1600" dirty="0"/>
              <a:t>.</a:t>
            </a:r>
          </a:p>
          <a:p>
            <a:pPr>
              <a:buClr>
                <a:schemeClr val="accent5"/>
              </a:buClr>
              <a:buAutoNum type="arabicPeriod"/>
            </a:pPr>
            <a:endParaRPr lang="en-US" altLang="ko-KR" sz="1600" dirty="0"/>
          </a:p>
          <a:p>
            <a:pPr>
              <a:buClr>
                <a:schemeClr val="accent5"/>
              </a:buClr>
              <a:buAutoNum type="arabicPeriod"/>
            </a:pPr>
            <a:endParaRPr lang="en-US" altLang="ko-KR" sz="1600" dirty="0"/>
          </a:p>
          <a:p>
            <a:pPr>
              <a:buClr>
                <a:schemeClr val="accent5"/>
              </a:buClr>
              <a:buAutoNum type="arabicPeriod"/>
            </a:pPr>
            <a:endParaRPr lang="en-US" altLang="ko-KR" sz="1600" dirty="0"/>
          </a:p>
          <a:p>
            <a:pPr>
              <a:buClr>
                <a:schemeClr val="accent5"/>
              </a:buClr>
              <a:buAutoNum type="arabicPeriod"/>
            </a:pPr>
            <a:endParaRPr lang="en-US" altLang="ko-KR" sz="1600" dirty="0"/>
          </a:p>
          <a:p>
            <a:pPr>
              <a:buClr>
                <a:schemeClr val="accent5"/>
              </a:buClr>
              <a:buAutoNum type="arabicPeriod"/>
            </a:pPr>
            <a:endParaRPr lang="en-US" altLang="ko-KR" sz="1600" dirty="0"/>
          </a:p>
          <a:p>
            <a:pPr>
              <a:buClr>
                <a:schemeClr val="accent5"/>
              </a:buClr>
              <a:buAutoNum type="arabicPeriod"/>
            </a:pPr>
            <a:endParaRPr lang="en-US" altLang="ko-KR" sz="1600" dirty="0"/>
          </a:p>
          <a:p>
            <a:pPr>
              <a:buClr>
                <a:schemeClr val="accent5"/>
              </a:buClr>
              <a:buAutoNum type="arabicPeriod"/>
            </a:pPr>
            <a:endParaRPr lang="en-US" altLang="ko-KR" sz="1600" dirty="0"/>
          </a:p>
          <a:p>
            <a:pPr>
              <a:buClr>
                <a:schemeClr val="accent5"/>
              </a:buClr>
              <a:buAutoNum type="arabicPeriod"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Wingdings" pitchFamily="2" charset="2"/>
              <a:buAutoNum type="arabicPeriod"/>
            </a:pPr>
            <a:r>
              <a:rPr lang="ko-KR" altLang="en-US" sz="1600" dirty="0" err="1"/>
              <a:t>데이터셋을</a:t>
            </a:r>
            <a:r>
              <a:rPr lang="ko-KR" altLang="en-US" sz="1600" dirty="0"/>
              <a:t> 사용해 ‘사업부문별 </a:t>
            </a:r>
            <a:r>
              <a:rPr lang="ko-KR" altLang="en-US" sz="1600" dirty="0" err="1"/>
              <a:t>매출액’이란</a:t>
            </a:r>
            <a:r>
              <a:rPr lang="ko-KR" altLang="en-US" sz="1600" dirty="0"/>
              <a:t> 제목으로 막대그래프를 그립니다</a:t>
            </a:r>
            <a:r>
              <a:rPr lang="en-US" altLang="ko-KR" sz="1600" dirty="0"/>
              <a:t>.</a:t>
            </a:r>
          </a:p>
          <a:p>
            <a:pPr>
              <a:buClr>
                <a:schemeClr val="accent5"/>
              </a:buClr>
              <a:buAutoNum type="arabicPeriod"/>
            </a:pPr>
            <a:endParaRPr lang="en-US" altLang="ko-KR" sz="1600" dirty="0"/>
          </a:p>
          <a:p>
            <a:pPr marL="0" indent="0">
              <a:buClr>
                <a:schemeClr val="accent5"/>
              </a:buClr>
              <a:buNone/>
            </a:pP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1772816"/>
            <a:ext cx="7629643" cy="223224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ha &lt;- c(54659, 61028, 53307, 46161, 54180)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he &lt;- c(31215, 29863, 32098, 39684, 29707)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mc &lt;- c(15104, 16133, 15222, 13208, 9986)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vs &lt;- c(13470, 14231, 13401, 13552, 13193)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c(16513, 14947, 15112, 14392, 17091)</a:t>
            </a:r>
          </a:p>
          <a:p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rbind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(ha, he, mc, vs,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colnames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(ds) &lt;- c('19.1Q', '19.2Q', '19.3Q', '19.4Q', '20.1Q')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F3DD5-5B07-FC42-BA43-B4C732AD4C32}"/>
              </a:ext>
            </a:extLst>
          </p:cNvPr>
          <p:cNvSpPr txBox="1"/>
          <p:nvPr/>
        </p:nvSpPr>
        <p:spPr>
          <a:xfrm>
            <a:off x="899591" y="4941168"/>
            <a:ext cx="7629643" cy="50405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(ds, main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사업부문별 매출액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64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13692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98437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사업부문별 매출액 그래프 그리기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76503"/>
          </a:xfrm>
        </p:spPr>
        <p:txBody>
          <a:bodyPr/>
          <a:lstStyle/>
          <a:p>
            <a:pPr>
              <a:buClr>
                <a:schemeClr val="accent5"/>
              </a:buClr>
              <a:buFont typeface="+mj-lt"/>
              <a:buAutoNum type="arabicPeriod" startAt="3"/>
            </a:pPr>
            <a:r>
              <a:rPr lang="ko-KR" altLang="en-US" sz="1600" dirty="0"/>
              <a:t>각 사업부문마다 각각의 색을 적용합니다</a:t>
            </a:r>
            <a:r>
              <a:rPr lang="en-US" altLang="ko-KR" sz="1600" dirty="0"/>
              <a:t>.</a:t>
            </a:r>
            <a:endParaRPr lang="en-US" altLang="ko-KR" dirty="0"/>
          </a:p>
          <a:p>
            <a:pPr marL="971550" lvl="3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 startAt="3"/>
            </a:pPr>
            <a:endParaRPr lang="en-US" altLang="ko-KR" dirty="0"/>
          </a:p>
          <a:p>
            <a:pPr marL="971550" lvl="3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 startAt="3"/>
            </a:pPr>
            <a:endParaRPr lang="en-US" altLang="ko-KR" dirty="0"/>
          </a:p>
          <a:p>
            <a:pPr marL="971550" lvl="3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80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r>
              <a:rPr lang="ko-KR" altLang="en-US" sz="1600" dirty="0"/>
              <a:t>막대그래프를 수평 방향으로 출력되도록 변경하고</a:t>
            </a:r>
            <a:r>
              <a:rPr lang="en-US" altLang="ko-KR" sz="1600" dirty="0"/>
              <a:t>, y</a:t>
            </a:r>
            <a:r>
              <a:rPr lang="ko-KR" altLang="en-US" sz="1600" dirty="0"/>
              <a:t>축의 값도 수평으로 출력합니다</a:t>
            </a:r>
            <a:r>
              <a:rPr lang="en-US" altLang="ko-KR" sz="1600" dirty="0"/>
              <a:t>.</a:t>
            </a:r>
            <a:endParaRPr lang="en-US" altLang="ko-KR" dirty="0"/>
          </a:p>
          <a:p>
            <a:pPr marL="971550" lvl="3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 startAt="3"/>
            </a:pPr>
            <a:endParaRPr lang="en-US" altLang="ko-KR" dirty="0"/>
          </a:p>
          <a:p>
            <a:pPr marL="971550" lvl="3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 startAt="3"/>
            </a:pPr>
            <a:endParaRPr lang="en-US" altLang="ko-KR" dirty="0"/>
          </a:p>
          <a:p>
            <a:pPr marL="971550" lvl="3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 startAt="3"/>
            </a:pPr>
            <a:endParaRPr lang="en-US" altLang="ko-KR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dirty="0"/>
          </a:p>
          <a:p>
            <a:pPr marL="457200" indent="-457200">
              <a:buClr>
                <a:schemeClr val="accent5"/>
              </a:buClr>
              <a:buFont typeface="+mj-lt"/>
              <a:buAutoNum type="arabicPeriod" startAt="3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1700808"/>
            <a:ext cx="7629643" cy="648072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 fontScale="92500"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(ds, main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사업부문별 매출액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 = c('#003f5c', '#58508d', '#bc5090', '#ff6361', '#ffa600'))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3501008"/>
            <a:ext cx="7629643" cy="1008112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(ds, main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사업부문별 매출액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 = c('#003f5c', '#58508d', '#bc5090', '#ff6361', 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'#ffa600'), 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horiz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T, las = 1)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97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13692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98437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사업부문별 매출액 그래프 그리기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>
              <a:buClr>
                <a:schemeClr val="accent5"/>
              </a:buClr>
              <a:buFont typeface="+mj-lt"/>
              <a:buAutoNum type="arabicPeriod" startAt="5"/>
            </a:pPr>
            <a:r>
              <a:rPr lang="en-US" altLang="ko-KR" sz="1600" dirty="0"/>
              <a:t>x</a:t>
            </a:r>
            <a:r>
              <a:rPr lang="ko-KR" altLang="en-US" sz="1600" dirty="0"/>
              <a:t>축에 ‘억 </a:t>
            </a:r>
            <a:r>
              <a:rPr lang="ko-KR" altLang="en-US" sz="1600" dirty="0" err="1"/>
              <a:t>원’이라는</a:t>
            </a:r>
            <a:r>
              <a:rPr lang="ko-KR" altLang="en-US" sz="1600" dirty="0"/>
              <a:t> 설명을 추가하고</a:t>
            </a:r>
            <a:r>
              <a:rPr lang="en-US" altLang="ko-KR" sz="1600" dirty="0"/>
              <a:t>, </a:t>
            </a:r>
            <a:r>
              <a:rPr lang="ko-KR" altLang="en-US" sz="1600" dirty="0"/>
              <a:t>각 사업부문별 매출액을 각각의 막대로 분리합니다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sz="18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sz="18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2130403"/>
            <a:ext cx="7629643" cy="1154581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 fontScale="92500"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(ds, main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사업부문별 매출액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 = c('#003f5c', '#58508d', '#bc5090', '#ff6361', '#ffa600'),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horiz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T, las = 1,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억 원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beside = T)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5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막대그래프 작성의 기초</a:t>
            </a:r>
            <a:endParaRPr lang="en-US" altLang="ko-KR" sz="2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</a:t>
            </a:r>
            <a:r>
              <a:rPr lang="ko-KR" altLang="en-US" sz="1800" b="1" dirty="0" err="1">
                <a:solidFill>
                  <a:schemeClr val="accent1"/>
                </a:solidFill>
              </a:rPr>
              <a:t>도수분포표</a:t>
            </a:r>
            <a:r>
              <a:rPr lang="ko-KR" altLang="en-US" sz="1800" b="1" dirty="0">
                <a:solidFill>
                  <a:schemeClr val="accent1"/>
                </a:solidFill>
              </a:rPr>
              <a:t> 계산하기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데이터를 분석하기 위해 </a:t>
            </a:r>
            <a:r>
              <a:rPr lang="en-US" altLang="ko-KR" dirty="0"/>
              <a:t>favorite</a:t>
            </a:r>
            <a:r>
              <a:rPr lang="ko-KR" altLang="en-US" dirty="0"/>
              <a:t>라는 이름의 벡터에 데이터를 저장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err="1"/>
              <a:t>단일변수</a:t>
            </a:r>
            <a:r>
              <a:rPr lang="ko-KR" altLang="en-US" dirty="0"/>
              <a:t> 자료는 벡터에 저장하여 분석하는 것이 일반적임 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708920"/>
            <a:ext cx="7200800" cy="1656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favorite &lt;- c('WINTER', 'SUMMER', 'SPRING', 'SUMMER', 'SUMMER',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	'FALL', 'FALL', 'SUMMER', 'SPRING', 'SPRING') </a:t>
            </a:r>
            <a:r>
              <a:rPr lang="en-US" altLang="ko-KR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 입력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favorite </a:t>
            </a:r>
            <a:r>
              <a:rPr lang="en-US" altLang="ko-KR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# favorite</a:t>
            </a:r>
            <a:r>
              <a:rPr lang="ko-KR" altLang="en-US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내용 출력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"WINTER" "SUMMER" "SPRING" "SUMMER" "SUMMER" "FALL" "FALL"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[8] "SUMMER" "SPRING" "SPRING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9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13692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98437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사업부문별 매출액 그래프 그리기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6. </a:t>
            </a:r>
            <a:r>
              <a:rPr lang="ko-KR" altLang="en-US" sz="1600" dirty="0"/>
              <a:t>범례를 추가하기 위한 여백을 만들고</a:t>
            </a:r>
            <a:r>
              <a:rPr lang="en-US" altLang="ko-KR" sz="1600" dirty="0"/>
              <a:t>, </a:t>
            </a:r>
            <a:r>
              <a:rPr lang="ko-KR" altLang="en-US" sz="1600" dirty="0"/>
              <a:t>범례의 이름과 위치를 설정합니다</a:t>
            </a:r>
            <a:r>
              <a:rPr lang="en-US" altLang="ko-KR" sz="1600" dirty="0"/>
              <a:t>. </a:t>
            </a: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1680729"/>
            <a:ext cx="7629643" cy="480099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c(1,1), mar = c(5, 5, 5, 10))</a:t>
            </a:r>
          </a:p>
          <a:p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(ds, main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사업부문별 매출액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 = c('#003f5c', '#58508d', '#bc5090', '#ff6361', '#ffa600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horiz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T, las = 1,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억 원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beside = T,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legend.text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c('H&amp;A','HE','MC','VS','BS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args.legend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list(x='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topright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bty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='n', inset=c(-0.25,0)))</a:t>
            </a:r>
          </a:p>
          <a:p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c(1,1), mar = c(5,4,4,2)+.1)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98346D-9E9E-204D-ABD4-749890817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70474"/>
            <a:ext cx="3842659" cy="2342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1351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히스토그램을 작성해봅니다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159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히스토그램을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/>
              <a:t>히스토그램</a:t>
            </a:r>
            <a:r>
              <a:rPr lang="en-US" altLang="ko-KR" b="1" dirty="0"/>
              <a:t>(histogram)</a:t>
            </a:r>
            <a:r>
              <a:rPr lang="ko-KR" altLang="en-US" dirty="0"/>
              <a:t>은 외관상 막대그래프와 비슷한 그래프로</a:t>
            </a:r>
            <a:r>
              <a:rPr lang="en-US" altLang="ko-KR" dirty="0"/>
              <a:t>, </a:t>
            </a:r>
            <a:r>
              <a:rPr lang="ko-KR" altLang="en-US" dirty="0"/>
              <a:t>그룹이 명시적으로 존재하지 않는 </a:t>
            </a:r>
            <a:r>
              <a:rPr lang="ko-KR" altLang="en-US" dirty="0" err="1"/>
              <a:t>수치형</a:t>
            </a:r>
            <a:r>
              <a:rPr lang="ko-KR" altLang="en-US" dirty="0"/>
              <a:t> 자료의 분포를 시각화할 때 사용함</a:t>
            </a:r>
            <a:r>
              <a:rPr lang="en-US" altLang="ko-KR" dirty="0"/>
              <a:t>.</a:t>
            </a:r>
            <a:endParaRPr lang="ko-KR" altLang="en-US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R</a:t>
            </a:r>
            <a:r>
              <a:rPr lang="ko-KR" altLang="en-US" dirty="0"/>
              <a:t>에서는 </a:t>
            </a:r>
            <a:r>
              <a:rPr lang="en-US" altLang="ko-KR" dirty="0" err="1"/>
              <a:t>hist</a:t>
            </a:r>
            <a:r>
              <a:rPr lang="en-US" altLang="ko-KR" dirty="0"/>
              <a:t>( ) </a:t>
            </a:r>
            <a:r>
              <a:rPr lang="ko-KR" altLang="en-US" dirty="0"/>
              <a:t>함수를 이용하여 히스토그램을 작성함</a:t>
            </a:r>
            <a:r>
              <a:rPr lang="en-US" altLang="ko-KR" dirty="0"/>
              <a:t>.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8-15]</a:t>
            </a:r>
            <a:r>
              <a:rPr lang="ko-KR" altLang="en-US" sz="1800" b="1" dirty="0">
                <a:solidFill>
                  <a:schemeClr val="accent1"/>
                </a:solidFill>
              </a:rPr>
              <a:t> 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996952"/>
            <a:ext cx="7200800" cy="324036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head(cars)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cars[,2]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자동차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제동거리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data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main='Histogram for </a:t>
            </a:r>
            <a:r>
              <a:rPr lang="ko-KR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제동거리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제목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='</a:t>
            </a:r>
            <a:r>
              <a:rPr lang="ko-KR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제동거리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축 레이블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빈도수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축 레이블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border='blue',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막대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테두리색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col='green',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막대 색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las=2, 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축 글씨 방향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(0~3)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breaks=5) 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막대 개수 조절</a:t>
            </a:r>
          </a:p>
        </p:txBody>
      </p:sp>
    </p:spTree>
    <p:extLst>
      <p:ext uri="{BB962C8B-B14F-4D97-AF65-F5344CB8AC3E}">
        <p14:creationId xmlns:p14="http://schemas.microsoft.com/office/powerpoint/2010/main" val="435335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히스토그램을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8-15]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cars </a:t>
            </a:r>
            <a:r>
              <a:rPr lang="ko-KR" altLang="en-US" dirty="0" err="1"/>
              <a:t>데이터셋은</a:t>
            </a:r>
            <a:r>
              <a:rPr lang="ko-KR" altLang="en-US" dirty="0"/>
              <a:t> 자동차의 주행속도</a:t>
            </a:r>
            <a:r>
              <a:rPr lang="en-US" altLang="ko-KR" dirty="0"/>
              <a:t>(speed)</a:t>
            </a:r>
            <a:r>
              <a:rPr lang="ko-KR" altLang="en-US" dirty="0"/>
              <a:t>에 따른 </a:t>
            </a:r>
            <a:r>
              <a:rPr lang="ko-KR" altLang="en-US" dirty="0" err="1"/>
              <a:t>제동거리</a:t>
            </a:r>
            <a:r>
              <a:rPr lang="en-US" altLang="ko-KR" dirty="0"/>
              <a:t>(</a:t>
            </a:r>
            <a:r>
              <a:rPr lang="en-US" altLang="ko-KR" dirty="0" err="1"/>
              <a:t>dist</a:t>
            </a:r>
            <a:r>
              <a:rPr lang="en-US" altLang="ko-KR" dirty="0"/>
              <a:t>) </a:t>
            </a:r>
            <a:r>
              <a:rPr lang="ko-KR" altLang="en-US" dirty="0"/>
              <a:t>데이터를 저장하고 있는 데이터프레임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1700808"/>
            <a:ext cx="7416824" cy="208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head(cars)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speed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7 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7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16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6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10</a:t>
            </a:r>
          </a:p>
        </p:txBody>
      </p:sp>
    </p:spTree>
    <p:extLst>
      <p:ext uri="{BB962C8B-B14F-4D97-AF65-F5344CB8AC3E}">
        <p14:creationId xmlns:p14="http://schemas.microsoft.com/office/powerpoint/2010/main" val="3086468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히스토그램을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8-15]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err="1"/>
              <a:t>제동거리에</a:t>
            </a:r>
            <a:r>
              <a:rPr lang="ko-KR" altLang="en-US" dirty="0"/>
              <a:t> 대해 히스토그램을 작성하기 위해서 </a:t>
            </a:r>
            <a:r>
              <a:rPr lang="ko-KR" altLang="en-US" dirty="0" err="1"/>
              <a:t>제동거리</a:t>
            </a:r>
            <a:r>
              <a:rPr lang="ko-KR" altLang="en-US" dirty="0"/>
              <a:t> 데이터만 따로 </a:t>
            </a:r>
            <a:r>
              <a:rPr lang="en-US" altLang="ko-KR" dirty="0" err="1"/>
              <a:t>dist</a:t>
            </a:r>
            <a:r>
              <a:rPr lang="en-US" altLang="ko-KR" dirty="0"/>
              <a:t> </a:t>
            </a:r>
            <a:r>
              <a:rPr lang="ko-KR" altLang="en-US" dirty="0"/>
              <a:t>벡터에 저장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043608" y="1700808"/>
            <a:ext cx="7416824" cy="1584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cars[,2] 	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자동차 </a:t>
            </a:r>
            <a:r>
              <a:rPr lang="ko-KR" altLang="en-US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제동거리</a:t>
            </a:r>
            <a:endParaRPr lang="ko-KR" altLang="en-US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2  10  4 22 16 10 18 26 34 17 28 14 20 24 28 26 34 34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[19] 46 26 36 60 80 20 26 54 32 40 32 40 50 42 56 76 84 36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[37] 46 68 32 48 52 56 64 66 54 70 92 93 120 85</a:t>
            </a:r>
          </a:p>
        </p:txBody>
      </p:sp>
    </p:spTree>
    <p:extLst>
      <p:ext uri="{BB962C8B-B14F-4D97-AF65-F5344CB8AC3E}">
        <p14:creationId xmlns:p14="http://schemas.microsoft.com/office/powerpoint/2010/main" val="1438205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히스토그램을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8-15]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(3)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043608" y="1628800"/>
            <a:ext cx="7344816" cy="46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data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main='Histogram for </a:t>
            </a:r>
            <a:r>
              <a:rPr lang="ko-KR" altLang="en-US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제동거리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제목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='</a:t>
            </a:r>
            <a:r>
              <a:rPr lang="ko-KR" altLang="en-US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제동거리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축 레이블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빈도수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축 레이블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border='blue',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막대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테두리색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col='green',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막대 색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las=2, 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축 글씨 방향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(0~3)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breaks=5) 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막대 개수 조절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1B897B-E77D-F04A-AD95-41DD33F75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19" y="3789040"/>
            <a:ext cx="360592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87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히스토그램을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8-15]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(3)</a:t>
            </a: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[</a:t>
            </a:r>
            <a:r>
              <a:rPr lang="en-US" altLang="ko-KR" b="1" dirty="0" err="1">
                <a:solidFill>
                  <a:srgbClr val="C00000"/>
                </a:solidFill>
              </a:rPr>
              <a:t>hist</a:t>
            </a:r>
            <a:r>
              <a:rPr lang="en-US" altLang="ko-KR" b="1" dirty="0">
                <a:solidFill>
                  <a:srgbClr val="C00000"/>
                </a:solidFill>
              </a:rPr>
              <a:t>( ) </a:t>
            </a:r>
            <a:r>
              <a:rPr lang="ko-KR" altLang="en-US" b="1" dirty="0">
                <a:solidFill>
                  <a:srgbClr val="C00000"/>
                </a:solidFill>
              </a:rPr>
              <a:t>함수의 매개변수 추가된 것</a:t>
            </a:r>
            <a:r>
              <a:rPr lang="en-US" altLang="ko-KR" b="1" dirty="0">
                <a:solidFill>
                  <a:srgbClr val="C00000"/>
                </a:solidFill>
              </a:rPr>
              <a:t>] 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히스토그램은 </a:t>
            </a:r>
            <a:r>
              <a:rPr lang="ko-KR" altLang="en-US" dirty="0" err="1"/>
              <a:t>관측값들이</a:t>
            </a:r>
            <a:r>
              <a:rPr lang="ko-KR" altLang="en-US" dirty="0"/>
              <a:t> 어느 구간에 어느 빈도로 분포하는지를 쉽게 파악</a:t>
            </a: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C3FDF-340B-412B-A8BA-5946746A128F}"/>
              </a:ext>
            </a:extLst>
          </p:cNvPr>
          <p:cNvSpPr txBox="1"/>
          <p:nvPr/>
        </p:nvSpPr>
        <p:spPr>
          <a:xfrm>
            <a:off x="1259632" y="2204864"/>
            <a:ext cx="7200800" cy="1080120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border='blue' : </a:t>
            </a:r>
            <a:r>
              <a:rPr lang="ko-KR" altLang="en-US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막대의 테두리 색을 지정한다</a:t>
            </a:r>
            <a:r>
              <a:rPr lang="en-US" altLang="ko-KR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breaks=5 : </a:t>
            </a:r>
            <a:r>
              <a:rPr lang="ko-KR" altLang="en-US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데이터 내 구간을 몇 개로 나눌지를 지정하며</a:t>
            </a:r>
            <a:r>
              <a:rPr lang="en-US" altLang="ko-KR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값이 커질수록 막대의 개수도 늘어난다</a:t>
            </a:r>
            <a:r>
              <a:rPr lang="en-US" altLang="ko-KR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</a:t>
            </a:r>
            <a:endParaRPr lang="ko-KR" altLang="en-US" sz="1400" dirty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55861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히스토그램을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8-15]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(3)</a:t>
            </a: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A487E2-9695-45A6-BDA3-B82B217E1A22}"/>
              </a:ext>
            </a:extLst>
          </p:cNvPr>
          <p:cNvSpPr/>
          <p:nvPr/>
        </p:nvSpPr>
        <p:spPr>
          <a:xfrm>
            <a:off x="1085177" y="1772816"/>
            <a:ext cx="7473133" cy="2353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F11586E-6E31-4E5B-B5C9-25A1213DBCD4}"/>
              </a:ext>
            </a:extLst>
          </p:cNvPr>
          <p:cNvSpPr txBox="1">
            <a:spLocks/>
          </p:cNvSpPr>
          <p:nvPr/>
        </p:nvSpPr>
        <p:spPr bwMode="auto">
          <a:xfrm>
            <a:off x="1085178" y="2326000"/>
            <a:ext cx="740112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히스토그램은 외관상 막대그래프와 유사합니다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일반적으로 막대 사이에 간격이 있으면 막대그래프</a:t>
            </a:r>
            <a:r>
              <a:rPr lang="en-US" altLang="ko-KR" sz="1600" dirty="0"/>
              <a:t>, </a:t>
            </a:r>
            <a:r>
              <a:rPr lang="ko-KR" altLang="en-US" sz="1600" dirty="0"/>
              <a:t>간격이 없이 막대들이 붙어 있으면 히스토그램이라고 구분할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막대그래프에서는 막대의 면적이 의미가 없지만 히스토그램에서는 막대의 면적이 의미가 있습니다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13076B-9E7B-4184-BAA7-07027579B30E}"/>
              </a:ext>
            </a:extLst>
          </p:cNvPr>
          <p:cNvSpPr/>
          <p:nvPr/>
        </p:nvSpPr>
        <p:spPr>
          <a:xfrm>
            <a:off x="1069478" y="1772816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하나 더 알기</a:t>
            </a:r>
          </a:p>
        </p:txBody>
      </p:sp>
    </p:spTree>
    <p:extLst>
      <p:ext uri="{BB962C8B-B14F-4D97-AF65-F5344CB8AC3E}">
        <p14:creationId xmlns:p14="http://schemas.microsoft.com/office/powerpoint/2010/main" val="2123397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히스토그램을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8-16]</a:t>
            </a:r>
            <a:r>
              <a:rPr lang="ko-KR" altLang="en-US" sz="1800" b="1" dirty="0">
                <a:solidFill>
                  <a:schemeClr val="accent1"/>
                </a:solidFill>
              </a:rPr>
              <a:t> 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1772816"/>
            <a:ext cx="7200800" cy="244827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코드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8-15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 이어서 실행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result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# data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main='Histogram for </a:t>
            </a:r>
            <a:r>
              <a:rPr lang="ko-KR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제동거리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제목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breaks=5)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막대 개수 조절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result$counts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구간별 빈도수 저장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names(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result$breaks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[-1]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구간값을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이름으로 지정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	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구간별 빈도수 출력</a:t>
            </a:r>
          </a:p>
        </p:txBody>
      </p:sp>
    </p:spTree>
    <p:extLst>
      <p:ext uri="{BB962C8B-B14F-4D97-AF65-F5344CB8AC3E}">
        <p14:creationId xmlns:p14="http://schemas.microsoft.com/office/powerpoint/2010/main" val="1866091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히스토그램을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8-16]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 err="1"/>
              <a:t>hist</a:t>
            </a:r>
            <a:r>
              <a:rPr lang="en-US" altLang="ko-KR" dirty="0"/>
              <a:t>( ) </a:t>
            </a:r>
            <a:r>
              <a:rPr lang="ko-KR" altLang="en-US" dirty="0"/>
              <a:t>함수를 통해 히스토그램을 작성하고 그 결과를 </a:t>
            </a:r>
            <a:r>
              <a:rPr lang="en-US" altLang="ko-KR" dirty="0"/>
              <a:t>result</a:t>
            </a:r>
            <a:r>
              <a:rPr lang="ko-KR" altLang="en-US" dirty="0"/>
              <a:t>에 저장함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298742" y="1700808"/>
            <a:ext cx="7200800" cy="35283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result &lt;-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 data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main='Histogram for </a:t>
            </a:r>
            <a:r>
              <a:rPr lang="ko-KR" altLang="en-US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제동거리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제목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breaks=5) 		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막대 개수 조절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EC281E-9FE1-7D40-9982-FA46FE3B7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46" y="2636912"/>
            <a:ext cx="4390690" cy="245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5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막대그래프 작성의 기초</a:t>
            </a:r>
            <a:endParaRPr lang="en-US" altLang="ko-KR" sz="2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</a:t>
            </a:r>
            <a:r>
              <a:rPr lang="ko-KR" altLang="en-US" sz="1800" b="1" dirty="0" err="1">
                <a:solidFill>
                  <a:schemeClr val="accent1"/>
                </a:solidFill>
              </a:rPr>
              <a:t>도수분포표</a:t>
            </a:r>
            <a:r>
              <a:rPr lang="ko-KR" altLang="en-US" sz="1800" b="1" dirty="0">
                <a:solidFill>
                  <a:schemeClr val="accent1"/>
                </a:solidFill>
              </a:rPr>
              <a:t> 계산하기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table( ) </a:t>
            </a:r>
            <a:r>
              <a:rPr lang="ko-KR" altLang="en-US" dirty="0"/>
              <a:t>함수는 벡터에 저장된 범주형 데이터에 대해 </a:t>
            </a:r>
            <a:r>
              <a:rPr lang="ko-KR" altLang="en-US" dirty="0" err="1"/>
              <a:t>데이터값이</a:t>
            </a:r>
            <a:r>
              <a:rPr lang="ko-KR" altLang="en-US" dirty="0"/>
              <a:t> 종류별로 몇 개인지 계산하는 함수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err="1"/>
              <a:t>도수분포로</a:t>
            </a:r>
            <a:r>
              <a:rPr lang="ko-KR" altLang="en-US" dirty="0"/>
              <a:t> 각 데이터의 종류별 빈도를 파악할 수 있으며</a:t>
            </a:r>
            <a:r>
              <a:rPr lang="en-US" altLang="ko-KR" dirty="0"/>
              <a:t>, </a:t>
            </a:r>
            <a:r>
              <a:rPr lang="ko-KR" altLang="en-US" dirty="0"/>
              <a:t>이 내용을 도표로 나타낸 것이 도수분포표임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043608" y="2708920"/>
            <a:ext cx="7344816" cy="1224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table(favorite) 			# </a:t>
            </a:r>
            <a:r>
              <a:rPr lang="ko-KR" altLang="en-US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도수분포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계산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favorite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FALL SPRING SUMMER WINTER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2      3      4      1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737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히스토그램을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544617"/>
          </a:xfrm>
        </p:spPr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8-16]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result</a:t>
            </a:r>
            <a:r>
              <a:rPr lang="ko-KR" altLang="en-US" dirty="0"/>
              <a:t>는 리스트 형태의 자료구조로 되어 있고 여러 값들을 포함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043608" y="1628800"/>
            <a:ext cx="7344816" cy="46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result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$breaks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0 20 40 60 80 100 120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$counts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10 18 11 6 4 1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$density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0.010 0.018 0.011 0.006 0.004 0.001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mids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10 30 50 70 90 110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xname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"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equidist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TRUE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(,"class")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"histogram"</a:t>
            </a:r>
          </a:p>
        </p:txBody>
      </p:sp>
    </p:spTree>
    <p:extLst>
      <p:ext uri="{BB962C8B-B14F-4D97-AF65-F5344CB8AC3E}">
        <p14:creationId xmlns:p14="http://schemas.microsoft.com/office/powerpoint/2010/main" val="6486785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히스토그램을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8-16]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(3)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5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리스트 </a:t>
            </a:r>
            <a:r>
              <a:rPr lang="en-US" altLang="ko-KR" dirty="0"/>
              <a:t>result</a:t>
            </a:r>
            <a:r>
              <a:rPr lang="ko-KR" altLang="en-US" dirty="0"/>
              <a:t>에서 구간별 빈도수만 추출하여 </a:t>
            </a:r>
            <a:r>
              <a:rPr lang="en-US" altLang="ko-KR" dirty="0" err="1"/>
              <a:t>freq</a:t>
            </a:r>
            <a:r>
              <a:rPr lang="ko-KR" altLang="en-US" dirty="0"/>
              <a:t>에 저장함</a:t>
            </a: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8-16]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(4)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7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 err="1"/>
              <a:t>freq</a:t>
            </a:r>
            <a:r>
              <a:rPr lang="ko-KR" altLang="en-US" dirty="0"/>
              <a:t>의 이름으로 구간의 </a:t>
            </a:r>
            <a:r>
              <a:rPr lang="ko-KR" altLang="en-US" dirty="0" err="1"/>
              <a:t>경계값을</a:t>
            </a:r>
            <a:r>
              <a:rPr lang="ko-KR" altLang="en-US" dirty="0"/>
              <a:t> 저장함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1700808"/>
            <a:ext cx="7200800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result$counts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구간별 빈도수 저장</a:t>
            </a: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3717032"/>
            <a:ext cx="720080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</a:rPr>
              <a:t>&gt; names(</a:t>
            </a:r>
            <a:r>
              <a:rPr lang="en-US" altLang="ko-KR" sz="1600" dirty="0" err="1">
                <a:solidFill>
                  <a:srgbClr val="3C479D"/>
                </a:solidFill>
              </a:rPr>
              <a:t>freq</a:t>
            </a:r>
            <a:r>
              <a:rPr lang="en-US" altLang="ko-KR" sz="1600" dirty="0">
                <a:solidFill>
                  <a:srgbClr val="3C479D"/>
                </a:solidFill>
              </a:rPr>
              <a:t>) &lt;- </a:t>
            </a:r>
            <a:r>
              <a:rPr lang="en-US" altLang="ko-KR" sz="1600" dirty="0" err="1">
                <a:solidFill>
                  <a:srgbClr val="3C479D"/>
                </a:solidFill>
              </a:rPr>
              <a:t>result$breaks</a:t>
            </a:r>
            <a:r>
              <a:rPr lang="en-US" altLang="ko-KR" sz="1600" dirty="0">
                <a:solidFill>
                  <a:srgbClr val="3C479D"/>
                </a:solidFill>
              </a:rPr>
              <a:t>[-1] 	# </a:t>
            </a:r>
            <a:r>
              <a:rPr lang="ko-KR" altLang="en-US" sz="1600" dirty="0" err="1">
                <a:solidFill>
                  <a:srgbClr val="3C479D"/>
                </a:solidFill>
              </a:rPr>
              <a:t>구간값을</a:t>
            </a:r>
            <a:r>
              <a:rPr lang="ko-KR" altLang="en-US" sz="1600" dirty="0">
                <a:solidFill>
                  <a:srgbClr val="3C479D"/>
                </a:solidFill>
              </a:rPr>
              <a:t> 이름으로 지정</a:t>
            </a:r>
            <a:endParaRPr lang="en-US" altLang="ko-KR" sz="1600" dirty="0">
              <a:solidFill>
                <a:srgbClr val="3C4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9825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히스토그램을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8-16]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(5)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완성된 구간별 빈도수를 출력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043608" y="1700808"/>
            <a:ext cx="7200800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구간별 빈도수 출력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20 40 60 80 100 120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10 18 11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6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62684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다이아몬드 시세 파악하기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Stat2Data </a:t>
            </a:r>
            <a:r>
              <a:rPr lang="ko-KR" altLang="en-US" sz="1800" dirty="0"/>
              <a:t>패키지 안에 </a:t>
            </a:r>
            <a:r>
              <a:rPr lang="en-US" altLang="ko-KR" sz="1800" dirty="0"/>
              <a:t>Diamonds </a:t>
            </a:r>
            <a:r>
              <a:rPr lang="ko-KR" altLang="en-US" sz="1800" dirty="0" err="1"/>
              <a:t>데이터셋을</a:t>
            </a:r>
            <a:r>
              <a:rPr lang="ko-KR" altLang="en-US" sz="1800" dirty="0"/>
              <a:t> 이용하여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다이아몬드 시세를 파악해봅니다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en-US" altLang="ko-KR" sz="1600" b="0" dirty="0"/>
              <a:t>Stat2Data </a:t>
            </a:r>
            <a:r>
              <a:rPr lang="ko-KR" altLang="en-US" sz="1600" b="0" dirty="0"/>
              <a:t>패키지 안에 있는 </a:t>
            </a:r>
            <a:r>
              <a:rPr lang="en-US" altLang="ko-KR" sz="1600" b="0" dirty="0"/>
              <a:t>Diamonds </a:t>
            </a:r>
            <a:r>
              <a:rPr lang="ko-KR" altLang="en-US" sz="1600" b="0" dirty="0" err="1"/>
              <a:t>데이터셋을</a:t>
            </a:r>
            <a:r>
              <a:rPr lang="ko-KR" altLang="en-US" sz="1600" b="0" dirty="0"/>
              <a:t> 불러와 </a:t>
            </a:r>
            <a:r>
              <a:rPr lang="en-US" altLang="ko-KR" sz="1600" b="0" dirty="0" err="1"/>
              <a:t>PricePerCt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캐럿당 가격</a:t>
            </a:r>
            <a:r>
              <a:rPr lang="en-US" altLang="ko-KR" sz="1600" b="0" dirty="0"/>
              <a:t>)</a:t>
            </a:r>
            <a:r>
              <a:rPr lang="ko-KR" altLang="en-US" sz="1600" b="0" dirty="0"/>
              <a:t>열에 있는 정보를 사용합니다</a:t>
            </a:r>
            <a:r>
              <a:rPr lang="en-US" altLang="ko-KR" sz="1600" b="0" dirty="0"/>
              <a:t>.</a:t>
            </a:r>
            <a:endParaRPr lang="en-US" altLang="ko-KR" sz="1800" b="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en-US" altLang="ko-KR" sz="1600" b="0" dirty="0"/>
              <a:t>ds </a:t>
            </a:r>
            <a:r>
              <a:rPr lang="ko-KR" altLang="en-US" sz="1600" b="0" dirty="0"/>
              <a:t>데이터를 활용해 히스토그램을 그립니다</a:t>
            </a:r>
            <a:r>
              <a:rPr lang="en-US" altLang="ko-KR" sz="1600" b="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3328947"/>
            <a:ext cx="7629643" cy="892141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library(Stat2Data)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data(Diamonds)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Diamonds$PricePerCt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캐럿당 가격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5178084"/>
            <a:ext cx="7629643" cy="79700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(ds, main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캐럿당 가격 분포＇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breaks = 9)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099FBB-2BED-8944-89D5-64EF31C4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047311"/>
            <a:ext cx="1368152" cy="132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60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13692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98437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다이아몬드 시세 파악하기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>
              <a:buClr>
                <a:schemeClr val="accent5"/>
              </a:buClr>
              <a:buFont typeface="+mj-lt"/>
              <a:buAutoNum type="arabicPeriod" startAt="3"/>
            </a:pPr>
            <a:r>
              <a:rPr lang="en-US" altLang="ko-KR" sz="1600" dirty="0"/>
              <a:t>x</a:t>
            </a:r>
            <a:r>
              <a:rPr lang="ko-KR" altLang="en-US" sz="1600" dirty="0"/>
              <a:t>축 설명에는 ‘캐럿당 가격</a:t>
            </a:r>
            <a:r>
              <a:rPr lang="en-US" altLang="ko-KR" sz="1600" dirty="0"/>
              <a:t>($)’, y</a:t>
            </a:r>
            <a:r>
              <a:rPr lang="ko-KR" altLang="en-US" sz="1600" dirty="0"/>
              <a:t>축 설명에는 ‘</a:t>
            </a:r>
            <a:r>
              <a:rPr lang="ko-KR" altLang="en-US" sz="1600" dirty="0" err="1"/>
              <a:t>빈도수’를</a:t>
            </a:r>
            <a:r>
              <a:rPr lang="ko-KR" altLang="en-US" sz="1600" dirty="0"/>
              <a:t> 추가하고 </a:t>
            </a:r>
            <a:r>
              <a:rPr lang="en-US" altLang="ko-KR" sz="1600" dirty="0"/>
              <a:t>y</a:t>
            </a:r>
            <a:r>
              <a:rPr lang="ko-KR" altLang="en-US" sz="1600" dirty="0"/>
              <a:t>축의 값은 수평으로 보이도록 설정합니다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sz="18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2031689"/>
            <a:ext cx="7629643" cy="96526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(ds, main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캐럿당 가격 분포＇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breaks = 9,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캐럿당 가격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($)',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빈도수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las = 1)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477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13692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98437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다이아몬드 시세 파악하기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>
              <a:buClr>
                <a:schemeClr val="accent5"/>
              </a:buClr>
              <a:buFont typeface="+mj-lt"/>
              <a:buAutoNum type="arabicPeriod" startAt="4"/>
            </a:pPr>
            <a:r>
              <a:rPr lang="ko-KR" altLang="en-US" sz="1600" dirty="0"/>
              <a:t>가장 빈도가 높은 </a:t>
            </a:r>
            <a:r>
              <a:rPr lang="en-US" altLang="ko-KR" sz="1600" dirty="0"/>
              <a:t>3</a:t>
            </a:r>
            <a:r>
              <a:rPr lang="ko-KR" altLang="en-US" sz="1600" dirty="0"/>
              <a:t>번째 구간을 다른 색으로 강조합니다</a:t>
            </a:r>
            <a:r>
              <a:rPr lang="en-US" altLang="ko-KR" sz="1600" dirty="0"/>
              <a:t>.</a:t>
            </a:r>
            <a:endParaRPr lang="en-US" altLang="ko-KR" dirty="0"/>
          </a:p>
          <a:p>
            <a:pPr marL="971550" lvl="3" indent="-342900">
              <a:lnSpc>
                <a:spcPct val="150000"/>
              </a:lnSpc>
              <a:buClr>
                <a:schemeClr val="accent5"/>
              </a:buClr>
              <a:buFont typeface="+mj-lt"/>
              <a:buAutoNum type="arabicPeriod" startAt="4"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1772816"/>
            <a:ext cx="7629643" cy="227445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color &lt;- rep('#a8dadc', 9)</a:t>
            </a:r>
          </a:p>
          <a:p>
            <a:pPr>
              <a:lnSpc>
                <a:spcPct val="110000"/>
              </a:lnSpc>
            </a:pP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color[3] &lt;- '#1d3557’</a:t>
            </a:r>
          </a:p>
          <a:p>
            <a:pPr>
              <a:lnSpc>
                <a:spcPct val="110000"/>
              </a:lnSpc>
            </a:pPr>
            <a:endParaRPr lang="en-US" altLang="ko-KR" sz="1600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(ds, main = '1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캐럿당 가격 분포＇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breaks = 9,</a:t>
            </a:r>
          </a:p>
          <a:p>
            <a:pPr>
              <a:lnSpc>
                <a:spcPct val="110000"/>
              </a:lnSpc>
            </a:pP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캐럿당 가격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($)', </a:t>
            </a: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빈도수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', las = 1,</a:t>
            </a:r>
          </a:p>
          <a:p>
            <a:pPr>
              <a:lnSpc>
                <a:spcPct val="110000"/>
              </a:lnSpc>
            </a:pP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col = color,</a:t>
            </a:r>
          </a:p>
          <a:p>
            <a:pPr>
              <a:lnSpc>
                <a:spcPct val="110000"/>
              </a:lnSpc>
            </a:pP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border = '#457b9d')</a:t>
            </a:r>
            <a:endParaRPr lang="ko-KR" altLang="en-US" sz="1600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65E077-DF3E-0B44-A4BD-126A72CCB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4077072"/>
            <a:ext cx="4104457" cy="23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510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그래프에 대해 더 알아봅니다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60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/>
              <a:t>그래프에 대해 더 알아봅니다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다중 그래프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8-17]</a:t>
            </a:r>
            <a:r>
              <a:rPr lang="ko-KR" altLang="en-US" sz="1800" b="1" dirty="0">
                <a:solidFill>
                  <a:schemeClr val="accent1"/>
                </a:solidFill>
              </a:rPr>
              <a:t>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204864"/>
            <a:ext cx="7200800" cy="446839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=c(2,2), mar=c(3,3,4,2))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화면 분할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(2x2)</a:t>
            </a:r>
          </a:p>
          <a:p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hist(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iris$Sepal.Length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main='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Sepal.Length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col='orange’)</a:t>
            </a:r>
          </a:p>
          <a:p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(table(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mtcars$cyl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main='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col=c('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red','green','blue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’))</a:t>
            </a:r>
          </a:p>
          <a:p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(table(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mtcars$gear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main='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col=rainbow(3),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레인보우 팔레트 사용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horiz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</a:p>
          <a:p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pie(table(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mtcars$cyl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main='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col=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topo.colors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(3),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topo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팔레트 사용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radius=2)</a:t>
            </a:r>
          </a:p>
          <a:p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=c(1,1), mar=c(5,4,4,2)+.1)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화면 분할 취소</a:t>
            </a:r>
          </a:p>
        </p:txBody>
      </p:sp>
    </p:spTree>
    <p:extLst>
      <p:ext uri="{BB962C8B-B14F-4D97-AF65-F5344CB8AC3E}">
        <p14:creationId xmlns:p14="http://schemas.microsoft.com/office/powerpoint/2010/main" val="3921208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/>
              <a:t>그래프에 대해 더 알아봅니다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다중 그래프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8-17]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2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 err="1"/>
              <a:t>mfrow</a:t>
            </a:r>
            <a:r>
              <a:rPr lang="en-US" altLang="ko-KR" dirty="0"/>
              <a:t>=c(2,2)</a:t>
            </a:r>
            <a:r>
              <a:rPr lang="ko-KR" altLang="en-US" dirty="0"/>
              <a:t>는 화면을 </a:t>
            </a:r>
            <a:r>
              <a:rPr lang="en-US" altLang="ko-KR" dirty="0"/>
              <a:t>2</a:t>
            </a:r>
            <a:r>
              <a:rPr lang="ko-KR" altLang="en-US" dirty="0"/>
              <a:t>행 </a:t>
            </a:r>
            <a:r>
              <a:rPr lang="en-US" altLang="ko-KR" dirty="0"/>
              <a:t>2</a:t>
            </a:r>
            <a:r>
              <a:rPr lang="ko-KR" altLang="en-US" dirty="0"/>
              <a:t>열로 분할하라는 의미이며 그 결과 화면은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8-3]</a:t>
            </a:r>
            <a:r>
              <a:rPr lang="ko-KR" altLang="en-US" dirty="0"/>
              <a:t>과 같이 </a:t>
            </a:r>
            <a:r>
              <a:rPr lang="en-US" altLang="ko-KR" dirty="0"/>
              <a:t>4</a:t>
            </a:r>
            <a:r>
              <a:rPr lang="ko-KR" altLang="en-US" dirty="0"/>
              <a:t>개로 나누어짐</a:t>
            </a: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매개변수 </a:t>
            </a:r>
            <a:r>
              <a:rPr lang="en-US" altLang="ko-KR" dirty="0"/>
              <a:t>mar</a:t>
            </a:r>
            <a:r>
              <a:rPr lang="ko-KR" altLang="en-US" dirty="0"/>
              <a:t>는 그래프가 출력되는 영역 밖의 여유 공간을 지정</a:t>
            </a: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043608" y="2204864"/>
            <a:ext cx="7416824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par(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=c(2,2), mar=c(3,3,4,2)) 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화면 분할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(2x2)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6FBE39-F66C-CA41-9986-0D58804E1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3573016"/>
            <a:ext cx="2736305" cy="19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778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/>
              <a:t>그래프에 대해 더 알아봅니다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다중 그래프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8-17]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259632" y="2204864"/>
            <a:ext cx="7200800" cy="43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iris$Sepal.Length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	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…(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pie(table(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mtcars$cyl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		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main='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col=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topo.colors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(3), 		# topo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팔레트 사용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radius=2) </a:t>
            </a:r>
          </a:p>
          <a:p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09443D-DA85-D848-9BD4-B8DA28BA7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31" y="4077072"/>
            <a:ext cx="3305121" cy="238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0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막대그래프 작성의 기초</a:t>
            </a:r>
            <a:endParaRPr lang="en-US" altLang="ko-KR" sz="2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막대그래프 작성하기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8-2]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15616" y="2746870"/>
            <a:ext cx="7200800" cy="125819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코드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8-1]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 이어서 실행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 &lt;- table(favorite) 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도수분포표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저장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		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도수분포표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내용 확인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(ds, main='favorite season')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막대그래프 작성</a:t>
            </a:r>
          </a:p>
        </p:txBody>
      </p:sp>
    </p:spTree>
    <p:extLst>
      <p:ext uri="{BB962C8B-B14F-4D97-AF65-F5344CB8AC3E}">
        <p14:creationId xmlns:p14="http://schemas.microsoft.com/office/powerpoint/2010/main" val="31857274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/>
              <a:t>그래프에 대해 더 알아봅니다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다중 그래프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8-17]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(3)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6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화면 분할을 지정하는 </a:t>
            </a:r>
            <a:r>
              <a:rPr lang="en-US" altLang="ko-KR" dirty="0" err="1"/>
              <a:t>mfrow</a:t>
            </a:r>
            <a:r>
              <a:rPr lang="en-US" altLang="ko-KR" dirty="0"/>
              <a:t>=c(1,1)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행 </a:t>
            </a:r>
            <a:r>
              <a:rPr lang="en-US" altLang="ko-KR" dirty="0"/>
              <a:t>1</a:t>
            </a:r>
            <a:r>
              <a:rPr lang="ko-KR" altLang="en-US" dirty="0"/>
              <a:t>열을 의미하며 결국 전체 윈도우를 하나의 화면으로 만들게 됨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043608" y="2204864"/>
            <a:ext cx="7200800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par(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=c(1,1), mar=c(5,4,4,2)+.1) 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화면 분할 취소 </a:t>
            </a: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5640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/>
              <a:t>그래프에 대해 더 알아봅니다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그래프를 파일에 저장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R </a:t>
            </a:r>
            <a:r>
              <a:rPr lang="ko-KR" altLang="en-US" dirty="0"/>
              <a:t>스튜디오에서 그래프를 작성하면 </a:t>
            </a:r>
            <a:r>
              <a:rPr lang="en-US" altLang="ko-KR" dirty="0"/>
              <a:t>R </a:t>
            </a:r>
            <a:r>
              <a:rPr lang="ko-KR" altLang="en-US" dirty="0"/>
              <a:t>스튜디오 내에 있는 </a:t>
            </a:r>
            <a:r>
              <a:rPr lang="ko-KR" altLang="en-US" dirty="0" err="1"/>
              <a:t>플롯창에</a:t>
            </a:r>
            <a:r>
              <a:rPr lang="ko-KR" altLang="en-US" dirty="0"/>
              <a:t> 표시됨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err="1"/>
              <a:t>플롯창</a:t>
            </a:r>
            <a:r>
              <a:rPr lang="ko-KR" altLang="en-US" dirty="0"/>
              <a:t> 하단의 </a:t>
            </a:r>
            <a:r>
              <a:rPr lang="en-US" altLang="ko-KR" dirty="0"/>
              <a:t>[Zoom]</a:t>
            </a:r>
            <a:r>
              <a:rPr lang="ko-KR" altLang="en-US" dirty="0"/>
              <a:t>을 클릭하면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8-4]</a:t>
            </a:r>
            <a:r>
              <a:rPr lang="ko-KR" altLang="en-US" dirty="0"/>
              <a:t>와 같은 </a:t>
            </a:r>
            <a:r>
              <a:rPr lang="en-US" altLang="ko-KR" dirty="0"/>
              <a:t>Plot Zoom </a:t>
            </a:r>
            <a:r>
              <a:rPr lang="ko-KR" altLang="en-US" dirty="0" err="1"/>
              <a:t>팝업창이</a:t>
            </a:r>
            <a:r>
              <a:rPr lang="ko-KR" altLang="en-US" dirty="0"/>
              <a:t> 표시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2708920"/>
            <a:ext cx="563987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985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/>
              <a:t>그래프에 대해 더 알아봅니다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그래프를 파일에 저장</a:t>
            </a:r>
            <a:endParaRPr lang="en-US" altLang="ko-KR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복사 후 </a:t>
            </a:r>
            <a:r>
              <a:rPr lang="ko-KR" altLang="en-US" sz="1800" b="1" dirty="0" err="1">
                <a:solidFill>
                  <a:schemeClr val="accent1"/>
                </a:solidFill>
              </a:rPr>
              <a:t>붙여넣기</a:t>
            </a:r>
            <a:r>
              <a:rPr lang="ko-KR" altLang="en-US" sz="1800" b="1" dirty="0">
                <a:solidFill>
                  <a:schemeClr val="accent1"/>
                </a:solidFill>
              </a:rPr>
              <a:t> 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R </a:t>
            </a:r>
            <a:r>
              <a:rPr lang="ko-KR" altLang="en-US" dirty="0"/>
              <a:t>그래프를 워드나 파워포인트와 같은 문서 편집 소프트웨어로 가져오는 가장 쉬운 방법은 복사한 후 </a:t>
            </a:r>
            <a:r>
              <a:rPr lang="ko-KR" altLang="en-US" dirty="0" err="1"/>
              <a:t>붙여넣기를</a:t>
            </a:r>
            <a:r>
              <a:rPr lang="ko-KR" altLang="en-US" dirty="0"/>
              <a:t> 하는 것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Plot Zoom </a:t>
            </a:r>
            <a:r>
              <a:rPr lang="ko-KR" altLang="en-US" dirty="0" err="1"/>
              <a:t>팝업창에</a:t>
            </a:r>
            <a:r>
              <a:rPr lang="ko-KR" altLang="en-US" dirty="0"/>
              <a:t> 표시된 크기와 모양 그대로 그래프가 복사되기 때문에 미리 </a:t>
            </a:r>
            <a:r>
              <a:rPr lang="en-US" altLang="ko-KR" dirty="0"/>
              <a:t>Plot Zoom </a:t>
            </a:r>
            <a:r>
              <a:rPr lang="ko-KR" altLang="en-US" dirty="0" err="1"/>
              <a:t>팝업창을</a:t>
            </a:r>
            <a:r>
              <a:rPr lang="ko-KR" altLang="en-US" dirty="0"/>
              <a:t> 조절하여 원하는 그래프의 크기를 조절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933056"/>
            <a:ext cx="4514659" cy="21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972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/>
              <a:t>그래프에 대해 더 알아봅니다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그래프를 파일에 저장</a:t>
            </a:r>
            <a:endParaRPr lang="en-US" altLang="ko-KR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파일에 저장하기 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Plot Zoom </a:t>
            </a:r>
            <a:r>
              <a:rPr lang="ko-KR" altLang="en-US" dirty="0" err="1"/>
              <a:t>팝업창</a:t>
            </a:r>
            <a:r>
              <a:rPr lang="ko-KR" altLang="en-US" dirty="0"/>
              <a:t> 위에서 마우스 오른쪽 버튼을 클릭하면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8-5]</a:t>
            </a:r>
            <a:r>
              <a:rPr lang="ko-KR" altLang="en-US" dirty="0"/>
              <a:t>와 같이 메뉴가 표시되는데 여기서 </a:t>
            </a:r>
            <a:r>
              <a:rPr lang="en-US" altLang="ko-KR" dirty="0"/>
              <a:t>[Save Image as..]</a:t>
            </a:r>
            <a:r>
              <a:rPr lang="ko-KR" altLang="en-US" dirty="0"/>
              <a:t>를 클릭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068960"/>
            <a:ext cx="430282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671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/>
              <a:t>그래프에 대해 더 알아봅니다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그래프를 파일에 저장</a:t>
            </a:r>
            <a:endParaRPr lang="en-US" altLang="ko-KR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파일에 저장하기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A487E2-9695-45A6-BDA3-B82B217E1A22}"/>
              </a:ext>
            </a:extLst>
          </p:cNvPr>
          <p:cNvSpPr/>
          <p:nvPr/>
        </p:nvSpPr>
        <p:spPr>
          <a:xfrm>
            <a:off x="1131315" y="2348880"/>
            <a:ext cx="7473133" cy="3888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11586E-6E31-4E5B-B5C9-25A1213DBCD4}"/>
              </a:ext>
            </a:extLst>
          </p:cNvPr>
          <p:cNvSpPr txBox="1">
            <a:spLocks/>
          </p:cNvSpPr>
          <p:nvPr/>
        </p:nvSpPr>
        <p:spPr bwMode="auto">
          <a:xfrm>
            <a:off x="1131316" y="2902064"/>
            <a:ext cx="740112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en-US" altLang="ko-KR" sz="1600" dirty="0"/>
              <a:t>R </a:t>
            </a:r>
            <a:r>
              <a:rPr lang="ko-KR" altLang="en-US" sz="1600" dirty="0"/>
              <a:t>그래프를 복사하거나 파일로 저장하는 작업은 </a:t>
            </a:r>
            <a:r>
              <a:rPr lang="en-US" altLang="ko-KR" sz="1600" dirty="0"/>
              <a:t>Plot Zoom </a:t>
            </a:r>
            <a:r>
              <a:rPr lang="ko-KR" altLang="en-US" sz="1600" dirty="0" err="1"/>
              <a:t>팝업창에서</a:t>
            </a:r>
            <a:r>
              <a:rPr lang="ko-KR" altLang="en-US" sz="1600" dirty="0"/>
              <a:t> 뿐만 아니라 플롯창에서도 가능합니다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플롯창에서</a:t>
            </a:r>
            <a:r>
              <a:rPr lang="ko-KR" altLang="en-US" sz="1600" dirty="0"/>
              <a:t> </a:t>
            </a:r>
            <a:r>
              <a:rPr lang="en-US" altLang="ko-KR" sz="1600" dirty="0"/>
              <a:t>[Export] </a:t>
            </a:r>
            <a:r>
              <a:rPr lang="ko-KR" altLang="en-US" sz="1600" dirty="0"/>
              <a:t>메뉴를 클릭하면 원하는 작업을 할 수 있습니다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13076B-9E7B-4184-BAA7-07027579B30E}"/>
              </a:ext>
            </a:extLst>
          </p:cNvPr>
          <p:cNvSpPr/>
          <p:nvPr/>
        </p:nvSpPr>
        <p:spPr>
          <a:xfrm>
            <a:off x="1115616" y="2348880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하나 더 알기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4752A5-372D-3A46-BB93-2926A55E90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4077072"/>
            <a:ext cx="4536504" cy="19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582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정책 지지도 그래프 그리기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구체적으로 응답자의 지역</a:t>
            </a:r>
            <a:r>
              <a:rPr lang="en-US" altLang="ko-KR" sz="1800" dirty="0"/>
              <a:t>, </a:t>
            </a:r>
            <a:r>
              <a:rPr lang="ko-KR" altLang="en-US" sz="1800" dirty="0"/>
              <a:t>성</a:t>
            </a:r>
            <a:r>
              <a:rPr lang="en-US" altLang="ko-KR" sz="1800" dirty="0"/>
              <a:t>, </a:t>
            </a:r>
            <a:r>
              <a:rPr lang="ko-KR" altLang="en-US" sz="1800" dirty="0"/>
              <a:t>교육 수준</a:t>
            </a:r>
            <a:r>
              <a:rPr lang="en-US" altLang="ko-KR" sz="1800" dirty="0"/>
              <a:t>, </a:t>
            </a:r>
            <a:r>
              <a:rPr lang="ko-KR" altLang="en-US" sz="1800" dirty="0"/>
              <a:t>연령대</a:t>
            </a:r>
            <a:r>
              <a:rPr lang="en-US" altLang="ko-KR" sz="1800" dirty="0"/>
              <a:t>, </a:t>
            </a:r>
            <a:r>
              <a:rPr lang="ko-KR" altLang="en-US" sz="1800" dirty="0"/>
              <a:t>수입</a:t>
            </a:r>
            <a:r>
              <a:rPr lang="en-US" altLang="ko-KR" sz="1800" dirty="0"/>
              <a:t>, </a:t>
            </a:r>
            <a:r>
              <a:rPr lang="ko-KR" altLang="en-US" sz="1800" dirty="0"/>
              <a:t>정책의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지지도에 따른 분포 그래프를 </a:t>
            </a:r>
            <a:r>
              <a:rPr lang="en-US" altLang="ko-KR" sz="1800" dirty="0"/>
              <a:t>2</a:t>
            </a:r>
            <a:r>
              <a:rPr lang="ko-KR" altLang="en-US" sz="1800" dirty="0"/>
              <a:t>행 </a:t>
            </a:r>
            <a:r>
              <a:rPr lang="en-US" altLang="ko-KR" sz="1800" dirty="0"/>
              <a:t>3</a:t>
            </a:r>
            <a:r>
              <a:rPr lang="ko-KR" altLang="en-US" sz="1800" dirty="0"/>
              <a:t>열의 레이아웃으로 요청하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였습니다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의뢰받은</a:t>
            </a:r>
            <a:r>
              <a:rPr lang="ko-KR" altLang="en-US" sz="1800" dirty="0"/>
              <a:t> 그래프를 작성해봅시다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en-US" altLang="ko-KR" sz="1600" dirty="0" err="1"/>
              <a:t>carData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 안에 있는 </a:t>
            </a:r>
            <a:r>
              <a:rPr lang="en-US" altLang="ko-KR" sz="1600" dirty="0"/>
              <a:t>Chile </a:t>
            </a:r>
            <a:r>
              <a:rPr lang="ko-KR" altLang="en-US" sz="1600" dirty="0" err="1"/>
              <a:t>데이터셋을</a:t>
            </a:r>
            <a:r>
              <a:rPr lang="ko-KR" altLang="en-US" sz="1600" dirty="0"/>
              <a:t> 불러와 변수 </a:t>
            </a:r>
            <a:r>
              <a:rPr lang="en-US" altLang="ko-KR" sz="1600" dirty="0"/>
              <a:t>ds</a:t>
            </a:r>
            <a:r>
              <a:rPr lang="ko-KR" altLang="en-US" sz="1600" dirty="0"/>
              <a:t>에 저장합니다</a:t>
            </a:r>
            <a:r>
              <a:rPr lang="en-US" altLang="ko-KR" sz="1600" dirty="0"/>
              <a:t>.</a:t>
            </a:r>
            <a:endParaRPr lang="en-US" altLang="ko-KR" sz="180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ko-KR" altLang="en-US" sz="1600" dirty="0"/>
              <a:t>화면을 </a:t>
            </a:r>
            <a:r>
              <a:rPr lang="en-US" altLang="ko-KR" sz="1600" dirty="0"/>
              <a:t>2</a:t>
            </a:r>
            <a:r>
              <a:rPr lang="ko-KR" altLang="en-US" sz="1600" dirty="0"/>
              <a:t>행 </a:t>
            </a:r>
            <a:r>
              <a:rPr lang="en-US" altLang="ko-KR" sz="1600" dirty="0"/>
              <a:t>3</a:t>
            </a:r>
            <a:r>
              <a:rPr lang="ko-KR" altLang="en-US" sz="1600" dirty="0"/>
              <a:t>열의 레이아웃으로 분할합니다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3344915"/>
            <a:ext cx="7629643" cy="118017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carData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carData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 &lt;- Chile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colors &lt;- rainbow(20)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레인보우 팔레트에서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색 선택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5145115"/>
            <a:ext cx="7629643" cy="50405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c(2,3))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292AD-B375-CA4D-A5C8-145333F5F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293" y="1196751"/>
            <a:ext cx="194031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284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13692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98437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정책 지지도 그래프 그리기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76503"/>
          </a:xfrm>
        </p:spPr>
        <p:txBody>
          <a:bodyPr/>
          <a:lstStyle/>
          <a:p>
            <a:pPr>
              <a:buClr>
                <a:schemeClr val="accent5"/>
              </a:buClr>
              <a:buFont typeface="+mj-lt"/>
              <a:buAutoNum type="arabicPeriod" startAt="3"/>
            </a:pPr>
            <a:r>
              <a:rPr lang="ko-KR" altLang="en-US" sz="1600" dirty="0"/>
              <a:t>첫 번째 행에 지역별</a:t>
            </a:r>
            <a:r>
              <a:rPr lang="en-US" altLang="ko-KR" sz="1600" dirty="0"/>
              <a:t>, 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교육수준별</a:t>
            </a:r>
            <a:r>
              <a:rPr lang="ko-KR" altLang="en-US" sz="1600" dirty="0"/>
              <a:t> 분포에 대한 </a:t>
            </a:r>
            <a:r>
              <a:rPr lang="en-US" altLang="ko-KR" sz="1600" dirty="0"/>
              <a:t>3</a:t>
            </a:r>
            <a:r>
              <a:rPr lang="ko-KR" altLang="en-US" sz="1600" dirty="0"/>
              <a:t>개의 막대그래프를 작성합니다</a:t>
            </a:r>
            <a:r>
              <a:rPr lang="en-US" altLang="ko-KR" sz="1600" dirty="0"/>
              <a:t>.</a:t>
            </a:r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r>
              <a:rPr lang="ko-KR" altLang="en-US" sz="1600" dirty="0"/>
              <a:t>두 번째 행에 연령</a:t>
            </a:r>
            <a:r>
              <a:rPr lang="en-US" altLang="ko-KR" sz="1600" dirty="0"/>
              <a:t>, </a:t>
            </a:r>
            <a:r>
              <a:rPr lang="ko-KR" altLang="en-US" sz="1600" dirty="0"/>
              <a:t>수입</a:t>
            </a:r>
            <a:r>
              <a:rPr lang="en-US" altLang="ko-KR" sz="1600" dirty="0"/>
              <a:t>, </a:t>
            </a:r>
            <a:r>
              <a:rPr lang="ko-KR" altLang="en-US" sz="1600" dirty="0"/>
              <a:t>정책 지지도에 대한 </a:t>
            </a:r>
            <a:r>
              <a:rPr lang="en-US" altLang="ko-KR" sz="1600" dirty="0"/>
              <a:t>3</a:t>
            </a:r>
            <a:r>
              <a:rPr lang="ko-KR" altLang="en-US" sz="1600" dirty="0"/>
              <a:t>개의 히스토그램을 작성합니다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sz="18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1700808"/>
            <a:ext cx="7629643" cy="115212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 fontScale="92500"/>
          </a:bodyPr>
          <a:lstStyle/>
          <a:p>
            <a:pPr>
              <a:lnSpc>
                <a:spcPts val="21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(table(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ds$region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main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지역별 분포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col=colors[1:5])</a:t>
            </a:r>
          </a:p>
          <a:p>
            <a:pPr>
              <a:lnSpc>
                <a:spcPts val="21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(table(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ds$sex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main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성별 분포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, col=colors[6:7])</a:t>
            </a:r>
          </a:p>
          <a:p>
            <a:pPr>
              <a:lnSpc>
                <a:spcPts val="21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(table(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ds$education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main = '</a:t>
            </a:r>
            <a:r>
              <a:rPr lang="ko-KR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교육수준별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분포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col=colors[8:10])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3627673"/>
            <a:ext cx="7629643" cy="1529519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 fontScale="92500"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ds$age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breaks = 6, main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연령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'age', col=colors[1:6])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ds$income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breaks = 4, main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수입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'income',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col=colors[11:14])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ds$statusquo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breaks = 9, main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정책 지지도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'support',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col=colors[15:20]) 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173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13692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98437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정책 지지도 그래프 그리기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>
              <a:buClr>
                <a:schemeClr val="accent5"/>
              </a:buClr>
              <a:buFont typeface="+mj-lt"/>
              <a:buAutoNum type="arabicPeriod" startAt="5"/>
            </a:pPr>
            <a:r>
              <a:rPr lang="ko-KR" altLang="en-US" sz="1600" dirty="0"/>
              <a:t>추후 있을 작업을 위해 설정했던 화면의 레이아웃을 초기 상태로 되돌립니다</a:t>
            </a:r>
            <a:r>
              <a:rPr lang="en-US" altLang="ko-KR" sz="1600" dirty="0"/>
              <a:t>.</a:t>
            </a:r>
          </a:p>
          <a:p>
            <a:pPr>
              <a:buClr>
                <a:schemeClr val="accent5"/>
              </a:buClr>
              <a:buFont typeface="+mj-lt"/>
              <a:buAutoNum type="arabicPeriod" startAt="5"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 startAt="5"/>
            </a:pPr>
            <a:endParaRPr lang="en-US" altLang="ko-KR" sz="1400" dirty="0"/>
          </a:p>
          <a:p>
            <a:pPr>
              <a:buClr>
                <a:schemeClr val="accent5"/>
              </a:buClr>
              <a:buFont typeface="+mj-lt"/>
              <a:buAutoNum type="arabicPeriod" startAt="5"/>
            </a:pPr>
            <a:endParaRPr lang="en-US" altLang="ko-KR" sz="1000" dirty="0"/>
          </a:p>
          <a:p>
            <a:pPr>
              <a:buClr>
                <a:schemeClr val="accent5"/>
              </a:buClr>
              <a:buFont typeface="+mj-lt"/>
              <a:buAutoNum type="arabicPeriod" startAt="5"/>
            </a:pPr>
            <a:r>
              <a:rPr lang="ko-KR" altLang="en-US" sz="1600" dirty="0"/>
              <a:t>작성한 그래프를 이미지로 저장해 기자에게 전달합니다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sz="18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1700808"/>
            <a:ext cx="7629643" cy="46120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c(1,1))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B5E9A0-55C6-0549-ACE8-3FD8C6E22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0" y="2969765"/>
            <a:ext cx="6351679" cy="37716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00319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65473"/>
            <a:ext cx="8064896" cy="52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[</a:t>
            </a:r>
            <a:r>
              <a:rPr lang="ko-KR" altLang="en-US" sz="1600" dirty="0">
                <a:solidFill>
                  <a:schemeClr val="tx2"/>
                </a:solidFill>
              </a:rPr>
              <a:t>문제</a:t>
            </a:r>
            <a:r>
              <a:rPr lang="en-US" altLang="ko-KR" sz="1600" dirty="0">
                <a:solidFill>
                  <a:schemeClr val="tx2"/>
                </a:solidFill>
              </a:rPr>
              <a:t>]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[</a:t>
            </a:r>
            <a:r>
              <a:rPr lang="ko-KR" altLang="en-US" sz="1600" dirty="0">
                <a:solidFill>
                  <a:schemeClr val="tx2"/>
                </a:solidFill>
              </a:rPr>
              <a:t>해결</a:t>
            </a:r>
            <a:r>
              <a:rPr lang="en-US" altLang="ko-KR" sz="1600" dirty="0">
                <a:solidFill>
                  <a:schemeClr val="tx2"/>
                </a:solidFill>
              </a:rPr>
              <a:t>]</a:t>
            </a:r>
          </a:p>
          <a:p>
            <a:pPr>
              <a:buClr>
                <a:schemeClr val="tx2"/>
              </a:buClr>
              <a:buFont typeface="+mj-lt"/>
              <a:buAutoNum type="arabicPeriod"/>
            </a:pPr>
            <a:r>
              <a:rPr lang="en-US" altLang="ko-KR" sz="1600" dirty="0"/>
              <a:t>reshape2 </a:t>
            </a:r>
            <a:r>
              <a:rPr lang="ko-KR" altLang="en-US" sz="1600" dirty="0"/>
              <a:t>패키지 안에 들어있는 </a:t>
            </a:r>
            <a:r>
              <a:rPr lang="en-US" altLang="ko-KR" sz="1600" dirty="0"/>
              <a:t>tips </a:t>
            </a:r>
            <a:r>
              <a:rPr lang="ko-KR" altLang="en-US" sz="1600" dirty="0" err="1"/>
              <a:t>데이터셋을</a:t>
            </a:r>
            <a:r>
              <a:rPr lang="ko-KR" altLang="en-US" sz="1600" dirty="0"/>
              <a:t> 불러와 구조를 살펴봅니다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kumimoji="0" lang="en-US" altLang="ko-KR" sz="1600" dirty="0"/>
          </a:p>
          <a:p>
            <a:pPr marL="0" indent="0">
              <a:buFont typeface="Wingdings" pitchFamily="2" charset="2"/>
              <a:buNone/>
            </a:pPr>
            <a:endParaRPr kumimoji="0" lang="en-US" altLang="ko-KR" sz="1600" dirty="0"/>
          </a:p>
          <a:p>
            <a:pPr marL="0" indent="0">
              <a:buFont typeface="Wingdings" pitchFamily="2" charset="2"/>
              <a:buNone/>
            </a:pPr>
            <a:endParaRPr kumimoji="0" lang="en-US" altLang="ko-KR" sz="1600" dirty="0"/>
          </a:p>
          <a:p>
            <a:pPr marL="0" indent="0">
              <a:buFont typeface="Wingdings" pitchFamily="2" charset="2"/>
              <a:buNone/>
            </a:pPr>
            <a:endParaRPr kumimoji="0"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실전분석</a:t>
            </a:r>
            <a:r>
              <a:rPr lang="en-US" altLang="ko-KR" dirty="0">
                <a:solidFill>
                  <a:srgbClr val="FFFF00"/>
                </a:solidFill>
              </a:rPr>
              <a:t>. </a:t>
            </a:r>
            <a:r>
              <a:rPr lang="ko-KR" altLang="en-US" dirty="0"/>
              <a:t>종업원의 팁 정보 그래프 작성하기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680363" y="1700809"/>
            <a:ext cx="6123885" cy="93610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</a:rPr>
              <a:t>reshape2 </a:t>
            </a:r>
            <a:r>
              <a:rPr lang="ko-KR" altLang="en-US" sz="1600" dirty="0">
                <a:latin typeface="+mj-lt"/>
              </a:rPr>
              <a:t>패키지 안에 들어있는 </a:t>
            </a:r>
            <a:r>
              <a:rPr lang="en-US" altLang="ko-KR" sz="1600" dirty="0">
                <a:latin typeface="+mj-lt"/>
              </a:rPr>
              <a:t>tips </a:t>
            </a:r>
            <a:r>
              <a:rPr lang="ko-KR" altLang="en-US" sz="1600" dirty="0" err="1">
                <a:latin typeface="+mj-lt"/>
              </a:rPr>
              <a:t>데이터셋은</a:t>
            </a:r>
            <a:r>
              <a:rPr lang="ko-KR" altLang="en-US" sz="1600" dirty="0">
                <a:latin typeface="+mj-lt"/>
              </a:rPr>
              <a:t> 어떤 종업원이 기록한 팁 정보입니다</a:t>
            </a:r>
            <a:r>
              <a:rPr lang="en-US" altLang="ko-KR" sz="1600" dirty="0">
                <a:latin typeface="+mj-lt"/>
              </a:rPr>
              <a:t>. </a:t>
            </a:r>
            <a:r>
              <a:rPr lang="ko-KR" altLang="en-US" sz="1600" dirty="0">
                <a:latin typeface="+mj-lt"/>
              </a:rPr>
              <a:t>그래프를 통해 데이터를 분석해봅시다</a:t>
            </a:r>
            <a:r>
              <a:rPr lang="en-US" altLang="ko-KR" sz="1600" dirty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4293096"/>
            <a:ext cx="7629643" cy="86409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('reshape2')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library(reshape2)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(tips)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12F8267-91AC-6548-9137-77D9C061EBD1}"/>
              </a:ext>
            </a:extLst>
          </p:cNvPr>
          <p:cNvGrpSpPr/>
          <p:nvPr/>
        </p:nvGrpSpPr>
        <p:grpSpPr>
          <a:xfrm>
            <a:off x="6876256" y="1628800"/>
            <a:ext cx="1705749" cy="1326051"/>
            <a:chOff x="6876256" y="1628800"/>
            <a:chExt cx="1705749" cy="13260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E9272C0-EB27-5442-9809-6C4BF6D91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5059" y="1724976"/>
              <a:ext cx="1636946" cy="12298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0DF611-BB15-4F48-A853-83AC9139AF54}"/>
                </a:ext>
              </a:extLst>
            </p:cNvPr>
            <p:cNvSpPr/>
            <p:nvPr/>
          </p:nvSpPr>
          <p:spPr>
            <a:xfrm>
              <a:off x="6876256" y="1628800"/>
              <a:ext cx="14401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9E679B5-1E13-8C48-BEFA-616E6FEE95F1}"/>
                </a:ext>
              </a:extLst>
            </p:cNvPr>
            <p:cNvSpPr/>
            <p:nvPr/>
          </p:nvSpPr>
          <p:spPr>
            <a:xfrm>
              <a:off x="6977147" y="1660900"/>
              <a:ext cx="656539" cy="149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92DE7A-2BDE-E84F-A632-A8FFD0FDFCE1}"/>
                </a:ext>
              </a:extLst>
            </p:cNvPr>
            <p:cNvSpPr/>
            <p:nvPr/>
          </p:nvSpPr>
          <p:spPr>
            <a:xfrm>
              <a:off x="7872695" y="1650098"/>
              <a:ext cx="656539" cy="149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602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65473"/>
            <a:ext cx="8064896" cy="52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+mj-lt"/>
              <a:buAutoNum type="arabicPeriod" startAt="2"/>
            </a:pPr>
            <a:r>
              <a:rPr lang="ko-KR" altLang="en-US" sz="1600" dirty="0"/>
              <a:t>성별</a:t>
            </a:r>
            <a:r>
              <a:rPr lang="en-US" altLang="ko-KR" sz="1600" dirty="0"/>
              <a:t>(sex), </a:t>
            </a:r>
            <a:r>
              <a:rPr lang="ko-KR" altLang="en-US" sz="1600" dirty="0"/>
              <a:t>요일</a:t>
            </a:r>
            <a:r>
              <a:rPr lang="en-US" altLang="ko-KR" sz="1600" dirty="0"/>
              <a:t>(day), </a:t>
            </a:r>
            <a:r>
              <a:rPr lang="ko-KR" altLang="en-US" sz="1600" dirty="0"/>
              <a:t>식사 시간대</a:t>
            </a:r>
            <a:r>
              <a:rPr lang="en-US" altLang="ko-KR" sz="1600" dirty="0"/>
              <a:t>(time), </a:t>
            </a:r>
            <a:r>
              <a:rPr lang="ko-KR" altLang="en-US" sz="1600" dirty="0"/>
              <a:t>일행의 규모</a:t>
            </a:r>
            <a:r>
              <a:rPr lang="en-US" altLang="ko-KR" sz="1600" dirty="0"/>
              <a:t>(size)</a:t>
            </a:r>
            <a:r>
              <a:rPr lang="ko-KR" altLang="en-US" sz="1600" dirty="0"/>
              <a:t>에 따라 받은 팁의 빈도를 그래프로 작성합니다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실전분석</a:t>
            </a:r>
            <a:r>
              <a:rPr lang="en-US" altLang="ko-KR" dirty="0">
                <a:solidFill>
                  <a:srgbClr val="FFFF00"/>
                </a:solidFill>
              </a:rPr>
              <a:t>. </a:t>
            </a:r>
            <a:r>
              <a:rPr lang="ko-KR" altLang="en-US" dirty="0"/>
              <a:t>종업원의 팁 정보 그래프 작성하기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1988840"/>
            <a:ext cx="7629643" cy="1728192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c(2,2))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(table(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tips$sex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main = 'gender')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(table(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tips$day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main = 'Day of the week')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(table(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tips$time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main = 'time')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(table(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tips$size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main = 'size')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c(1,1))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AA3740-3348-1C48-97A4-434089E44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22" y="3879575"/>
            <a:ext cx="5538186" cy="25270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870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막대그래프 작성의 기초</a:t>
            </a:r>
            <a:endParaRPr lang="en-US" altLang="ko-KR" sz="2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막대그래프 작성하기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8-2]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table( ) </a:t>
            </a:r>
            <a:r>
              <a:rPr lang="ko-KR" altLang="en-US" dirty="0"/>
              <a:t>함수를 통해 계산한 도수분포표를 </a:t>
            </a:r>
            <a:r>
              <a:rPr lang="en-US" altLang="ko-KR" dirty="0"/>
              <a:t>ds</a:t>
            </a:r>
            <a:r>
              <a:rPr lang="ko-KR" altLang="en-US" dirty="0"/>
              <a:t>라는 이름의 변수에 저장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043608" y="2708920"/>
            <a:ext cx="7200800" cy="1368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ds &lt;- table(favorite) 		# </a:t>
            </a:r>
            <a:r>
              <a:rPr lang="ko-KR" altLang="en-US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도수분포표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저장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ds 				# </a:t>
            </a:r>
            <a:r>
              <a:rPr lang="ko-KR" altLang="en-US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도수분포표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내용 확인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favorite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FALL SPRING SUMMER WINTER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2      3      4      1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407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65473"/>
            <a:ext cx="8064896" cy="52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+mj-lt"/>
              <a:buAutoNum type="arabicPeriod" startAt="3"/>
            </a:pPr>
            <a:r>
              <a:rPr lang="ko-KR" altLang="en-US" sz="1600" dirty="0"/>
              <a:t>각 </a:t>
            </a:r>
            <a:r>
              <a:rPr lang="ko-KR" altLang="en-US" sz="1600" dirty="0" err="1"/>
              <a:t>그래프마다</a:t>
            </a:r>
            <a:r>
              <a:rPr lang="ko-KR" altLang="en-US" sz="1600" dirty="0"/>
              <a:t> 빈도가 많은 막대에 색을 넣어 강조하여 표현합니다</a:t>
            </a:r>
            <a:r>
              <a:rPr lang="en-US" altLang="ko-KR" sz="1600" dirty="0"/>
              <a:t>.</a:t>
            </a:r>
          </a:p>
          <a:p>
            <a:pPr>
              <a:buClr>
                <a:schemeClr val="tx2"/>
              </a:buClr>
              <a:buFont typeface="+mj-lt"/>
              <a:buAutoNum type="arabicPeriod" startAt="3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실전분석</a:t>
            </a:r>
            <a:r>
              <a:rPr lang="en-US" altLang="ko-KR" dirty="0">
                <a:solidFill>
                  <a:srgbClr val="FFFF00"/>
                </a:solidFill>
              </a:rPr>
              <a:t>. </a:t>
            </a:r>
            <a:r>
              <a:rPr lang="ko-KR" altLang="en-US" dirty="0"/>
              <a:t>종업원의 팁 정보 그래프 작성하기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1700808"/>
            <a:ext cx="7629643" cy="331236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color.6 &lt;- rep('#a8dadc', 6)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color.6[2] &lt;- '#1d3557'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color.4 &lt;- rep('#a8dadc', 4)</a:t>
            </a:r>
          </a:p>
          <a:p>
            <a:pPr>
              <a:lnSpc>
                <a:spcPct val="110000"/>
              </a:lnSpc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color.4[2] &lt;- '#1d3557'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color.4[3] &lt;- '#457b9d'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c(2,2))</a:t>
            </a:r>
          </a:p>
          <a:p>
            <a:pPr>
              <a:lnSpc>
                <a:spcPct val="110000"/>
              </a:lnSpc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(table(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tips$sex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main='gender', col=c('#a8dadc', '#1d3557'))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(table(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tips$day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main='Day of the week', col=color.4)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(table(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tips$time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main='time', col=c('#1d3557', '#a8dadc'))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(table(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tips$size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main='size', col=color.6)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c(1,1))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65AEA6-D0F5-8249-B7E2-7E3BA588B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797152"/>
            <a:ext cx="4437271" cy="2024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75282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65473"/>
            <a:ext cx="8064896" cy="52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+mj-lt"/>
              <a:buAutoNum type="arabicPeriod" startAt="4"/>
            </a:pPr>
            <a:r>
              <a:rPr lang="en-US" altLang="ko-KR" sz="1600" dirty="0"/>
              <a:t>1</a:t>
            </a:r>
            <a:r>
              <a:rPr lang="ko-KR" altLang="en-US" sz="1600" dirty="0"/>
              <a:t>인당 주문 금액과 팁을 주는 것과 관련이 있는지 살펴보기 위해 </a:t>
            </a:r>
            <a:r>
              <a:rPr lang="en-US" altLang="ko-KR" sz="1600" dirty="0" err="1"/>
              <a:t>perHead</a:t>
            </a:r>
            <a:r>
              <a:rPr lang="ko-KR" altLang="en-US" sz="1600" dirty="0"/>
              <a:t>라는 새로운 열을 만들어 주문 금액을 일행의 수로 나눈 결과를 저장합니다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실전분석</a:t>
            </a:r>
            <a:r>
              <a:rPr lang="en-US" altLang="ko-KR" dirty="0">
                <a:solidFill>
                  <a:srgbClr val="FFFF00"/>
                </a:solidFill>
              </a:rPr>
              <a:t>. </a:t>
            </a:r>
            <a:r>
              <a:rPr lang="ko-KR" altLang="en-US" dirty="0"/>
              <a:t>종업원의 팁 정보 그래프 작성하기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1988840"/>
            <a:ext cx="7629643" cy="72008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tips.new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tips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tips.new$perHead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tips.new$total_bill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tips.new$size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5008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65473"/>
            <a:ext cx="8064896" cy="52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+mj-lt"/>
              <a:buAutoNum type="arabicPeriod" startAt="5"/>
            </a:pPr>
            <a:r>
              <a:rPr lang="en-US" altLang="ko-KR" sz="1600" dirty="0"/>
              <a:t>1</a:t>
            </a:r>
            <a:r>
              <a:rPr lang="ko-KR" altLang="en-US" sz="1600" dirty="0"/>
              <a:t>인당 주문 금액을 다시 전체</a:t>
            </a:r>
            <a:r>
              <a:rPr lang="en-US" altLang="ko-KR" sz="1600" dirty="0"/>
              <a:t>, </a:t>
            </a:r>
            <a:r>
              <a:rPr lang="ko-KR" altLang="en-US" sz="1600" dirty="0"/>
              <a:t>런치</a:t>
            </a:r>
            <a:r>
              <a:rPr lang="en-US" altLang="ko-KR" sz="1600" dirty="0"/>
              <a:t>, </a:t>
            </a:r>
            <a:r>
              <a:rPr lang="ko-KR" altLang="en-US" sz="1600" dirty="0"/>
              <a:t>디너 </a:t>
            </a:r>
            <a:r>
              <a:rPr lang="ko-KR" altLang="en-US" sz="1600" dirty="0" err="1"/>
              <a:t>타임별로</a:t>
            </a:r>
            <a:r>
              <a:rPr lang="ko-KR" altLang="en-US" sz="1600" dirty="0"/>
              <a:t> 비교할 수 있도록 데이터를 추출하여 그래프를 작성하고</a:t>
            </a:r>
            <a:r>
              <a:rPr lang="en-US" altLang="ko-KR" sz="1600" dirty="0"/>
              <a:t>, </a:t>
            </a:r>
            <a:r>
              <a:rPr lang="ko-KR" altLang="en-US" sz="1600" dirty="0"/>
              <a:t>한 화면에 출력해 차이가 나는지 비교해봅니다</a:t>
            </a:r>
            <a:r>
              <a:rPr lang="en-US" altLang="ko-KR" sz="1600" dirty="0"/>
              <a:t>.</a:t>
            </a:r>
          </a:p>
          <a:p>
            <a:pPr>
              <a:buClr>
                <a:schemeClr val="tx2"/>
              </a:buClr>
              <a:buFont typeface="+mj-lt"/>
              <a:buAutoNum type="arabicPeriod" startAt="5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실전분석</a:t>
            </a:r>
            <a:r>
              <a:rPr lang="en-US" altLang="ko-KR" dirty="0">
                <a:solidFill>
                  <a:srgbClr val="FFFF00"/>
                </a:solidFill>
              </a:rPr>
              <a:t>. </a:t>
            </a:r>
            <a:r>
              <a:rPr lang="ko-KR" altLang="en-US" dirty="0"/>
              <a:t>종업원의 팁 정보 그래프 작성하기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1988839"/>
            <a:ext cx="7629643" cy="243318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c(1,3))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tips.new$perHead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main = '1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인당 주문 금액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breaks = 5, 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단위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달러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tips.new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tips.new$time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== 'Lunch', 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perHead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'],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main = '1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인당 주문 금액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런치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)', breaks = 4,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단위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달러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tips.new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tips.new$time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== 'Dinner', 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perHead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'],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main = '1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인당 주문 금액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디너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)', breaks = 4,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단위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달러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c(1,1))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6F3019-570B-9045-A300-9EF31E858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4606770"/>
            <a:ext cx="4608513" cy="20738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77128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65473"/>
            <a:ext cx="8280920" cy="52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+mj-lt"/>
              <a:buAutoNum type="arabicPeriod" startAt="6"/>
            </a:pPr>
            <a:r>
              <a:rPr lang="ko-KR" altLang="en-US" sz="1600" dirty="0"/>
              <a:t>앞에서 작업한 것과 같이 빈도가 많은 막대에 강조하는 색을 넣어 다시 출력합니다</a:t>
            </a:r>
            <a:r>
              <a:rPr lang="en-US" altLang="ko-KR" sz="1600" dirty="0"/>
              <a:t>.</a:t>
            </a:r>
          </a:p>
          <a:p>
            <a:pPr>
              <a:buClr>
                <a:schemeClr val="tx2"/>
              </a:buClr>
              <a:buFont typeface="+mj-lt"/>
              <a:buAutoNum type="arabicPeriod" startAt="6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실전분석</a:t>
            </a:r>
            <a:r>
              <a:rPr lang="en-US" altLang="ko-KR" dirty="0">
                <a:solidFill>
                  <a:srgbClr val="FFFF00"/>
                </a:solidFill>
              </a:rPr>
              <a:t>. </a:t>
            </a:r>
            <a:r>
              <a:rPr lang="ko-KR" altLang="en-US" dirty="0"/>
              <a:t>종업원의 팁 정보 그래프 작성하기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1628800"/>
            <a:ext cx="7629643" cy="367240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color.5 &lt;- rep('#a8dadc', 6)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color.5[2] &lt;- '#1d3557’</a:t>
            </a:r>
          </a:p>
          <a:p>
            <a:pPr>
              <a:lnSpc>
                <a:spcPct val="110000"/>
              </a:lnSpc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c(1,3))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tips.new$perHead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main = '1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인당 주문 금액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단위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달러＇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breaks = 5, col = color.5)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tips.new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tips.new$time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== 'Lunch', 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perHead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main = '1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인당 주문 금액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런치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)',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단위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달러＇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breaks = 4, col = color.5)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tips.new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tips.new$time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== 'Dinner', 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perHead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'],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main = '1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인당 주문 금액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디너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)',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단위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달러＇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breaks = 4, col = color.5)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c(1,1))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4B5802-E85C-CC43-AD27-F50DD179F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25" y="4800858"/>
            <a:ext cx="3875923" cy="17441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86087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65473"/>
            <a:ext cx="8064896" cy="52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+mj-lt"/>
              <a:buAutoNum type="arabicPeriod" startAt="7"/>
            </a:pPr>
            <a:r>
              <a:rPr lang="ko-KR" altLang="en-US" sz="1600" dirty="0"/>
              <a:t>이번에는 주문 금액 대비 받은 팁의 비율이 차이가 나는지 살펴봅니다</a:t>
            </a:r>
            <a:r>
              <a:rPr lang="en-US" altLang="ko-KR" sz="1600" dirty="0"/>
              <a:t>.</a:t>
            </a:r>
          </a:p>
          <a:p>
            <a:pPr>
              <a:buFont typeface="+mj-lt"/>
              <a:buAutoNum type="arabicPeriod" startAt="7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실전분석</a:t>
            </a:r>
            <a:r>
              <a:rPr lang="en-US" altLang="ko-KR" dirty="0">
                <a:solidFill>
                  <a:srgbClr val="FFFF00"/>
                </a:solidFill>
              </a:rPr>
              <a:t>. </a:t>
            </a:r>
            <a:r>
              <a:rPr lang="ko-KR" altLang="en-US" dirty="0"/>
              <a:t>종업원의 팁 정보 그래프 작성하기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1628800"/>
            <a:ext cx="7629643" cy="290253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tips.new$percent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tips.new$tip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tips.new$total_bill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* 100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c(1,2))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res.lunch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tips.new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tips.new$time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== 'Lunch', 'percent'],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main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주문 금액 대비 팁의 비율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런치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)',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'percent(%)',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breaks = 5)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res.dinner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hist(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tips.new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tips.new$time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== 'Dinner', 'percent'],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main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주문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금액 대비 팁의 비율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디너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)',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'percent(%)',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breaks = 10)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c(1,1))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A75F55-7702-704C-B6D6-89CD2B241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4653136"/>
            <a:ext cx="4176465" cy="18755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78142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65473"/>
            <a:ext cx="8064896" cy="52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+mj-lt"/>
              <a:buAutoNum type="arabicPeriod" startAt="8"/>
            </a:pPr>
            <a:r>
              <a:rPr lang="ko-KR" altLang="en-US" sz="1600" dirty="0"/>
              <a:t>지금부터는 앞서 저장한 두 개의 </a:t>
            </a:r>
            <a:r>
              <a:rPr lang="en-US" altLang="ko-KR" sz="1600" dirty="0" err="1"/>
              <a:t>hist</a:t>
            </a:r>
            <a:r>
              <a:rPr lang="en-US" altLang="ko-KR" sz="1600" dirty="0"/>
              <a:t> </a:t>
            </a:r>
            <a:r>
              <a:rPr lang="ko-KR" altLang="en-US" sz="1600" dirty="0"/>
              <a:t>객체에서 </a:t>
            </a:r>
            <a:r>
              <a:rPr lang="en-US" altLang="ko-KR" sz="1600" dirty="0"/>
              <a:t>5~30 </a:t>
            </a:r>
            <a:r>
              <a:rPr lang="ko-KR" altLang="en-US" sz="1600" dirty="0"/>
              <a:t>구간의 </a:t>
            </a:r>
            <a:r>
              <a:rPr lang="ko-KR" altLang="en-US" sz="1600" dirty="0" err="1"/>
              <a:t>빈도값만</a:t>
            </a:r>
            <a:r>
              <a:rPr lang="ko-KR" altLang="en-US" sz="1600" dirty="0"/>
              <a:t> 추출하고 병합할 것입니다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실전분석</a:t>
            </a:r>
            <a:r>
              <a:rPr lang="en-US" altLang="ko-KR" dirty="0">
                <a:solidFill>
                  <a:srgbClr val="FFFF00"/>
                </a:solidFill>
              </a:rPr>
              <a:t>. </a:t>
            </a:r>
            <a:r>
              <a:rPr lang="ko-KR" altLang="en-US" dirty="0"/>
              <a:t>종업원의 팁 정보 그래프 작성하기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2060848"/>
            <a:ext cx="7629643" cy="165618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res.lunch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res.dinner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res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rbind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(lunch = c(0,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res.lunch$counts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dinner = 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res.dinner$counts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[1:6])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colnames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(res)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res.dinner$breaks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[2:7]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223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65473"/>
            <a:ext cx="8064896" cy="52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+mj-lt"/>
              <a:buAutoNum type="arabicPeriod" startAt="9"/>
            </a:pPr>
            <a:r>
              <a:rPr lang="en-US" altLang="ko-KR" sz="1600" dirty="0"/>
              <a:t>res </a:t>
            </a:r>
            <a:r>
              <a:rPr lang="ko-KR" altLang="en-US" sz="1600" dirty="0" err="1"/>
              <a:t>데이터셋을</a:t>
            </a:r>
            <a:r>
              <a:rPr lang="ko-KR" altLang="en-US" sz="1600" dirty="0"/>
              <a:t> 이용하면 제한된 범위 내에서 각각의 빈도를 한 그래프에서 확인할</a:t>
            </a:r>
            <a:r>
              <a:rPr lang="en-US" altLang="ko-KR" sz="1600" dirty="0"/>
              <a:t> </a:t>
            </a:r>
            <a:r>
              <a:rPr lang="ko-KR" altLang="en-US" sz="1600" dirty="0"/>
              <a:t>수 있습니다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실전분석</a:t>
            </a:r>
            <a:r>
              <a:rPr lang="en-US" altLang="ko-KR" dirty="0">
                <a:solidFill>
                  <a:srgbClr val="FFFF00"/>
                </a:solidFill>
              </a:rPr>
              <a:t>. </a:t>
            </a:r>
            <a:r>
              <a:rPr lang="ko-KR" altLang="en-US" dirty="0"/>
              <a:t>종업원의 팁 정보 그래프 작성하기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902797" y="2132856"/>
            <a:ext cx="7629643" cy="1008112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(res, main =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식사 시간에 따른 팁 비율 분포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 = c('#1d3557', '#a8dadc'),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legend.text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c('Lunch', 'Dinner'))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3F4C44-E814-9848-9236-AB70D8F37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97" y="3300123"/>
            <a:ext cx="4821331" cy="21997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700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막대그래프 작성의 기초</a:t>
            </a:r>
            <a:endParaRPr lang="en-US" altLang="ko-KR" sz="2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막대그래프 작성하기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8-2]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043608" y="2708920"/>
            <a:ext cx="7488832" cy="3024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(ds, main='favorite season') 	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막대그래프 작성</a:t>
            </a: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87FF25-2FE6-4D08-9990-8EDEE7540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47" y="3212976"/>
            <a:ext cx="4438422" cy="23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3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막대그래프를 작성해봅니다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막대그래프 작성의 기초</a:t>
            </a:r>
            <a:endParaRPr lang="en-US" altLang="ko-KR" sz="2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막대그래프 작성하기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8-2]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[</a:t>
            </a:r>
            <a:r>
              <a:rPr lang="en-US" altLang="ko-KR" b="1" dirty="0" err="1">
                <a:solidFill>
                  <a:srgbClr val="C00000"/>
                </a:solidFill>
              </a:rPr>
              <a:t>barplot</a:t>
            </a:r>
            <a:r>
              <a:rPr lang="en-US" altLang="ko-KR" b="1" dirty="0">
                <a:solidFill>
                  <a:srgbClr val="C00000"/>
                </a:solidFill>
              </a:rPr>
              <a:t>( ) </a:t>
            </a:r>
            <a:r>
              <a:rPr lang="ko-KR" altLang="en-US" b="1" dirty="0">
                <a:solidFill>
                  <a:srgbClr val="C00000"/>
                </a:solidFill>
              </a:rPr>
              <a:t>함수 매개변수</a:t>
            </a:r>
            <a:r>
              <a:rPr lang="en-US" altLang="ko-KR" b="1" dirty="0">
                <a:solidFill>
                  <a:srgbClr val="C00000"/>
                </a:solidFill>
              </a:rPr>
              <a:t>]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 err="1"/>
              <a:t>barplot</a:t>
            </a:r>
            <a:r>
              <a:rPr lang="en-US" altLang="ko-KR" dirty="0"/>
              <a:t>( ) </a:t>
            </a:r>
            <a:r>
              <a:rPr lang="ko-KR" altLang="en-US" dirty="0"/>
              <a:t>함수는 </a:t>
            </a:r>
            <a:r>
              <a:rPr lang="en-US" altLang="ko-KR" dirty="0"/>
              <a:t>2</a:t>
            </a:r>
            <a:r>
              <a:rPr lang="ko-KR" altLang="en-US" dirty="0"/>
              <a:t>개의 매개변수 외에도 다양한 매개변수를 가질 수 있음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C3FDF-340B-412B-A8BA-5946746A128F}"/>
              </a:ext>
            </a:extLst>
          </p:cNvPr>
          <p:cNvSpPr txBox="1"/>
          <p:nvPr/>
        </p:nvSpPr>
        <p:spPr>
          <a:xfrm>
            <a:off x="1259632" y="3212976"/>
            <a:ext cx="7200800" cy="963488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ds :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그래프로 표현할 도수분포표를 지정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main='favorite season' :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막대그래프 상단의 그래프 제목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(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타이틀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)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을 지정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</a:t>
            </a:r>
            <a:endParaRPr lang="ko-KR" altLang="en-US" sz="1600" dirty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058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15017</TotalTime>
  <Words>4163</Words>
  <Application>Microsoft Office PowerPoint</Application>
  <PresentationFormat>화면 슬라이드 쇼(4:3)</PresentationFormat>
  <Paragraphs>1016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5" baseType="lpstr">
      <vt:lpstr>D2Coding</vt:lpstr>
      <vt:lpstr>HY견고딕</vt:lpstr>
      <vt:lpstr>굴림</vt:lpstr>
      <vt:lpstr>맑은 고딕</vt:lpstr>
      <vt:lpstr>Arial</vt:lpstr>
      <vt:lpstr>Consolas</vt:lpstr>
      <vt:lpstr>Tahoma</vt:lpstr>
      <vt:lpstr>Wingdings</vt:lpstr>
      <vt:lpstr>Office 테마</vt:lpstr>
      <vt:lpstr>PowerPoint 프레젠테이션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01. 막대그래프를 작성해봅니다</vt:lpstr>
      <vt:lpstr>LAB. 사업부문별 매출액 그래프 그리기</vt:lpstr>
      <vt:lpstr>LAB. 사업부문별 매출액 그래프 그리기</vt:lpstr>
      <vt:lpstr>LAB. 사업부문별 매출액 그래프 그리기</vt:lpstr>
      <vt:lpstr>LAB. 사업부문별 매출액 그래프 그리기</vt:lpstr>
      <vt:lpstr>LAB. 사업부문별 매출액 그래프 그리기</vt:lpstr>
      <vt:lpstr>PowerPoint 프레젠테이션</vt:lpstr>
      <vt:lpstr>02. 히스토그램을 작성해봅니다</vt:lpstr>
      <vt:lpstr>02. 히스토그램을 작성해봅니다</vt:lpstr>
      <vt:lpstr>02. 히스토그램을 작성해봅니다</vt:lpstr>
      <vt:lpstr>02. 히스토그램을 작성해봅니다</vt:lpstr>
      <vt:lpstr>02. 히스토그램을 작성해봅니다</vt:lpstr>
      <vt:lpstr>02. 히스토그램을 작성해봅니다</vt:lpstr>
      <vt:lpstr>02. 히스토그램을 작성해봅니다</vt:lpstr>
      <vt:lpstr>02. 히스토그램을 작성해봅니다</vt:lpstr>
      <vt:lpstr>02. 히스토그램을 작성해봅니다</vt:lpstr>
      <vt:lpstr>02. 히스토그램을 작성해봅니다</vt:lpstr>
      <vt:lpstr>02. 히스토그램을 작성해봅니다</vt:lpstr>
      <vt:lpstr>LAB. 다이아몬드 시세 파악하기</vt:lpstr>
      <vt:lpstr>LAB. 다이아몬드 시세 파악하기</vt:lpstr>
      <vt:lpstr>LAB. 다이아몬드 시세 파악하기</vt:lpstr>
      <vt:lpstr>PowerPoint 프레젠테이션</vt:lpstr>
      <vt:lpstr>03. 그래프에 대해 더 알아봅니다</vt:lpstr>
      <vt:lpstr>03. 그래프에 대해 더 알아봅니다</vt:lpstr>
      <vt:lpstr>03. 그래프에 대해 더 알아봅니다</vt:lpstr>
      <vt:lpstr>03. 그래프에 대해 더 알아봅니다</vt:lpstr>
      <vt:lpstr>03. 그래프에 대해 더 알아봅니다</vt:lpstr>
      <vt:lpstr>03. 그래프에 대해 더 알아봅니다</vt:lpstr>
      <vt:lpstr>03. 그래프에 대해 더 알아봅니다</vt:lpstr>
      <vt:lpstr>03. 그래프에 대해 더 알아봅니다</vt:lpstr>
      <vt:lpstr>LAB. 정책 지지도 그래프 그리기</vt:lpstr>
      <vt:lpstr>LAB. 정책 지지도 그래프 그리기</vt:lpstr>
      <vt:lpstr>LAB. 정책 지지도 그래프 그리기</vt:lpstr>
      <vt:lpstr>실전분석. 종업원의 팁 정보 그래프 작성하기</vt:lpstr>
      <vt:lpstr>실전분석. 종업원의 팁 정보 그래프 작성하기</vt:lpstr>
      <vt:lpstr>실전분석. 종업원의 팁 정보 그래프 작성하기</vt:lpstr>
      <vt:lpstr>실전분석. 종업원의 팁 정보 그래프 작성하기</vt:lpstr>
      <vt:lpstr>실전분석. 종업원의 팁 정보 그래프 작성하기</vt:lpstr>
      <vt:lpstr>실전분석. 종업원의 팁 정보 그래프 작성하기</vt:lpstr>
      <vt:lpstr>실전분석. 종업원의 팁 정보 그래프 작성하기</vt:lpstr>
      <vt:lpstr>실전분석. 종업원의 팁 정보 그래프 작성하기</vt:lpstr>
      <vt:lpstr>실전분석. 종업원의 팁 정보 그래프 작성하기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오세종; 신현석</dc:creator>
  <cp:lastModifiedBy>주말반 빅데이터분석_이규영</cp:lastModifiedBy>
  <cp:revision>962</cp:revision>
  <dcterms:created xsi:type="dcterms:W3CDTF">2012-07-11T10:23:22Z</dcterms:created>
  <dcterms:modified xsi:type="dcterms:W3CDTF">2021-11-06T04:31:33Z</dcterms:modified>
</cp:coreProperties>
</file>