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744" r:id="rId3"/>
  </p:sldMasterIdLst>
  <p:notesMasterIdLst>
    <p:notesMasterId r:id="rId19"/>
  </p:notesMasterIdLst>
  <p:handoutMasterIdLst>
    <p:handoutMasterId r:id="rId20"/>
  </p:handoutMasterIdLst>
  <p:sldIdLst>
    <p:sldId id="469" r:id="rId4"/>
    <p:sldId id="649" r:id="rId5"/>
    <p:sldId id="650" r:id="rId6"/>
    <p:sldId id="690" r:id="rId7"/>
    <p:sldId id="651" r:id="rId8"/>
    <p:sldId id="653" r:id="rId9"/>
    <p:sldId id="656" r:id="rId10"/>
    <p:sldId id="655" r:id="rId11"/>
    <p:sldId id="654" r:id="rId12"/>
    <p:sldId id="657" r:id="rId13"/>
    <p:sldId id="660" r:id="rId14"/>
    <p:sldId id="661" r:id="rId15"/>
    <p:sldId id="662" r:id="rId16"/>
    <p:sldId id="674" r:id="rId17"/>
    <p:sldId id="675" r:id="rId18"/>
  </p:sldIdLst>
  <p:sldSz cx="9144000" cy="6858000" type="screen4x3"/>
  <p:notesSz cx="6797675" cy="9928225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5CB"/>
    <a:srgbClr val="FF9999"/>
    <a:srgbClr val="FF6600"/>
    <a:srgbClr val="FF9900"/>
    <a:srgbClr val="6F6F6F"/>
    <a:srgbClr val="FF9933"/>
    <a:srgbClr val="89B0FF"/>
    <a:srgbClr val="6699FF"/>
    <a:srgbClr val="CC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3664" autoAdjust="0"/>
  </p:normalViewPr>
  <p:slideViewPr>
    <p:cSldViewPr>
      <p:cViewPr varScale="1">
        <p:scale>
          <a:sx n="76" d="100"/>
          <a:sy n="76" d="100"/>
        </p:scale>
        <p:origin x="105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289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581128"/>
            <a:ext cx="9144000" cy="15847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Oval 38"/>
          <p:cNvSpPr>
            <a:spLocks noChangeArrowheads="1"/>
          </p:cNvSpPr>
          <p:nvPr userDrawn="1"/>
        </p:nvSpPr>
        <p:spPr bwMode="gray">
          <a:xfrm>
            <a:off x="179512" y="188640"/>
            <a:ext cx="5249061" cy="4896544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Oval 109" descr="j0305903"/>
          <p:cNvSpPr>
            <a:spLocks noChangeArrowheads="1"/>
          </p:cNvSpPr>
          <p:nvPr userDrawn="1"/>
        </p:nvSpPr>
        <p:spPr bwMode="gray">
          <a:xfrm>
            <a:off x="755576" y="764704"/>
            <a:ext cx="4244682" cy="403244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eaLnBrk="1" hangingPunct="1"/>
            <a:endParaRPr lang="ko-KR" altLang="en-US" b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BC4A5-39A8-4308-96B9-26DB0E1F87D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8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7B65C9-B2F9-4D33-8349-1CBFD5F8CBC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28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6DE4-EB8A-4598-818D-5D151D6AAD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6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AB0B1E-F4FC-417D-9EA2-FA76AF9C226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503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58631-C92F-4E59-888F-660618ED7D0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08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485B-C0D1-45F4-8A20-7385104E094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978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2C4EDE-1FE7-4A9D-9943-B27B576F0F5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36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751A5E-B517-4058-B869-5ED9F281E1C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7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9D90A-23B0-4F4E-A4D7-E3A6B4CE52B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4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26B22-4F02-4F2C-963E-8AB25683B30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64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fld id="{527EE5AB-D907-4350-AA7C-9B1CFD0DBAE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endParaRPr lang="en-US" altLang="ko-KR"/>
          </a:p>
        </p:txBody>
      </p:sp>
      <p:pic>
        <p:nvPicPr>
          <p:cNvPr id="10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입출력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691680" y="2193245"/>
            <a:ext cx="5238328" cy="3323987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불러오기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(1)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키보드 입력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(2)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파일 데이터 가져오기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(3)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웹 문서 가져오기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저장하기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(1)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콘솔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출력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(2)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파일에 데이터 저장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 불러오기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683568" y="1628800"/>
            <a:ext cx="81724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3) read.xlsx()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함수를 이용해서 엑셀데이터 읽어오기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xlsx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패키지 설치</a:t>
            </a: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xlsx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“)</a:t>
            </a:r>
          </a:p>
          <a:p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install.packages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java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설치경로를 지정한다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Sys.setenv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(JAVA_HOME='C:\\Program Files\\Java\\jre1.8.0_31')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로딩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xlsx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패키지 로드 시 주의사항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xlsx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로드하기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때문에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rJava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패키지 설치 필요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studenex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read.xlsx(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file.choose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sheetIndex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=1, encoding="UTF-8")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한글인코딩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file="C:/Rwork/Part-I/studentexcel.xlsx"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studenex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/>
              <a:t>데이터 </a:t>
            </a:r>
            <a:r>
              <a:rPr lang="ko-KR" altLang="en-US" dirty="0" smtClean="0"/>
              <a:t>저장하기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683568" y="1412776"/>
            <a:ext cx="35283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저장하기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1988840"/>
            <a:ext cx="69127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콘솔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출력</a:t>
            </a:r>
          </a:p>
          <a:p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1) cat()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x &lt;- 10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y &lt;- 20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z &lt;- x * y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cat("x*y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결과는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 z ,"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.\n")  # \n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줄바꿈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cat("x*y = ", z)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2) print()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print(z)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변수 또는 수식만 가능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데이터 저장하기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971600" y="1916832"/>
            <a:ext cx="7848872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파일에 데이터 저장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1) sink()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함수를 이용 파일 저장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setwd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("C:/Rwork/output") # 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ko-KR" altLang="en-US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작업디렉토리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확인</a:t>
            </a:r>
            <a:r>
              <a:rPr lang="en-US" altLang="ko-KR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폴더 생성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sink("savework.txt")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저장할 파일명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파일 선택 창에서 </a:t>
            </a:r>
            <a:r>
              <a:rPr lang="en-US" altLang="ko-KR" dirty="0" smtClean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studentexcel.xlsx </a:t>
            </a:r>
            <a:r>
              <a:rPr lang="ko-KR" altLang="en-US" dirty="0" smtClean="0">
                <a:solidFill>
                  <a:srgbClr val="0E05CB"/>
                </a:solidFill>
                <a:latin typeface="맑은 고딕" pitchFamily="50" charset="-127"/>
                <a:ea typeface="맑은 고딕" pitchFamily="50" charset="-127"/>
              </a:rPr>
              <a:t>파일 선택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studentx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read.xlsx(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file.choose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sheetIndex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=1, encoding="UTF-8") 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studentx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#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출력되는 값이 화면에 나타나지 않고 파일에 저장됨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sink()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해제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데이터 저장하기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27584" y="1844824"/>
            <a:ext cx="777686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write.table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 이용 파일 저장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getwd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기본옵션으로 저장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행 이름과 따옴표 붙음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write.table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studentx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"stdt.txt")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행 번호와 따옴표 출력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행 이름 제거하여 저장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write.table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studentx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"stdt2.txt",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row.names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=FALSE) 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행번호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제거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따옴표 제거하여 저장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write.table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studentx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"stdt3.txt",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row.names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=FALSE, quote=FALSE)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행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이름와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따옴표 제거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데이터 저장하기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99592" y="1844824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3) write.xlsx()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 이용 파일 저장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엑셀 파일로 데이터 저장 함수</a:t>
            </a:r>
          </a:p>
          <a:p>
            <a:pPr>
              <a:lnSpc>
                <a:spcPct val="150000"/>
              </a:lnSpc>
            </a:pP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library(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xlsx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excel data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입출력 함수 제공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studentexcel.xlsx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파일 선택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st.df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read.xlsx(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file.choose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sheetIndex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=1, encoding="UTF-8")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st.df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data.frame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write.xlsx(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st.df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"studentx.xlsx") # excel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형식으로 저장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/>
              <a:t>데이터 저장하기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99592" y="1988840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4) write.csv()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 이용 파일 저장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형식의 데이터를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csv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형식으로 저장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setwd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("C:/Rwork/Part-I")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st.df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write.csv(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st.df,"stdf.csv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row.names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=F, quote=F)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행 이름 제거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데이터 불러오기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259632" y="1556792"/>
            <a:ext cx="35283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데이터 불러오기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3688" y="220486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키보드 입력</a:t>
            </a:r>
          </a:p>
          <a:p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1) scan()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함수를 이용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숫자입력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x &lt;- scan()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1: 1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2: 2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3: 3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4: 4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5: 5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6: 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Read 5 items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x # [1] 1 2 3 4 5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 불러오기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656184" y="2059101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문자입력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y &lt;- scan(what="")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1: a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2: b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3: c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4: d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5: e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6: 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Read 5 items</a:t>
            </a: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y # [1] "a" "b" "c" "d" "e"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 불러오기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971600" y="1628800"/>
            <a:ext cx="5112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2) edit()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함수를 이용한 입력</a:t>
            </a:r>
          </a:p>
          <a:p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data.frame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 #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빈 데이터프레임 생성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exam = edit(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편집기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exam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10500" r="33851" b="41201"/>
          <a:stretch>
            <a:fillRect/>
          </a:stretch>
        </p:blipFill>
        <p:spPr bwMode="auto">
          <a:xfrm>
            <a:off x="1547664" y="3212976"/>
            <a:ext cx="6840760" cy="331236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 불러오기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755576" y="1628800"/>
            <a:ext cx="79208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파일 데이터 가져오기</a:t>
            </a:r>
          </a:p>
          <a:p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read.table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함수 이용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값들은 빈칸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탭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콜론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(:),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세미콜론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(;),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콤마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(,)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등으로 구분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구분자가 공백이나 탭인 경우가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sep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기본값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‘header=F’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기본값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컬럼명이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없는 파일 불러오기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setwd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("C:/Rwork/Part-I") #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setwd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경로명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“)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student 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read.table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(file="student.txt")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student 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컬럼명이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없으면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V1, V2, V3, V4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형태로 기본 이름 지정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#   V1   V2  V3 V4</a:t>
            </a:r>
          </a:p>
          <a:p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 #1 101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hong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175 65</a:t>
            </a:r>
          </a:p>
          <a:p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 #2 201  lee 185 85</a:t>
            </a:r>
          </a:p>
          <a:p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 #3 301  </a:t>
            </a:r>
            <a:r>
              <a:rPr lang="en-US" altLang="ko-KR" sz="1600" b="0" dirty="0" err="1" smtClean="0"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173 60</a:t>
            </a:r>
          </a:p>
          <a:p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 #4 401 park 180 70</a:t>
            </a:r>
          </a:p>
          <a:p>
            <a:r>
              <a:rPr lang="en-US" altLang="ko-KR" sz="1600" b="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names(student) &lt;- c("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몸무게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")#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컬럼명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변경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student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 불러오기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27584" y="2034714"/>
            <a:ext cx="81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컬럼명이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있는 파일 불러오기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student1 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read.table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(file="student1.txt", header=TRUE)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 #student1  &lt;-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read.table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file.choose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(), header=TRUE) #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파일열기대화상자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student1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 불러오기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27584" y="2034714"/>
            <a:ext cx="81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구분자가 있는 경우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세미콜론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탭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student2 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read.table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(file="student2.txt", sep=";", header=TRUE) 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세미콜론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구분자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student2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#student2  &lt;-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read.table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(file="student2.txt", sep="\t", header=TRUE) 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탭키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구분자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 불러오기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27584" y="2034714"/>
            <a:ext cx="81724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특정문자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NA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처리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문자열을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NA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처리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read.table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(file="student3.txt", sep=" ", header=TRUE,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na.strings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="-")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#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NA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 불러오기</a:t>
            </a:r>
            <a:endParaRPr lang="ko-KR" altLang="en-US" dirty="0" smtClean="0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27584" y="2034714"/>
            <a:ext cx="81724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2) read.csv()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함수 이용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구분자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","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sep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기본값이며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header=TRUE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기본값</a:t>
            </a:r>
          </a:p>
          <a:p>
            <a:pPr>
              <a:lnSpc>
                <a:spcPct val="150000"/>
              </a:lnSpc>
            </a:pP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student4 &lt;- read.csv(file="student4.txt", sep=",",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na.strings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="-")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student4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student4 &lt;- read.csv(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file.choose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(), sep=",",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na.strings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="-")   #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파일열기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8633</TotalTime>
  <Words>826</Words>
  <Application>Microsoft Office PowerPoint</Application>
  <PresentationFormat>화면 슬라이드 쇼(4:3)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HY견고딕</vt:lpstr>
      <vt:lpstr>굴림</vt:lpstr>
      <vt:lpstr>궁서체</vt:lpstr>
      <vt:lpstr>맑은 고딕</vt:lpstr>
      <vt:lpstr>Arial</vt:lpstr>
      <vt:lpstr>Wingdings</vt:lpstr>
      <vt:lpstr>예제 프레젠테이션 슬라이드(7)</vt:lpstr>
      <vt:lpstr>1_기본 디자인</vt:lpstr>
      <vt:lpstr>8_디자인 사용자 지정</vt:lpstr>
      <vt:lpstr>3. 데이터 입출력</vt:lpstr>
      <vt:lpstr>1) 데이터 불러오기</vt:lpstr>
      <vt:lpstr>1) 데이터 불러오기</vt:lpstr>
      <vt:lpstr>1) 데이터 불러오기</vt:lpstr>
      <vt:lpstr>1) 데이터 불러오기</vt:lpstr>
      <vt:lpstr>1) 데이터 불러오기</vt:lpstr>
      <vt:lpstr>1) 데이터 불러오기</vt:lpstr>
      <vt:lpstr>1) 데이터 불러오기</vt:lpstr>
      <vt:lpstr>1) 데이터 불러오기</vt:lpstr>
      <vt:lpstr>1) 데이터 불러오기</vt:lpstr>
      <vt:lpstr>2) 데이터 저장하기</vt:lpstr>
      <vt:lpstr>2) 데이터 저장하기</vt:lpstr>
      <vt:lpstr>2) 데이터 저장하기</vt:lpstr>
      <vt:lpstr>2) 데이터 저장하기</vt:lpstr>
      <vt:lpstr>2) 데이터 저장하기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Windows User</cp:lastModifiedBy>
  <cp:revision>617</cp:revision>
  <cp:lastPrinted>2012-04-23T01:56:26Z</cp:lastPrinted>
  <dcterms:created xsi:type="dcterms:W3CDTF">2011-03-07T07:43:24Z</dcterms:created>
  <dcterms:modified xsi:type="dcterms:W3CDTF">2020-09-22T12:37:54Z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