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744" r:id="rId3"/>
    <p:sldMasterId id="2147483756" r:id="rId4"/>
  </p:sldMasterIdLst>
  <p:notesMasterIdLst>
    <p:notesMasterId r:id="rId26"/>
  </p:notesMasterIdLst>
  <p:handoutMasterIdLst>
    <p:handoutMasterId r:id="rId27"/>
  </p:handoutMasterIdLst>
  <p:sldIdLst>
    <p:sldId id="450" r:id="rId5"/>
    <p:sldId id="663" r:id="rId6"/>
    <p:sldId id="451" r:id="rId7"/>
    <p:sldId id="452" r:id="rId8"/>
    <p:sldId id="685" r:id="rId9"/>
    <p:sldId id="453" r:id="rId10"/>
    <p:sldId id="686" r:id="rId11"/>
    <p:sldId id="687" r:id="rId12"/>
    <p:sldId id="676" r:id="rId13"/>
    <p:sldId id="454" r:id="rId14"/>
    <p:sldId id="664" r:id="rId15"/>
    <p:sldId id="695" r:id="rId16"/>
    <p:sldId id="696" r:id="rId17"/>
    <p:sldId id="697" r:id="rId18"/>
    <p:sldId id="698" r:id="rId19"/>
    <p:sldId id="699" r:id="rId20"/>
    <p:sldId id="702" r:id="rId21"/>
    <p:sldId id="703" r:id="rId22"/>
    <p:sldId id="704" r:id="rId23"/>
    <p:sldId id="705" r:id="rId24"/>
    <p:sldId id="706" r:id="rId25"/>
  </p:sldIdLst>
  <p:sldSz cx="9144000" cy="6858000" type="screen4x3"/>
  <p:notesSz cx="6797675" cy="9928225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5CB"/>
    <a:srgbClr val="FF9999"/>
    <a:srgbClr val="FF6600"/>
    <a:srgbClr val="FF9900"/>
    <a:srgbClr val="6F6F6F"/>
    <a:srgbClr val="FF9933"/>
    <a:srgbClr val="89B0FF"/>
    <a:srgbClr val="6699FF"/>
    <a:srgbClr val="CC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3664" autoAdjust="0"/>
  </p:normalViewPr>
  <p:slideViewPr>
    <p:cSldViewPr>
      <p:cViewPr varScale="1">
        <p:scale>
          <a:sx n="76" d="100"/>
          <a:sy n="76" d="100"/>
        </p:scale>
        <p:origin x="105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706" y="-10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9510-9CDF-44EC-85D8-1669E6962FFA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9BEA-2921-439F-8DB3-5F118F273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512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66F3-8816-4A7B-A2C0-E1727BFEA6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AB68-2668-4EE8-A4F6-3415249B1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4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581128"/>
            <a:ext cx="9144000" cy="15847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38"/>
          <p:cNvSpPr>
            <a:spLocks noChangeArrowheads="1"/>
          </p:cNvSpPr>
          <p:nvPr userDrawn="1"/>
        </p:nvSpPr>
        <p:spPr bwMode="gray">
          <a:xfrm>
            <a:off x="179512" y="188640"/>
            <a:ext cx="5249061" cy="4896544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Oval 109" descr="j0305903"/>
          <p:cNvSpPr>
            <a:spLocks noChangeArrowheads="1"/>
          </p:cNvSpPr>
          <p:nvPr userDrawn="1"/>
        </p:nvSpPr>
        <p:spPr bwMode="gray">
          <a:xfrm>
            <a:off x="755576" y="764704"/>
            <a:ext cx="4244682" cy="403244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72B3B-E10F-4C4B-845F-F588E8F4917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2282-1D9C-4751-B21C-F3CB2B21CB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651D-60C6-41B4-B4DC-27B96CFA3B4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383F-93BE-4E59-9B1F-ADA05CBADBA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1ABD-7A93-48A7-9001-D7FB0510DB6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7A2C6-89FF-4647-B0E3-B4D77552B22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>
            <a:off x="3348038" y="0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9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 flipH="1" flipV="1">
            <a:off x="-36512" y="1844824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8AFD-378B-4600-B927-D821EF873C8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BA9A-6F12-4635-9366-41AE50D82F3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A120-CCBA-4CF4-B104-AC89C39C53B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5B19-4F08-4FDE-97D5-BD6789B2CE1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581128"/>
            <a:ext cx="9144000" cy="15847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" name="Oval 38"/>
          <p:cNvSpPr>
            <a:spLocks noChangeArrowheads="1"/>
          </p:cNvSpPr>
          <p:nvPr userDrawn="1"/>
        </p:nvSpPr>
        <p:spPr bwMode="gray">
          <a:xfrm>
            <a:off x="179512" y="188640"/>
            <a:ext cx="5249061" cy="4896544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1" name="Oval 109" descr="j0305903"/>
          <p:cNvSpPr>
            <a:spLocks noChangeArrowheads="1"/>
          </p:cNvSpPr>
          <p:nvPr userDrawn="1"/>
        </p:nvSpPr>
        <p:spPr bwMode="gray">
          <a:xfrm>
            <a:off x="755576" y="764704"/>
            <a:ext cx="4244682" cy="403244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/>
          </a:p>
        </p:txBody>
      </p:sp>
      <p:pic>
        <p:nvPicPr>
          <p:cNvPr id="10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fld id="{57DF7B6D-6B7A-4FD9-BBD7-A67AE7BE587F}" type="slidenum">
              <a:rPr kumimoji="1" lang="en-US" altLang="ko-KR">
                <a:solidFill>
                  <a:srgbClr val="000000"/>
                </a:solidFill>
              </a:rPr>
              <a:pPr latinLnBrk="1"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-3175"/>
            <a:ext cx="9144000" cy="6864350"/>
            <a:chOff x="0" y="-2"/>
            <a:chExt cx="5760" cy="4324"/>
          </a:xfrm>
        </p:grpSpPr>
        <p:pic>
          <p:nvPicPr>
            <p:cNvPr id="1032" name="Picture 9" descr="바코드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 l="16342" t="10274" r="20267" b="6238"/>
            <a:stretch>
              <a:fillRect/>
            </a:stretch>
          </p:blipFill>
          <p:spPr bwMode="auto">
            <a:xfrm>
              <a:off x="5692" y="15"/>
              <a:ext cx="34" cy="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8" descr="HDF-017_SUB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-2"/>
              <a:ext cx="5760" cy="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ank you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0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4-1. </a:t>
            </a:r>
            <a:r>
              <a:rPr lang="ko-KR" altLang="en-US" dirty="0" err="1" smtClean="0"/>
              <a:t>제어문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1691680" y="2282096"/>
            <a:ext cx="5238328" cy="1938992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조건문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if(),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ifelse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(), switch()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반복문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for(), while(), repeat()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187624" y="1779781"/>
            <a:ext cx="72008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반복문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 while(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){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표현식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457200" indent="-457200">
              <a:lnSpc>
                <a:spcPct val="150000"/>
              </a:lnSpc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= 0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while(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 10){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+ 1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print(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# 1~10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까지 출력됨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}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115616" y="1844824"/>
            <a:ext cx="72008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반복문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 repeat{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탈출조건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457200" indent="-457200">
              <a:lnSpc>
                <a:spcPct val="150000"/>
              </a:lnSpc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&lt;-1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repeat{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print(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+ 2 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if(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&gt;15) break #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보다 크면 탈출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continue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없음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4-2.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(function)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31640" y="1867531"/>
            <a:ext cx="5976664" cy="2400657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 정의함수 형식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사용자가 정의한 함수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내장함수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 시 제공하는 함수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사용자 정의 함수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3608" y="1528331"/>
            <a:ext cx="7200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 정의함수 형식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endParaRPr lang="ko-KR" altLang="en-US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형식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함수명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&lt;-  function(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매개변수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){      }</a:t>
            </a:r>
          </a:p>
          <a:p>
            <a:pPr marL="457200" indent="-457200">
              <a:lnSpc>
                <a:spcPct val="150000"/>
              </a:lnSpc>
            </a:pP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매개변수가 없는 함수 예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f1 &lt;- function( ){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cat("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매개변수가 없는 함수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f1() #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호출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사용자 정의 함수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1574790"/>
            <a:ext cx="7200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매개변수가 있는 함수 예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endParaRPr lang="ko-KR" altLang="en-US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f2&lt;- function(x){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cat("x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값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 ",x, "\n") </a:t>
            </a:r>
            <a:r>
              <a:rPr lang="en-US" altLang="ko-KR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\n </a:t>
            </a:r>
            <a:r>
              <a:rPr lang="ko-KR" altLang="en-US" sz="20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줄바꿈</a:t>
            </a:r>
            <a:endParaRPr lang="ko-KR" altLang="en-US" sz="20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print(x) #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변수만 사용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f2(15) #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호출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사용자 정의 함수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1574790"/>
            <a:ext cx="7200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파타고라스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 증명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식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a^2+b^2=c^2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pytha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&lt;- function(</a:t>
            </a: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s,t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){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a &lt;- s^2 - t^2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b &lt;- 2*s*t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c &lt;- s^2 + t^2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cat("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피타고라스의 정리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3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변수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",</a:t>
            </a: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a,b,c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914400" lvl="1" indent="-457200">
              <a:lnSpc>
                <a:spcPct val="150000"/>
              </a:lnSpc>
            </a:pP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pytha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(2,1) # </a:t>
            </a: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s,t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양의 정수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3 4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사용자 정의 함수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1574790"/>
            <a:ext cx="7200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구구단 출력하기</a:t>
            </a:r>
          </a:p>
          <a:p>
            <a:pPr marL="914400" lvl="1" indent="-457200"/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gugu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&lt;- function(</a:t>
            </a: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i,j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){</a:t>
            </a:r>
          </a:p>
          <a:p>
            <a:pPr marL="914400" lvl="1" indent="-457200"/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for(x in </a:t>
            </a: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){</a:t>
            </a:r>
          </a:p>
          <a:p>
            <a:pPr marL="914400" lvl="1" indent="-457200"/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cat("**", x , "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 **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\n")</a:t>
            </a:r>
          </a:p>
          <a:p>
            <a:pPr marL="914400" lvl="1" indent="-457200"/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for(y in j){</a:t>
            </a:r>
          </a:p>
          <a:p>
            <a:pPr marL="914400" lvl="1" indent="-457200"/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cat(x, "*", y, "=", x*y, "\n")</a:t>
            </a:r>
          </a:p>
          <a:p>
            <a:pPr marL="914400" lvl="1" indent="-457200"/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marL="914400" lvl="1" indent="-457200"/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cat("\n")</a:t>
            </a:r>
          </a:p>
          <a:p>
            <a:pPr marL="914400" lvl="1" indent="-457200"/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marL="914400" lvl="1" indent="-457200"/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914400" lvl="1" indent="-457200"/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&lt;- c(2:9)</a:t>
            </a:r>
          </a:p>
          <a:p>
            <a:pPr marL="914400" lvl="1" indent="-457200"/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j&lt;- c(1:9)</a:t>
            </a:r>
          </a:p>
          <a:p>
            <a:pPr marL="914400" lvl="1" indent="-457200"/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gugu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i,j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err="1" smtClean="0"/>
              <a:t>내장함수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31640" y="1988840"/>
            <a:ext cx="6408712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min(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vec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벡터 대상 최소값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vec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벡터 대상 최대값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range(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vec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벡터 대상 범위 값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mean(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vec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벡터 대상 평균값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median(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vec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벡터 대상 사분위수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vec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벡터 대상 합계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sort(x)  :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벡터 정렬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원래의 값을 바꾸지는 않음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order(x)  :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벡터의 정렬된 값의 인덱스를 보여줌 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rank(x)  :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벡터의 각 원소의 순위를 알려줌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sd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표준편차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summary(x)  :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데이터에 대한 기본적인 통계 정보 요약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table(x)  :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빈도수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4413" y="1547500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기술통계량 처리 내장함수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내장함수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5616" y="1988840"/>
            <a:ext cx="756084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abs(x)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절대값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sqrt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제곱근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ceiling(x), floor(), round()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값의 올림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내림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반올림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factorial(x) #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팩토리얼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which.min(x), which.max(x)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벡터 내의 최소값과 최대값의 인덱스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pmin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pmax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 벡터에서의 원소 단위 최소값과 최대값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prod()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벡터의 원소들의 곱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cumsum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cumprod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벡터의 원소들의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누적합과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누적곱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cos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(x), sin(x), tan(x) 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삼각함수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(also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acos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cosh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acosh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(x), etc)  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log(x)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자연로그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(natural logarithm) 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log10(x) # 10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밑으로 하는 일반로그 함수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e^x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4413" y="1547500"/>
            <a:ext cx="2449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수학관련 내장함수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내장함수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1986027"/>
            <a:ext cx="6120680" cy="46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ncol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열의 수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nrow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행의 수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t(x)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전치행렬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cbind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(…)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열을 더할 때 이용되는 함수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rbind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(…)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행을 더할 때 이용되는 함수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diag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대각행렬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det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행렬식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apply(x, m, fun)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 또는 열에 함수 적용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 %*% y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행렬의 곱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solve(x)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역 행렬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svd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 # Singular Value Decomposition 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qr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 # QR Decomposition (QR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분해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eigen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 #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Eigenvalues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고유값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chol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 #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choleski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decomposition(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Choleski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분해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4413" y="1547500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행렬연산 내장함수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조건문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187624" y="1700808"/>
            <a:ext cx="7200800" cy="372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 smtClean="0"/>
              <a:t>if()</a:t>
            </a:r>
            <a:r>
              <a:rPr lang="ko-KR" altLang="en-US" sz="2000" dirty="0" smtClean="0"/>
              <a:t>함수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</a:pPr>
            <a:endParaRPr lang="ko-KR" altLang="en-US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if(x*y &gt; 40){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cat("x*y</a:t>
            </a:r>
            <a:r>
              <a:rPr lang="ko-KR" altLang="en-US" sz="2000" dirty="0" smtClean="0"/>
              <a:t>의 결과는 </a:t>
            </a:r>
            <a:r>
              <a:rPr lang="en-US" altLang="ko-KR" sz="2000" dirty="0" smtClean="0"/>
              <a:t>40 </a:t>
            </a:r>
            <a:r>
              <a:rPr lang="ko-KR" altLang="en-US" sz="2000" dirty="0" smtClean="0"/>
              <a:t>이상입니다</a:t>
            </a:r>
            <a:r>
              <a:rPr lang="en-US" altLang="ko-KR" sz="2000" dirty="0" smtClean="0"/>
              <a:t>.\n")  # \n </a:t>
            </a:r>
            <a:r>
              <a:rPr lang="ko-KR" altLang="en-US" sz="2000" dirty="0" err="1" smtClean="0"/>
              <a:t>줄바꿈</a:t>
            </a:r>
            <a:endParaRPr lang="ko-KR" altLang="en-US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  </a:t>
            </a:r>
            <a:r>
              <a:rPr lang="en-US" altLang="ko-KR" sz="2000" dirty="0" smtClean="0"/>
              <a:t>cat("x*y =", z)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}else{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cat("x*y</a:t>
            </a:r>
            <a:r>
              <a:rPr lang="ko-KR" altLang="en-US" sz="2000" dirty="0" smtClean="0"/>
              <a:t>의 결과는 </a:t>
            </a:r>
            <a:r>
              <a:rPr lang="en-US" altLang="ko-KR" sz="2000" dirty="0" smtClean="0"/>
              <a:t>40 </a:t>
            </a:r>
            <a:r>
              <a:rPr lang="ko-KR" altLang="en-US" sz="2000" dirty="0" smtClean="0"/>
              <a:t>미만입니다</a:t>
            </a:r>
            <a:r>
              <a:rPr lang="en-US" altLang="ko-KR" sz="2000" dirty="0" smtClean="0"/>
              <a:t>. x*y =", z,"\n")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내장함수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2024664"/>
            <a:ext cx="7344816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union (x, y)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집합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합집합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intersect (x, y)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집합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교집합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setdiff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(x, y) # x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모든 원소 중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에는 없는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차집합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setequal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(x, y) # x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동일성 테스트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 %in% y # c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집합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원소인지 테스트 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4413" y="1547500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집합연산 내장함수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/>
              <a:t>내장함수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2024664"/>
            <a:ext cx="734481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excel &lt;- read.csv("excel.csv", header=TRUE)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head()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함수이용 앞쪽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줄 출력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head(excel,10) # q1 q2 q3 q4 q5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colMeans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이용 각 열의 평균 계산</a:t>
            </a:r>
          </a:p>
          <a:p>
            <a:pPr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colMeans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(excel[1:5])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#q1       q2       q3       q4       q5 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#2.733831 2.907960 3.621891 2.509950 3.385572</a:t>
            </a:r>
          </a:p>
          <a:p>
            <a:pPr>
              <a:spcBef>
                <a:spcPts val="600"/>
              </a:spcBef>
            </a:pP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summary()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이용 각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열단위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기초 통계량 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summary(excel) 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4413" y="1547500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기초 통계량 관련 함수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187624" y="1844824"/>
            <a:ext cx="7200800" cy="1879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/>
              <a:t>2) </a:t>
            </a:r>
            <a:r>
              <a:rPr lang="en-US" altLang="ko-KR" sz="2000" dirty="0" err="1" smtClean="0"/>
              <a:t>ifelse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조건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거짓</a:t>
            </a:r>
            <a:r>
              <a:rPr lang="en-US" altLang="ko-KR" sz="2000" dirty="0" smtClean="0"/>
              <a:t>) - 3</a:t>
            </a:r>
            <a:r>
              <a:rPr lang="ko-KR" altLang="en-US" sz="2000" dirty="0" smtClean="0"/>
              <a:t>항 연산자 기능</a:t>
            </a:r>
          </a:p>
          <a:p>
            <a:pPr marL="457200" indent="-457200">
              <a:lnSpc>
                <a:spcPct val="150000"/>
              </a:lnSpc>
            </a:pPr>
            <a:endParaRPr lang="ko-KR" altLang="en-US" sz="2000" dirty="0" smtClean="0"/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err="1" smtClean="0"/>
              <a:t>ifelse</a:t>
            </a:r>
            <a:r>
              <a:rPr lang="en-US" altLang="ko-KR" sz="2000" dirty="0" smtClean="0"/>
              <a:t>(score&gt;=80, "</a:t>
            </a:r>
            <a:r>
              <a:rPr lang="ko-KR" altLang="en-US" sz="2000" dirty="0" smtClean="0"/>
              <a:t>우수</a:t>
            </a:r>
            <a:r>
              <a:rPr lang="en-US" altLang="ko-KR" sz="2000" dirty="0" smtClean="0"/>
              <a:t>","</a:t>
            </a:r>
            <a:r>
              <a:rPr lang="ko-KR" altLang="en-US" sz="2000" dirty="0" smtClean="0"/>
              <a:t>노력</a:t>
            </a:r>
            <a:r>
              <a:rPr lang="en-US" altLang="ko-KR" sz="2000" dirty="0" smtClean="0"/>
              <a:t>") #</a:t>
            </a:r>
            <a:r>
              <a:rPr lang="ko-KR" altLang="en-US" sz="2000" dirty="0" smtClean="0"/>
              <a:t>우수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err="1" smtClean="0"/>
              <a:t>ifelse</a:t>
            </a:r>
            <a:r>
              <a:rPr lang="en-US" altLang="ko-KR" sz="2000" dirty="0" smtClean="0"/>
              <a:t>(score&lt;=80, "</a:t>
            </a:r>
            <a:r>
              <a:rPr lang="ko-KR" altLang="en-US" sz="2000" dirty="0" smtClean="0"/>
              <a:t>우수</a:t>
            </a:r>
            <a:r>
              <a:rPr lang="en-US" altLang="ko-KR" sz="2000" dirty="0" smtClean="0"/>
              <a:t>","</a:t>
            </a:r>
            <a:r>
              <a:rPr lang="ko-KR" altLang="en-US" sz="2000" dirty="0" smtClean="0"/>
              <a:t>노력</a:t>
            </a:r>
            <a:r>
              <a:rPr lang="en-US" altLang="ko-KR" sz="2000" dirty="0" smtClean="0"/>
              <a:t>") #</a:t>
            </a:r>
            <a:r>
              <a:rPr lang="ko-KR" altLang="en-US" sz="2000" dirty="0" smtClean="0"/>
              <a:t>노력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187624" y="1412776"/>
            <a:ext cx="7200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/>
              <a:t>3) switch </a:t>
            </a:r>
            <a:r>
              <a:rPr lang="ko-KR" altLang="en-US" sz="2000" dirty="0" smtClean="0"/>
              <a:t>문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000" dirty="0" smtClean="0"/>
              <a:t>형식</a:t>
            </a:r>
            <a:r>
              <a:rPr lang="en-US" altLang="ko-KR" sz="2000" dirty="0" smtClean="0"/>
              <a:t>)  switch(</a:t>
            </a:r>
            <a:r>
              <a:rPr lang="ko-KR" altLang="en-US" sz="2000" dirty="0" smtClean="0"/>
              <a:t>비교 구문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실행구문</a:t>
            </a:r>
            <a:r>
              <a:rPr lang="en-US" altLang="ko-KR" sz="2000" dirty="0" smtClean="0"/>
              <a:t>1, </a:t>
            </a:r>
            <a:r>
              <a:rPr lang="ko-KR" altLang="en-US" sz="2000" dirty="0" smtClean="0"/>
              <a:t>실행구문</a:t>
            </a:r>
            <a:r>
              <a:rPr lang="en-US" altLang="ko-KR" sz="2000" dirty="0" smtClean="0"/>
              <a:t>2, </a:t>
            </a:r>
            <a:r>
              <a:rPr lang="ko-KR" altLang="en-US" sz="2000" dirty="0" smtClean="0"/>
              <a:t>실행구문</a:t>
            </a:r>
            <a:r>
              <a:rPr lang="en-US" altLang="ko-KR" sz="2000" dirty="0" smtClean="0"/>
              <a:t>3)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/>
              <a:t>switch("name", age=105, name="</a:t>
            </a:r>
            <a:r>
              <a:rPr lang="ko-KR" altLang="en-US" sz="2000" dirty="0" smtClean="0"/>
              <a:t>홍길동</a:t>
            </a:r>
            <a:r>
              <a:rPr lang="en-US" altLang="ko-KR" sz="2000" dirty="0" smtClean="0"/>
              <a:t>", id="</a:t>
            </a:r>
            <a:r>
              <a:rPr lang="en-US" altLang="ko-KR" sz="2000" dirty="0" err="1" smtClean="0"/>
              <a:t>hong</a:t>
            </a:r>
            <a:r>
              <a:rPr lang="en-US" altLang="ko-KR" sz="2000" dirty="0" smtClean="0"/>
              <a:t>", </a:t>
            </a:r>
            <a:r>
              <a:rPr lang="en-US" altLang="ko-KR" sz="2000" dirty="0" err="1" smtClean="0"/>
              <a:t>pwd</a:t>
            </a:r>
            <a:r>
              <a:rPr lang="en-US" altLang="ko-KR" sz="2000" dirty="0" smtClean="0"/>
              <a:t>="1234")    </a:t>
            </a:r>
          </a:p>
          <a:p>
            <a:pPr marL="457200" indent="-457200">
              <a:lnSpc>
                <a:spcPct val="150000"/>
              </a:lnSpc>
            </a:pPr>
            <a:endParaRPr lang="en-US" altLang="ko-KR" sz="2000" dirty="0" smtClean="0"/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/>
              <a:t>4) which </a:t>
            </a:r>
            <a:r>
              <a:rPr lang="ko-KR" altLang="en-US" sz="2000" dirty="0" smtClean="0"/>
              <a:t>문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000" dirty="0" smtClean="0"/>
              <a:t>형식</a:t>
            </a:r>
            <a:r>
              <a:rPr lang="en-US" altLang="ko-KR" sz="2000" dirty="0" smtClean="0"/>
              <a:t>)  which()</a:t>
            </a:r>
            <a:r>
              <a:rPr lang="ko-KR" altLang="en-US" sz="2000" dirty="0" smtClean="0"/>
              <a:t>의 괄호내의 조건에 해당하는 위치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인덱스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출력한다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/>
              <a:t># </a:t>
            </a:r>
            <a:r>
              <a:rPr lang="ko-KR" altLang="en-US" sz="2000" dirty="0" smtClean="0"/>
              <a:t>벡터에서 사용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/>
              <a:t>name &lt;- c("</a:t>
            </a:r>
            <a:r>
              <a:rPr lang="en-US" altLang="ko-KR" sz="2000" dirty="0" err="1" smtClean="0"/>
              <a:t>kim","lee","choi","park</a:t>
            </a:r>
            <a:r>
              <a:rPr lang="en-US" altLang="ko-KR" sz="2000" dirty="0" smtClean="0"/>
              <a:t>")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/>
              <a:t>which(name=="</a:t>
            </a:r>
            <a:r>
              <a:rPr lang="en-US" altLang="ko-KR" sz="2000" dirty="0" err="1" smtClean="0"/>
              <a:t>choi</a:t>
            </a:r>
            <a:r>
              <a:rPr lang="en-US" altLang="ko-KR" sz="2000" dirty="0" smtClean="0"/>
              <a:t>") # [1]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187624" y="1574497"/>
            <a:ext cx="72008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데이터프레임에서 사용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no &lt;- c(1:5)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name &lt;-c("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","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이순신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","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강감찬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","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유관순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","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김유신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score &lt;- c(85,78,89,90,74)</a:t>
            </a:r>
          </a:p>
          <a:p>
            <a:pPr marL="457200" indent="-457200">
              <a:lnSpc>
                <a:spcPct val="150000"/>
              </a:lnSpc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exam &lt;-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data.frame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=no,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=name,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성적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=score)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exam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which(exam$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=="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유관순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")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[1] 4,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없으면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20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exam[4,] 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# 4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번째 레코드 보기</a:t>
            </a:r>
            <a:endParaRPr lang="en-US" altLang="ko-KR" sz="20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err="1" smtClean="0"/>
              <a:t>반복문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971600" y="1700808"/>
            <a:ext cx="69127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1)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반복문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형식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for(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변수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{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표현식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} -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단일문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{}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생략 가능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&lt;- c(1:10)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for(n in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){ 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# 10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회 반복</a:t>
            </a:r>
          </a:p>
          <a:p>
            <a:pPr marL="914400" lvl="1" indent="-457200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print(n * 10) 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계산식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(numeric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만 가능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출력</a:t>
            </a:r>
          </a:p>
          <a:p>
            <a:pPr marL="914400" lvl="1" indent="-457200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print(n)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475656" y="1628800"/>
            <a:ext cx="64087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for(n in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){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if(n%%2==0){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next 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다음문장 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skip -&gt; </a:t>
            </a: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반복문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계속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}else{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print(n) #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홀수만 출력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}    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835696" y="5013176"/>
            <a:ext cx="1152128" cy="1477328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b="0" dirty="0" smtClean="0"/>
              <a:t>[1] 1</a:t>
            </a:r>
          </a:p>
          <a:p>
            <a:r>
              <a:rPr lang="en-US" altLang="ko-KR" b="0" dirty="0" smtClean="0"/>
              <a:t>[1] 3</a:t>
            </a:r>
          </a:p>
          <a:p>
            <a:r>
              <a:rPr lang="en-US" altLang="ko-KR" b="0" dirty="0" smtClean="0"/>
              <a:t>[1] 5</a:t>
            </a:r>
          </a:p>
          <a:p>
            <a:r>
              <a:rPr lang="en-US" altLang="ko-KR" b="0" dirty="0" smtClean="0"/>
              <a:t>[1] 7</a:t>
            </a:r>
          </a:p>
          <a:p>
            <a:r>
              <a:rPr lang="en-US" altLang="ko-KR" b="0" dirty="0" smtClean="0"/>
              <a:t>[1] 9</a:t>
            </a:r>
            <a:endParaRPr lang="ko-KR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475656" y="1927688"/>
            <a:ext cx="640871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데이터 파일의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변수명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출력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name &lt;- c(names(exam))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for(n in name){ #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변수명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출력   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print(n)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19672" y="4447968"/>
            <a:ext cx="1584176" cy="1200329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[1] "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[1] "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[1] "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성적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971600" y="1556792"/>
            <a:ext cx="6912768" cy="3726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score = c(85, 95, 98)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name = c('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이순신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강감찬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 marL="457200" indent="-457200">
              <a:lnSpc>
                <a:spcPct val="150000"/>
              </a:lnSpc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&lt;- 1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for (s in score){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cat(name[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]," -&gt; ", s, "\n")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+ 1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} 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43608" y="5373216"/>
            <a:ext cx="1668727" cy="861774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홍길동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-&gt; 85 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이순신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-&gt; 95 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강감찬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-&gt; 98</a:t>
            </a:r>
            <a:endParaRPr kumimoji="1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7.0&quot;&gt;&lt;object type=&quot;1&quot; unique_id=&quot;10001&quot;&gt;&lt;object type=&quot;2&quot; unique_id=&quot;10478&quot;&gt;&lt;object type=&quot;3&quot; unique_id=&quot;10479&quot;&gt;&lt;property id=&quot;20148&quot; value=&quot;5&quot;/&gt;&lt;property id=&quot;20300&quot; value=&quot;Slide 1 - &amp;quot;비주얼 프레젠테이션 전략 &amp;amp; 실무&amp;quot;&quot;/&gt;&lt;property id=&quot;20307&quot; value=&quot;256&quot;/&gt;&lt;/object&gt;&lt;object type=&quot;3&quot; unique_id=&quot;10480&quot;&gt;&lt;property id=&quot;20148&quot; value=&quot;5&quot;/&gt;&lt;property id=&quot;20300&quot; value=&quot;Slide 2 - &amp;quot;목 차&amp;quot;&quot;/&gt;&lt;property id=&quot;20307&quot; value=&quot;257&quot;/&gt;&lt;/object&gt;&lt;object type=&quot;3&quot; unique_id=&quot;10483&quot;&gt;&lt;property id=&quot;20148&quot; value=&quot;5&quot;/&gt;&lt;property id=&quot;20300&quot; value=&quot;Slide 7 - &amp;quot;1. 프레젠테이션의 이해(P.9)&amp;quot;&quot;/&gt;&lt;property id=&quot;20307&quot; value=&quot;260&quot;/&gt;&lt;/object&gt;&lt;object type=&quot;3&quot; unique_id=&quot;10488&quot;&gt;&lt;property id=&quot;20148&quot; value=&quot;5&quot;/&gt;&lt;property id=&quot;20300&quot; value=&quot;Slide 85&quot;/&gt;&lt;property id=&quot;20307&quot; value=&quot;265&quot;/&gt;&lt;/object&gt;&lt;object type=&quot;3&quot; unique_id=&quot;10645&quot;&gt;&lt;property id=&quot;20148&quot; value=&quot;5&quot;/&gt;&lt;property id=&quot;20300&quot; value=&quot;Slide 4 - &amp;quot;‘잡스’ 식 프레젠테이션&amp;quot;&quot;/&gt;&lt;property id=&quot;20307&quot; value=&quot;267&quot;/&gt;&lt;/object&gt;&lt;object type=&quot;3&quot; unique_id=&quot;10646&quot;&gt;&lt;property id=&quot;20148&quot; value=&quot;5&quot;/&gt;&lt;property id=&quot;20300&quot; value=&quot;Slide 6&quot;/&gt;&lt;property id=&quot;20307&quot; value=&quot;266&quot;/&gt;&lt;/object&gt;&lt;object type=&quot;3&quot; unique_id=&quot;10699&quot;&gt;&lt;property id=&quot;20148&quot; value=&quot;5&quot;/&gt;&lt;property id=&quot;20300&quot; value=&quot;Slide 8 - &amp;quot;프레젠테이션의 이해&amp;quot;&quot;/&gt;&lt;property id=&quot;20307&quot; value=&quot;268&quot;/&gt;&lt;/object&gt;&lt;object type=&quot;3&quot; unique_id=&quot;10700&quot;&gt;&lt;property id=&quot;20148&quot; value=&quot;5&quot;/&gt;&lt;property id=&quot;20300&quot; value=&quot;Slide 9 - &amp;quot;2. 프레젠테이션의 과정(P.11)&amp;quot;&quot;/&gt;&lt;property id=&quot;20307&quot; value=&quot;269&quot;/&gt;&lt;/object&gt;&lt;object type=&quot;3&quot; unique_id=&quot;10853&quot;&gt;&lt;property id=&quot;20148&quot; value=&quot;5&quot;/&gt;&lt;property id=&quot;20300&quot; value=&quot;Slide 10 - &amp;quot;2. 프레젠테이션의 과정&amp;quot;&quot;/&gt;&lt;property id=&quot;20307&quot; value=&quot;270&quot;/&gt;&lt;/object&gt;&lt;object type=&quot;3&quot; unique_id=&quot;10854&quot;&gt;&lt;property id=&quot;20148&quot; value=&quot;5&quot;/&gt;&lt;property id=&quot;20300&quot; value=&quot;Slide 11 - &amp;quot;2. 프레젠테이션의 과정&amp;quot;&quot;/&gt;&lt;property id=&quot;20307&quot; value=&quot;271&quot;/&gt;&lt;/object&gt;&lt;object type=&quot;3&quot; unique_id=&quot;10855&quot;&gt;&lt;property id=&quot;20148&quot; value=&quot;5&quot;/&gt;&lt;property id=&quot;20300&quot; value=&quot;Slide 12 - &amp;quot;2. 프레젠테이션의 과정&amp;quot;&quot;/&gt;&lt;property id=&quot;20307&quot; value=&quot;272&quot;/&gt;&lt;/object&gt;&lt;object type=&quot;3&quot; unique_id=&quot;10856&quot;&gt;&lt;property id=&quot;20148&quot; value=&quot;5&quot;/&gt;&lt;property id=&quot;20300&quot; value=&quot;Slide 13 - &amp;quot;2. 프레젠테이션의 과정(P.12)&amp;quot;&quot;/&gt;&lt;property id=&quot;20307&quot; value=&quot;275&quot;/&gt;&lt;/object&gt;&lt;object type=&quot;3&quot; unique_id=&quot;10857&quot;&gt;&lt;property id=&quot;20148&quot; value=&quot;5&quot;/&gt;&lt;property id=&quot;20300&quot; value=&quot;Slide 14 - &amp;quot;2. 프레젠테이션의 과정(P.13)&amp;quot;&quot;/&gt;&lt;property id=&quot;20307&quot; value=&quot;276&quot;/&gt;&lt;/object&gt;&lt;object type=&quot;3&quot; unique_id=&quot;10859&quot;&gt;&lt;property id=&quot;20148&quot; value=&quot;5&quot;/&gt;&lt;property id=&quot;20300&quot; value=&quot;Slide 15 - &amp;quot;2. 프레젠테이션의 과정&amp;quot;&quot;/&gt;&lt;property id=&quot;20307&quot; value=&quot;274&quot;/&gt;&lt;/object&gt;&lt;object type=&quot;3&quot; unique_id=&quot;10962&quot;&gt;&lt;property id=&quot;20148&quot; value=&quot;5&quot;/&gt;&lt;property id=&quot;20300&quot; value=&quot;Slide 16 - &amp;quot;2. 프레젠테이션의 과정(P.14)&amp;quot;&quot;/&gt;&lt;property id=&quot;20307&quot; value=&quot;278&quot;/&gt;&lt;/object&gt;&lt;object type=&quot;3&quot; unique_id=&quot;10963&quot;&gt;&lt;property id=&quot;20148&quot; value=&quot;5&quot;/&gt;&lt;property id=&quot;20300&quot; value=&quot;Slide 17 - &amp;quot;2. 프레젠테이션의 과정&amp;quot;&quot;/&gt;&lt;property id=&quot;20307&quot; value=&quot;279&quot;/&gt;&lt;/object&gt;&lt;object type=&quot;3&quot; unique_id=&quot;10964&quot;&gt;&lt;property id=&quot;20148&quot; value=&quot;5&quot;/&gt;&lt;property id=&quot;20300&quot; value=&quot;Slide 18 - &amp;quot;3. 비주얼 프레젠테이션(P.15)&amp;quot;&quot;/&gt;&lt;property id=&quot;20307&quot; value=&quot;280&quot;/&gt;&lt;/object&gt;&lt;object type=&quot;3&quot; unique_id=&quot;10966&quot;&gt;&lt;property id=&quot;20148&quot; value=&quot;5&quot;/&gt;&lt;property id=&quot;20300&quot; value=&quot;Slide 19 - &amp;quot;3. 비주얼 프레젠테이션&amp;quot;&quot;/&gt;&lt;property id=&quot;20307&quot; value=&quot;281&quot;/&gt;&lt;/object&gt;&lt;object type=&quot;3&quot; unique_id=&quot;11108&quot;&gt;&lt;property id=&quot;20148&quot; value=&quot;5&quot;/&gt;&lt;property id=&quot;20300&quot; value=&quot;Slide 20 - &amp;quot;3. 비주얼 프레젠테이션(P.16)&amp;quot;&quot;/&gt;&lt;property id=&quot;20307&quot; value=&quot;282&quot;/&gt;&lt;/object&gt;&lt;object type=&quot;3&quot; unique_id=&quot;11424&quot;&gt;&lt;property id=&quot;20148&quot; value=&quot;5&quot;/&gt;&lt;property id=&quot;20300&quot; value=&quot;Slide 21&quot;/&gt;&lt;property id=&quot;20307&quot; value=&quot;283&quot;/&gt;&lt;/object&gt;&lt;object type=&quot;3&quot; unique_id=&quot;11425&quot;&gt;&lt;property id=&quot;20148&quot; value=&quot;5&quot;/&gt;&lt;property id=&quot;20300&quot; value=&quot;Slide 22 - &amp;quot;1. 표지 디자인(P.19)&amp;quot;&quot;/&gt;&lt;property id=&quot;20307&quot; value=&quot;284&quot;/&gt;&lt;/object&gt;&lt;object type=&quot;3&quot; unique_id=&quot;11426&quot;&gt;&lt;property id=&quot;20148&quot; value=&quot;5&quot;/&gt;&lt;property id=&quot;20300&quot; value=&quot;Slide 23 - &amp;quot;2. 메시지 강조&amp;quot;&quot;/&gt;&lt;property id=&quot;20307&quot; value=&quot;285&quot;/&gt;&lt;/object&gt;&lt;object type=&quot;3&quot; unique_id=&quot;11427&quot;&gt;&lt;property id=&quot;20148&quot; value=&quot;5&quot;/&gt;&lt;property id=&quot;20300&quot; value=&quot;Slide 24 - &amp;quot;3. 그림 표현&amp;quot;&quot;/&gt;&lt;property id=&quot;20307&quot; value=&quot;286&quot;/&gt;&lt;/object&gt;&lt;object type=&quot;3&quot; unique_id=&quot;11428&quot;&gt;&lt;property id=&quot;20148&quot; value=&quot;5&quot;/&gt;&lt;property id=&quot;20300&quot; value=&quot;Slide 25 - &amp;quot;4. 그래프 표현&amp;quot;&quot;/&gt;&lt;property id=&quot;20307&quot; value=&quot;287&quot;/&gt;&lt;/object&gt;&lt;object type=&quot;3&quot; unique_id=&quot;11429&quot;&gt;&lt;property id=&quot;20148&quot; value=&quot;5&quot;/&gt;&lt;property id=&quot;20300&quot; value=&quot;Slide 26 - &amp;quot;5. 도형 표현&amp;quot;&quot;/&gt;&lt;property id=&quot;20307&quot; value=&quot;288&quot;/&gt;&lt;/object&gt;&lt;object type=&quot;3&quot; unique_id=&quot;11430&quot;&gt;&lt;property id=&quot;20148&quot; value=&quot;5&quot;/&gt;&lt;property id=&quot;20300&quot; value=&quot;Slide 27 - &amp;quot;6. 시선 집중&amp;quot;&quot;/&gt;&lt;property id=&quot;20307&quot; value=&quot;289&quot;/&gt;&lt;/object&gt;&lt;object type=&quot;3&quot; unique_id=&quot;11431&quot;&gt;&lt;property id=&quot;20148&quot; value=&quot;5&quot;/&gt;&lt;property id=&quot;20300&quot; value=&quot;Slide 28 - &amp;quot;7. 마지막 표지&amp;quot;&quot;/&gt;&lt;property id=&quot;20307&quot; value=&quot;290&quot;/&gt;&lt;/object&gt;&lt;object type=&quot;3&quot; unique_id=&quot;11606&quot;&gt;&lt;property id=&quot;20148&quot; value=&quot;5&quot;/&gt;&lt;property id=&quot;20300&quot; value=&quot;Slide 29&quot;/&gt;&lt;property id=&quot;20307&quot; value=&quot;291&quot;/&gt;&lt;/object&gt;&lt;object type=&quot;3&quot; unique_id=&quot;13045&quot;&gt;&lt;property id=&quot;20148&quot; value=&quot;5&quot;/&gt;&lt;property id=&quot;20300&quot; value=&quot;Slide 76 - &amp;quot;3. 그림과 클립아트(P.94)&amp;quot;&quot;/&gt;&lt;property id=&quot;20307&quot; value=&quot;303&quot;/&gt;&lt;/object&gt;&lt;object type=&quot;3&quot; unique_id=&quot;14352&quot;&gt;&lt;property id=&quot;20148&quot; value=&quot;5&quot;/&gt;&lt;property id=&quot;20300&quot; value=&quot;Slide 79 - &amp;quot;5. 시각 자료만들기(P.102)&amp;quot;&quot;/&gt;&lt;property id=&quot;20307&quot; value=&quot;316&quot;/&gt;&lt;/object&gt;&lt;object type=&quot;3&quot; unique_id=&quot;14958&quot;&gt;&lt;property id=&quot;20148&quot; value=&quot;5&quot;/&gt;&lt;property id=&quot;20300&quot; value=&quot;Slide 80 - &amp;quot;5. 시각 자료만들기&amp;quot;&quot;/&gt;&lt;property id=&quot;20307&quot; value=&quot;317&quot;/&gt;&lt;/object&gt;&lt;object type=&quot;3&quot; unique_id=&quot;14961&quot;&gt;&lt;property id=&quot;20148&quot; value=&quot;5&quot;/&gt;&lt;property id=&quot;20300&quot; value=&quot;Slide 81 - &amp;quot;5. 시각 자료만들기(P.103)&amp;quot;&quot;/&gt;&lt;property id=&quot;20307&quot; value=&quot;320&quot;/&gt;&lt;/object&gt;&lt;object type=&quot;3&quot; unique_id=&quot;14962&quot;&gt;&lt;property id=&quot;20148&quot; value=&quot;5&quot;/&gt;&lt;property id=&quot;20300&quot; value=&quot;Slide 82 - &amp;quot;5. 시각 자료만들기&amp;quot;&quot;/&gt;&lt;property id=&quot;20307&quot; value=&quot;321&quot;/&gt;&lt;/object&gt;&lt;object type=&quot;3&quot; unique_id=&quot;14963&quot;&gt;&lt;property id=&quot;20148&quot; value=&quot;5&quot;/&gt;&lt;property id=&quot;20300&quot; value=&quot;Slide 83 - &amp;quot;5. 시각 자료만들기&amp;quot;&quot;/&gt;&lt;property id=&quot;20307&quot; value=&quot;322&quot;/&gt;&lt;/object&gt;&lt;object type=&quot;3&quot; unique_id=&quot;15026&quot;&gt;&lt;property id=&quot;20148&quot; value=&quot;5&quot;/&gt;&lt;property id=&quot;20300&quot; value=&quot;Slide 5 - &amp;quot;‘잡스’ 식 프레젠테이션&amp;quot;&quot;/&gt;&lt;property id=&quot;20307&quot; value=&quot;323&quot;/&gt;&lt;/object&gt;&lt;object type=&quot;3&quot; unique_id=&quot;28148&quot;&gt;&lt;property id=&quot;20148&quot; value=&quot;5&quot;/&gt;&lt;property id=&quot;20300&quot; value=&quot;Slide 3 - &amp;quot;프로그램&amp;quot;&quot;/&gt;&lt;property id=&quot;20307&quot; value=&quot;381&quot;/&gt;&lt;/object&gt;&lt;object type=&quot;3&quot; unique_id=&quot;28150&quot;&gt;&lt;property id=&quot;20148&quot; value=&quot;5&quot;/&gt;&lt;property id=&quot;20300&quot; value=&quot;Slide 30 - &amp;quot;1. 화면구성(P.27)&amp;quot;&quot;/&gt;&lt;property id=&quot;20307&quot; value=&quot;340&quot;/&gt;&lt;/object&gt;&lt;object type=&quot;3&quot; unique_id=&quot;28151&quot;&gt;&lt;property id=&quot;20148&quot; value=&quot;5&quot;/&gt;&lt;property id=&quot;20300&quot; value=&quot;Slide 31 - &amp;quot;2) 리본 메뉴(P.28)&amp;quot;&quot;/&gt;&lt;property id=&quot;20307&quot; value=&quot;341&quot;/&gt;&lt;/object&gt;&lt;object type=&quot;3&quot; unique_id=&quot;28152&quot;&gt;&lt;property id=&quot;20148&quot; value=&quot;5&quot;/&gt;&lt;property id=&quot;20300&quot; value=&quot;Slide 32 - &amp;quot;2) 리본 메뉴&amp;quot;&quot;/&gt;&lt;property id=&quot;20307&quot; value=&quot;342&quot;/&gt;&lt;/object&gt;&lt;object type=&quot;3&quot; unique_id=&quot;28153&quot;&gt;&lt;property id=&quot;20148&quot; value=&quot;5&quot;/&gt;&lt;property id=&quot;20300&quot; value=&quot;Slide 33 - &amp;quot;2) 리본 메뉴&amp;quot;&quot;/&gt;&lt;property id=&quot;20307&quot; value=&quot;343&quot;/&gt;&lt;/object&gt;&lt;object type=&quot;3&quot; unique_id=&quot;28154&quot;&gt;&lt;property id=&quot;20148&quot; value=&quot;5&quot;/&gt;&lt;property id=&quot;20300&quot; value=&quot;Slide 34 - &amp;quot;2) 리본 메뉴&amp;quot;&quot;/&gt;&lt;property id=&quot;20307&quot; value=&quot;344&quot;/&gt;&lt;/object&gt;&lt;object type=&quot;3&quot; unique_id=&quot;28155&quot;&gt;&lt;property id=&quot;20148&quot; value=&quot;5&quot;/&gt;&lt;property id=&quot;20300&quot; value=&quot;Slide 35 - &amp;quot;2) 리본 메뉴&amp;quot;&quot;/&gt;&lt;property id=&quot;20307&quot; value=&quot;345&quot;/&gt;&lt;/object&gt;&lt;object type=&quot;3&quot; unique_id=&quot;28156&quot;&gt;&lt;property id=&quot;20148&quot; value=&quot;5&quot;/&gt;&lt;property id=&quot;20300&quot; value=&quot;Slide 36 - &amp;quot;2) 리본 메뉴&amp;quot;&quot;/&gt;&lt;property id=&quot;20307&quot; value=&quot;346&quot;/&gt;&lt;/object&gt;&lt;object type=&quot;3&quot; unique_id=&quot;28157&quot;&gt;&lt;property id=&quot;20148&quot; value=&quot;5&quot;/&gt;&lt;property id=&quot;20300&quot; value=&quot;Slide 37 - &amp;quot;2) 리본 메뉴&amp;quot;&quot;/&gt;&lt;property id=&quot;20307&quot; value=&quot;347&quot;/&gt;&lt;/object&gt;&lt;object type=&quot;3&quot; unique_id=&quot;28158&quot;&gt;&lt;property id=&quot;20148&quot; value=&quot;5&quot;/&gt;&lt;property id=&quot;20300&quot; value=&quot;Slide 38 - &amp;quot;2) 리본 메뉴&amp;quot;&quot;/&gt;&lt;property id=&quot;20307&quot; value=&quot;348&quot;/&gt;&lt;/object&gt;&lt;object type=&quot;3&quot; unique_id=&quot;28160&quot;&gt;&lt;property id=&quot;20148&quot; value=&quot;5&quot;/&gt;&lt;property id=&quot;20300&quot; value=&quot;Slide 39 - &amp;quot;2. 추가기능(P.32)&amp;quot;&quot;/&gt;&lt;property id=&quot;20307&quot; value=&quot;350&quot;/&gt;&lt;/object&gt;&lt;object type=&quot;3&quot; unique_id=&quot;28161&quot;&gt;&lt;property id=&quot;20148&quot; value=&quot;5&quot;/&gt;&lt;property id=&quot;20300&quot; value=&quot;Slide 40 - &amp;quot;2. 추가기능&amp;quot;&quot;/&gt;&lt;property id=&quot;20307&quot; value=&quot;351&quot;/&gt;&lt;/object&gt;&lt;object type=&quot;3&quot; unique_id=&quot;28162&quot;&gt;&lt;property id=&quot;20148&quot; value=&quot;5&quot;/&gt;&lt;property id=&quot;20300&quot; value=&quot;Slide 41 - &amp;quot;2. 추가기능&amp;quot;&quot;/&gt;&lt;property id=&quot;20307&quot; value=&quot;352&quot;/&gt;&lt;/object&gt;&lt;object type=&quot;3&quot; unique_id=&quot;28164&quot;&gt;&lt;property id=&quot;20148&quot; value=&quot;5&quot;/&gt;&lt;property id=&quot;20300&quot; value=&quot;Slide 42 - &amp;quot;2. 추가기능&amp;quot;&quot;/&gt;&lt;property id=&quot;20307&quot; value=&quot;354&quot;/&gt;&lt;/object&gt;&lt;object type=&quot;3&quot; unique_id=&quot;28165&quot;&gt;&lt;property id=&quot;20148&quot; value=&quot;5&quot;/&gt;&lt;property id=&quot;20300&quot; value=&quot;Slide 43 - &amp;quot;2. 추가기능&amp;quot;&quot;/&gt;&lt;property id=&quot;20307&quot; value=&quot;355&quot;/&gt;&lt;/object&gt;&lt;object type=&quot;3&quot; unique_id=&quot;28166&quot;&gt;&lt;property id=&quot;20148&quot; value=&quot;5&quot;/&gt;&lt;property id=&quot;20300&quot; value=&quot;Slide 44 - &amp;quot;유튜브 동영상 링크&amp;quot;&quot;/&gt;&lt;property id=&quot;20307&quot; value=&quot;356&quot;/&gt;&lt;/object&gt;&lt;object type=&quot;3&quot; unique_id=&quot;28167&quot;&gt;&lt;property id=&quot;20148&quot; value=&quot;5&quot;/&gt;&lt;property id=&quot;20300&quot; value=&quot;Slide 45 - &amp;quot;프레지 결과물 링크&amp;quot;&quot;/&gt;&lt;property id=&quot;20307&quot; value=&quot;357&quot;/&gt;&lt;/object&gt;&lt;object type=&quot;3&quot; unique_id=&quot;28168&quot;&gt;&lt;property id=&quot;20148&quot; value=&quot;5&quot;/&gt;&lt;property id=&quot;20300&quot; value=&quot;Slide 46 - &amp;quot;2. 추가기능&amp;quot;&quot;/&gt;&lt;property id=&quot;20307&quot; value=&quot;358&quot;/&gt;&lt;/object&gt;&lt;object type=&quot;3&quot; unique_id=&quot;28169&quot;&gt;&lt;property id=&quot;20148&quot; value=&quot;5&quot;/&gt;&lt;property id=&quot;20300&quot; value=&quot;Slide 47 - &amp;quot;비디오 꾸미기&amp;quot;&quot;/&gt;&lt;property id=&quot;20307&quot; value=&quot;359&quot;/&gt;&lt;/object&gt;&lt;object type=&quot;3&quot; unique_id=&quot;28172&quot;&gt;&lt;property id=&quot;20148&quot; value=&quot;5&quot;/&gt;&lt;property id=&quot;20300&quot; value=&quot;Slide 48 - &amp;quot;3. 실행 및 실습파일(P.35)&amp;quot;&quot;/&gt;&lt;property id=&quot;20307&quot; value=&quot;362&quot;/&gt;&lt;/object&gt;&lt;object type=&quot;3&quot; unique_id=&quot;28173&quot;&gt;&lt;property id=&quot;20148&quot; value=&quot;5&quot;/&gt;&lt;property id=&quot;20300&quot; value=&quot;Slide 49 - &amp;quot;3. 실행 및 실습파일&amp;quot;&quot;/&gt;&lt;property id=&quot;20307&quot; value=&quot;363&quot;/&gt;&lt;/object&gt;&lt;object type=&quot;3&quot; unique_id=&quot;28177&quot;&gt;&lt;property id=&quot;20148&quot; value=&quot;5&quot;/&gt;&lt;property id=&quot;20300&quot; value=&quot;Slide 50&quot;/&gt;&lt;property id=&quot;20307&quot; value=&quot;367&quot;/&gt;&lt;/object&gt;&lt;object type=&quot;3&quot; unique_id=&quot;28178&quot;&gt;&lt;property id=&quot;20148&quot; value=&quot;5&quot;/&gt;&lt;property id=&quot;20300&quot; value=&quot;Slide 67 - &amp;quot;2. 도형과 스마트아트(P.69)&amp;quot;&quot;/&gt;&lt;property id=&quot;20307&quot; value=&quot;368&quot;/&gt;&lt;/object&gt;&lt;object type=&quot;3&quot; unique_id=&quot;28179&quot;&gt;&lt;property id=&quot;20148&quot; value=&quot;5&quot;/&gt;&lt;property id=&quot;20300&quot; value=&quot;Slide 68 - &amp;quot;2. 도형과 스마트아트&amp;quot;&quot;/&gt;&lt;property id=&quot;20307&quot; value=&quot;369&quot;/&gt;&lt;/object&gt;&lt;object type=&quot;3&quot; unique_id=&quot;28180&quot;&gt;&lt;property id=&quot;20148&quot; value=&quot;5&quot;/&gt;&lt;property id=&quot;20300&quot; value=&quot;Slide 69 - &amp;quot;2. 도형과 스마트아트(P.77)&amp;quot;&quot;/&gt;&lt;property id=&quot;20307&quot; value=&quot;370&quot;/&gt;&lt;/object&gt;&lt;object type=&quot;3&quot; unique_id=&quot;28181&quot;&gt;&lt;property id=&quot;20148&quot; value=&quot;5&quot;/&gt;&lt;property id=&quot;20300&quot; value=&quot;Slide 71 - &amp;quot;2. 도형과 스마트아트&amp;quot;&quot;/&gt;&lt;property id=&quot;20307&quot; value=&quot;371&quot;/&gt;&lt;/object&gt;&lt;object type=&quot;3&quot; unique_id=&quot;28188&quot;&gt;&lt;property id=&quot;20148&quot; value=&quot;5&quot;/&gt;&lt;property id=&quot;20300&quot; value=&quot;Slide 77 - &amp;quot;4. 그래프 활용하기(P.100)&amp;quot;&quot;/&gt;&lt;property id=&quot;20307&quot; value=&quot;378&quot;/&gt;&lt;/object&gt;&lt;object type=&quot;3&quot; unique_id=&quot;28189&quot;&gt;&lt;property id=&quot;20148&quot; value=&quot;5&quot;/&gt;&lt;property id=&quot;20300&quot; value=&quot;Slide 78 - &amp;quot;4. 그래프 활용하기&amp;quot;&quot;/&gt;&lt;property id=&quot;20307&quot; value=&quot;379&quot;/&gt;&lt;/object&gt;&lt;object type=&quot;3&quot; unique_id=&quot;31422&quot;&gt;&lt;property id=&quot;20148&quot; value=&quot;5&quot;/&gt;&lt;property id=&quot;20300&quot; value=&quot;Slide 51 - &amp;quot;1) 제목과 차례 슬라이드(P.61)&amp;quot;&quot;/&gt;&lt;property id=&quot;20307&quot; value=&quot;382&quot;/&gt;&lt;/object&gt;&lt;object type=&quot;3&quot; unique_id=&quot;31423&quot;&gt;&lt;property id=&quot;20148&quot; value=&quot;5&quot;/&gt;&lt;property id=&quot;20300&quot; value=&quot;Slide 52 - &amp;quot;1) 제목과 차례 슬라이드&amp;quot;&quot;/&gt;&lt;property id=&quot;20307&quot; value=&quot;383&quot;/&gt;&lt;/object&gt;&lt;object type=&quot;3&quot; unique_id=&quot;31424&quot;&gt;&lt;property id=&quot;20148&quot; value=&quot;5&quot;/&gt;&lt;property id=&quot;20300&quot; value=&quot;Slide 53 - &amp;quot;2) 간지 삽입하기&amp;quot;&quot;/&gt;&lt;property id=&quot;20307&quot; value=&quot;384&quot;/&gt;&lt;/object&gt;&lt;object type=&quot;3&quot; unique_id=&quot;31425&quot;&gt;&lt;property id=&quot;20148&quot; value=&quot;5&quot;/&gt;&lt;property id=&quot;20300&quot; value=&quot;Slide 54 - &amp;quot;3) 슬라이드 통일성 유지하기&amp;quot;&quot;/&gt;&lt;property id=&quot;20307&quot; value=&quot;385&quot;/&gt;&lt;/object&gt;&lt;object type=&quot;3&quot; unique_id=&quot;31426&quot;&gt;&lt;property id=&quot;20148&quot; value=&quot;5&quot;/&gt;&lt;property id=&quot;20300&quot; value=&quot;Slide 56 - &amp;quot;5) 전체와 부분&amp;quot;&quot;/&gt;&lt;property id=&quot;20307&quot; value=&quot;386&quot;/&gt;&lt;/object&gt;&lt;object type=&quot;3&quot; unique_id=&quot;31427&quot;&gt;&lt;property id=&quot;20148&quot; value=&quot;5&quot;/&gt;&lt;property id=&quot;20300&quot; value=&quot;Slide 57 - &amp;quot;6) 텍스트 표현하기(P.65)&amp;quot;&quot;/&gt;&lt;property id=&quot;20307&quot; value=&quot;387&quot;/&gt;&lt;/object&gt;&lt;object type=&quot;3&quot; unique_id=&quot;31428&quot;&gt;&lt;property id=&quot;20148&quot; value=&quot;5&quot;/&gt;&lt;property id=&quot;20300&quot; value=&quot;Slide 58 - &amp;quot;6) 텍스트 표현하기&amp;quot;&quot;/&gt;&lt;property id=&quot;20307&quot; value=&quot;388&quot;/&gt;&lt;/object&gt;&lt;object type=&quot;3&quot; unique_id=&quot;31429&quot;&gt;&lt;property id=&quot;20148&quot; value=&quot;5&quot;/&gt;&lt;property id=&quot;20300&quot; value=&quot;Slide 59 - &amp;quot;6) 텍스트 표현하기&amp;quot;&quot;/&gt;&lt;property id=&quot;20307&quot; value=&quot;389&quot;/&gt;&lt;/object&gt;&lt;object type=&quot;3&quot; unique_id=&quot;31430&quot;&gt;&lt;property id=&quot;20148&quot; value=&quot;5&quot;/&gt;&lt;property id=&quot;20300&quot; value=&quot;Slide 60 - &amp;quot;6) 텍스트 표현하기&amp;quot;&quot;/&gt;&lt;property id=&quot;20307&quot; value=&quot;390&quot;/&gt;&lt;/object&gt;&lt;object type=&quot;3&quot; unique_id=&quot;31431&quot;&gt;&lt;property id=&quot;20148&quot; value=&quot;5&quot;/&gt;&lt;property id=&quot;20300&quot; value=&quot;Slide 61 - &amp;quot;6) 텍스트 표현하기&amp;quot;&quot;/&gt;&lt;property id=&quot;20307&quot; value=&quot;391&quot;/&gt;&lt;/object&gt;&lt;object type=&quot;3&quot; unique_id=&quot;31432&quot;&gt;&lt;property id=&quot;20148&quot; value=&quot;5&quot;/&gt;&lt;property id=&quot;20300&quot; value=&quot;Slide 62 - &amp;quot;6) 텍스트 표현하기&amp;quot;&quot;/&gt;&lt;property id=&quot;20307&quot; value=&quot;392&quot;/&gt;&lt;/object&gt;&lt;object type=&quot;3&quot; unique_id=&quot;31433&quot;&gt;&lt;property id=&quot;20148&quot; value=&quot;5&quot;/&gt;&lt;property id=&quot;20300&quot; value=&quot;Slide 63 - &amp;quot;6) 텍스트 표현하기&amp;quot;&quot;/&gt;&lt;property id=&quot;20307&quot; value=&quot;393&quot;/&gt;&lt;/object&gt;&lt;object type=&quot;3&quot; unique_id=&quot;31769&quot;&gt;&lt;property id=&quot;20148&quot; value=&quot;5&quot;/&gt;&lt;property id=&quot;20300&quot; value=&quot;Slide 55 - &amp;quot;4) 제목과 글머리기호&amp;quot;&quot;/&gt;&lt;property id=&quot;20307&quot; value=&quot;394&quot;/&gt;&lt;/object&gt;&lt;object type=&quot;3&quot; unique_id=&quot;32840&quot;&gt;&lt;property id=&quot;20148&quot; value=&quot;5&quot;/&gt;&lt;property id=&quot;20300&quot; value=&quot;Slide 64 - &amp;quot;7) 색상 활용하기(P.67)&amp;quot;&quot;/&gt;&lt;property id=&quot;20307&quot; value=&quot;395&quot;/&gt;&lt;/object&gt;&lt;object type=&quot;3&quot; unique_id=&quot;32841&quot;&gt;&lt;property id=&quot;20148&quot; value=&quot;5&quot;/&gt;&lt;property id=&quot;20300&quot; value=&quot;Slide 65 - &amp;quot;7) 색상 활용하기&amp;quot;&quot;/&gt;&lt;property id=&quot;20307&quot; value=&quot;396&quot;/&gt;&lt;/object&gt;&lt;object type=&quot;3&quot; unique_id=&quot;32842&quot;&gt;&lt;property id=&quot;20148&quot; value=&quot;5&quot;/&gt;&lt;property id=&quot;20300&quot; value=&quot;Slide 66 - &amp;quot;7) 색상 활용하기&amp;quot;&quot;/&gt;&lt;property id=&quot;20307&quot; value=&quot;397&quot;/&gt;&lt;/object&gt;&lt;object type=&quot;3&quot; unique_id=&quot;32844&quot;&gt;&lt;property id=&quot;20148&quot; value=&quot;5&quot;/&gt;&lt;property id=&quot;20300&quot; value=&quot;Slide 75 - &amp;quot;2. 도형과 스마트아트&amp;quot;&quot;/&gt;&lt;property id=&quot;20307&quot; value=&quot;399&quot;/&gt;&lt;/object&gt;&lt;object type=&quot;3&quot; unique_id=&quot;33965&quot;&gt;&lt;property id=&quot;20148&quot; value=&quot;5&quot;/&gt;&lt;property id=&quot;20300&quot; value=&quot;Slide 70 - &amp;quot;2. 도형과 스마트아트&amp;quot;&quot;/&gt;&lt;property id=&quot;20307&quot; value=&quot;403&quot;/&gt;&lt;/object&gt;&lt;object type=&quot;3&quot; unique_id=&quot;33966&quot;&gt;&lt;property id=&quot;20148&quot; value=&quot;5&quot;/&gt;&lt;property id=&quot;20300&quot; value=&quot;Slide 72 - &amp;quot;2. 도형과 스마트아트&amp;quot;&quot;/&gt;&lt;property id=&quot;20307&quot; value=&quot;400&quot;/&gt;&lt;/object&gt;&lt;object type=&quot;3&quot; unique_id=&quot;33967&quot;&gt;&lt;property id=&quot;20148&quot; value=&quot;5&quot;/&gt;&lt;property id=&quot;20300&quot; value=&quot;Slide 73 - &amp;quot;2. 도형과 스마트아트&amp;quot;&quot;/&gt;&lt;property id=&quot;20307&quot; value=&quot;401&quot;/&gt;&lt;/object&gt;&lt;object type=&quot;3&quot; unique_id=&quot;33968&quot;&gt;&lt;property id=&quot;20148&quot; value=&quot;5&quot;/&gt;&lt;property id=&quot;20300&quot; value=&quot;Slide 74 - &amp;quot;2. 도형과 스마트아트(P.77)&amp;quot;&quot;/&gt;&lt;property id=&quot;20307&quot; value=&quot;402&quot;/&gt;&lt;/object&gt;&lt;object type=&quot;3&quot; unique_id=&quot;34429&quot;&gt;&lt;property id=&quot;20148&quot; value=&quot;5&quot;/&gt;&lt;property id=&quot;20300&quot; value=&quot;Slide 84&quot;/&gt;&lt;property id=&quot;20307&quot; value=&quot;404&quot;/&gt;&lt;/object&gt;&lt;/object&gt;&lt;object type=&quot;8&quot; unique_id=&quot;1050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디자인 사용자 지정">
  <a:themeElements>
    <a:clrScheme name="8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 디자인 서식 파일</Template>
  <TotalTime>8632</TotalTime>
  <Words>1227</Words>
  <Application>Microsoft Office PowerPoint</Application>
  <PresentationFormat>화면 슬라이드 쇼(4:3)</PresentationFormat>
  <Paragraphs>231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HY견고딕</vt:lpstr>
      <vt:lpstr>굴림</vt:lpstr>
      <vt:lpstr>궁서체</vt:lpstr>
      <vt:lpstr>맑은 고딕</vt:lpstr>
      <vt:lpstr>Arial</vt:lpstr>
      <vt:lpstr>Lucida Console</vt:lpstr>
      <vt:lpstr>Wingdings</vt:lpstr>
      <vt:lpstr>예제 프레젠테이션 슬라이드(7)</vt:lpstr>
      <vt:lpstr>1_기본 디자인</vt:lpstr>
      <vt:lpstr>8_디자인 사용자 지정</vt:lpstr>
      <vt:lpstr>1_예제 프레젠테이션 슬라이드(7)</vt:lpstr>
      <vt:lpstr>4-1. 제어문</vt:lpstr>
      <vt:lpstr>1) 조건문</vt:lpstr>
      <vt:lpstr>1) 조건문</vt:lpstr>
      <vt:lpstr>1) 조건문</vt:lpstr>
      <vt:lpstr>1) 조건문</vt:lpstr>
      <vt:lpstr>2) 반복문</vt:lpstr>
      <vt:lpstr>2) 반복문</vt:lpstr>
      <vt:lpstr>2) 반복문</vt:lpstr>
      <vt:lpstr>2) 반복문</vt:lpstr>
      <vt:lpstr>2) 반복문</vt:lpstr>
      <vt:lpstr>2) 반복문</vt:lpstr>
      <vt:lpstr>4-2. 함수(function)</vt:lpstr>
      <vt:lpstr>1) 사용자 정의 함수</vt:lpstr>
      <vt:lpstr>1) 사용자 정의 함수</vt:lpstr>
      <vt:lpstr>1) 사용자 정의 함수</vt:lpstr>
      <vt:lpstr>1) 사용자 정의 함수</vt:lpstr>
      <vt:lpstr>2) 내장함수</vt:lpstr>
      <vt:lpstr>2) 내장함수</vt:lpstr>
      <vt:lpstr>2) 내장함수</vt:lpstr>
      <vt:lpstr>2) 내장함수</vt:lpstr>
      <vt:lpstr>2) 내장함수</vt:lpstr>
    </vt:vector>
  </TitlesOfParts>
  <Company>ctl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kimjs</dc:creator>
  <cp:lastModifiedBy>Windows User</cp:lastModifiedBy>
  <cp:revision>618</cp:revision>
  <cp:lastPrinted>2012-04-23T01:56:26Z</cp:lastPrinted>
  <dcterms:created xsi:type="dcterms:W3CDTF">2011-03-07T07:43:24Z</dcterms:created>
  <dcterms:modified xsi:type="dcterms:W3CDTF">2020-09-22T12:35:55Z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TC100823921042</vt:lpwstr>
  </property>
</Properties>
</file>