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63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>
        <p:scale>
          <a:sx n="104" d="100"/>
          <a:sy n="104" d="100"/>
        </p:scale>
        <p:origin x="-61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08-2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어떤 클래스의 </a:t>
            </a:r>
            <a:r>
              <a:rPr lang="ko-KR" altLang="en-US" b="1" dirty="0" err="1"/>
              <a:t>인스턴스인지</a:t>
            </a:r>
            <a:r>
              <a:rPr lang="ko-KR" altLang="en-US" b="1" dirty="0"/>
              <a:t> 확인하기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특수한 이름의 </a:t>
            </a:r>
            <a:r>
              <a:rPr lang="ko-KR" altLang="en-US" b="1" dirty="0" err="1"/>
              <a:t>메소드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변수와 </a:t>
            </a:r>
            <a:r>
              <a:rPr lang="ko-KR" altLang="en-US" b="1" dirty="0" err="1" smtClean="0"/>
              <a:t>메소드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가비지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컬렉터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프라이빗</a:t>
            </a:r>
            <a:r>
              <a:rPr lang="ko-KR" altLang="en-US" b="1" dirty="0"/>
              <a:t> 변수와 </a:t>
            </a:r>
            <a:r>
              <a:rPr lang="ko-KR" altLang="en-US" b="1" dirty="0" err="1"/>
              <a:t>게터</a:t>
            </a:r>
            <a:r>
              <a:rPr lang="en-US" altLang="ko-KR" b="1" dirty="0"/>
              <a:t>/</a:t>
            </a:r>
            <a:r>
              <a:rPr lang="ko-KR" altLang="en-US" b="1" dirty="0"/>
              <a:t>세터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4" y="1139247"/>
            <a:ext cx="651344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9" y="1125711"/>
            <a:ext cx="542667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32" y="4455850"/>
            <a:ext cx="2408873" cy="17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구문 바로 아래의 단계에 변수를 선언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변수에 접근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변수와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302987"/>
            <a:ext cx="7317971" cy="89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9" y="3869737"/>
            <a:ext cx="7317971" cy="69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" y="1596130"/>
            <a:ext cx="7465832" cy="4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" y="1178647"/>
            <a:ext cx="7429587" cy="494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클래스 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클래스가 가진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클래스가 가진 기능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명시적으로 나타냄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(decorator) : @</a:t>
            </a:r>
            <a:r>
              <a:rPr lang="en-US" altLang="ko-KR" dirty="0" err="1" smtClean="0"/>
              <a:t>classmethod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3235528"/>
            <a:ext cx="6995048" cy="180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79" y="5098926"/>
            <a:ext cx="6995048" cy="101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0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활용 예시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Student.print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1643062"/>
            <a:ext cx="7351222" cy="453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1" y="1179079"/>
            <a:ext cx="7823898" cy="47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3" y="1192213"/>
            <a:ext cx="646537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가비지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컬렉터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(garbage collector)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더 사용할 가능성이 없는 데이터를 메모리에서 제거하는 역할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저장하지 않은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가비지</a:t>
            </a:r>
            <a:r>
              <a:rPr lang="en-US" altLang="ko-KR" dirty="0"/>
              <a:t> </a:t>
            </a:r>
            <a:r>
              <a:rPr lang="ko-KR" altLang="en-US" dirty="0" err="1" smtClean="0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5" y="2812337"/>
            <a:ext cx="7201199" cy="32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(), </a:t>
            </a:r>
            <a:r>
              <a:rPr lang="ko-KR" altLang="en-US" dirty="0" smtClean="0"/>
              <a:t>클래스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함수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클래스의 부가적인 기능에 대해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변수에 데이터 저장한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en-US" altLang="ko-KR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8" y="1589723"/>
            <a:ext cx="7387394" cy="32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프라이빗</a:t>
            </a:r>
            <a:r>
              <a:rPr lang="ko-KR" altLang="en-US" dirty="0" smtClean="0">
                <a:solidFill>
                  <a:srgbClr val="C00000"/>
                </a:solidFill>
              </a:rPr>
              <a:t> 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변수를 마음대로 사용하는 것 방지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 이름 선언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변수와 </a:t>
            </a:r>
            <a:r>
              <a:rPr lang="ko-KR" altLang="en-US" dirty="0" err="1" smtClean="0"/>
              <a:t>게터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세터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768251"/>
            <a:ext cx="6382183" cy="31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4" y="1207742"/>
            <a:ext cx="629653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0" y="2880396"/>
            <a:ext cx="59900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게터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(getter) 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C00000"/>
                </a:solidFill>
              </a:rPr>
              <a:t>세터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(setter)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프라이빗</a:t>
            </a:r>
            <a:r>
              <a:rPr lang="ko-KR" altLang="en-US" dirty="0" smtClean="0"/>
              <a:t> 변수 값 추출하거나 변경할 목적으로 간접적으로 속성에 접근하도록 하는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38" y="3150194"/>
            <a:ext cx="5922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95" y="4278595"/>
            <a:ext cx="568567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9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4" y="1175588"/>
            <a:ext cx="5948281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이와 같이 함수 사용해 값 변경하면 여러 가지 처리 추가할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set_radius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다음과 같은 코드 추가하여 </a:t>
            </a:r>
            <a:r>
              <a:rPr lang="en-US" altLang="ko-KR" dirty="0" smtClean="0"/>
              <a:t>__radius</a:t>
            </a:r>
            <a:r>
              <a:rPr lang="ko-KR" altLang="en-US" dirty="0" smtClean="0"/>
              <a:t>에 할당할 값을 양의 숫자로만 한정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9" y="2554665"/>
            <a:ext cx="7298931" cy="156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8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5522" y="1191986"/>
            <a:ext cx="8249562" cy="498497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/>
              <a:t>데코레이터를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세터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언어에서 제공하는 </a:t>
            </a:r>
            <a:r>
              <a:rPr lang="ko-KR" altLang="en-US" dirty="0" err="1" smtClean="0"/>
              <a:t>게터와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세타</a:t>
            </a:r>
            <a:r>
              <a:rPr lang="ko-KR" altLang="en-US" dirty="0" smtClean="0"/>
              <a:t> 만들고 사용하는 기능</a:t>
            </a:r>
            <a:endParaRPr lang="en-US" altLang="ko-KR" dirty="0" smtClean="0"/>
          </a:p>
          <a:p>
            <a:pPr lvl="2" algn="just">
              <a:lnSpc>
                <a:spcPct val="150000"/>
              </a:lnSpc>
            </a:pPr>
            <a:r>
              <a:rPr lang="ko-KR" altLang="en-US" dirty="0" smtClean="0"/>
              <a:t>변수 이름과 같은 함수 정의하고 위에 </a:t>
            </a:r>
            <a:r>
              <a:rPr lang="en-US" altLang="ko-KR" dirty="0" smtClean="0"/>
              <a:t>@property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@&lt;</a:t>
            </a:r>
            <a:r>
              <a:rPr lang="ko-KR" altLang="en-US" dirty="0" smtClean="0"/>
              <a:t>변수 이름</a:t>
            </a:r>
            <a:r>
              <a:rPr lang="en-US" altLang="ko-KR" dirty="0" smtClean="0"/>
              <a:t>&gt;.setter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붙이기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92" y="3042772"/>
            <a:ext cx="5637975" cy="308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3" y="1208839"/>
            <a:ext cx="5258377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(inheritance)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기본 형태에 내가 원하는 것만 교체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다중 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다른 누군가가 만든 형태들을 조립하여 내가 원하는 것을 만드는 것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프로그래밍 언어에서 기반이 되는 것을 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기반으로 생성한 것을 자식이라 부름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부모가 자식에게 자신의 기반을 물려주는 기능이므로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1174837"/>
            <a:ext cx="555993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상속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어떤 클래스를 기반으로 그 속성과 기능을 물려받아 새로운 클래스 만드는 것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상속 관계에 따라서 객체가 어떤 클래스를 기반으로 만들었는지 확인할 수 있게 해주는 함수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str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623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 클래스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클래스 수정하여 </a:t>
            </a:r>
            <a:r>
              <a:rPr lang="en-US" altLang="ko-KR" dirty="0" err="1" smtClean="0"/>
              <a:t>CustomException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6" y="2316430"/>
            <a:ext cx="7286139" cy="323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3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클래스로써 부모의 함수 재정의하기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1599420"/>
            <a:ext cx="7266493" cy="146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3143959"/>
            <a:ext cx="7266494" cy="234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4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자식 클래스로써 부모에 없는 새로운 함수 정의하기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2" y="1491009"/>
            <a:ext cx="6072196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0" y="5100984"/>
            <a:ext cx="598196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0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510713" cy="49849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어떤 클래스의 </a:t>
            </a:r>
            <a:r>
              <a:rPr lang="ko-KR" altLang="en-US" sz="1800" dirty="0" err="1" smtClean="0"/>
              <a:t>인스턴스인지</a:t>
            </a:r>
            <a:r>
              <a:rPr lang="ko-KR" altLang="en-US" sz="1800" dirty="0" smtClean="0"/>
              <a:t> 확인할 때 사용하는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클래스 변수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클래스 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클래스 이름 뒤에 마침표 찍고 바로 사용할 수 있는 클래스가 갖는 변수와 함수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상</a:t>
            </a:r>
            <a:r>
              <a:rPr lang="ko-KR" altLang="en-US" sz="1800" b="1" dirty="0">
                <a:solidFill>
                  <a:srgbClr val="C00000"/>
                </a:solidFill>
              </a:rPr>
              <a:t>속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어떤 클래스 기반으로 그 속성과 기능을 물려받아 새로운 클래스 만드는 것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슬라이드 </a:t>
            </a:r>
            <a:r>
              <a:rPr lang="en-US" altLang="ko-KR" dirty="0" smtClean="0"/>
              <a:t>#10</a:t>
            </a:r>
            <a:r>
              <a:rPr lang="ko-KR" altLang="en-US" dirty="0"/>
              <a:t> </a:t>
            </a:r>
            <a:r>
              <a:rPr lang="ko-KR" altLang="en-US" dirty="0" smtClean="0"/>
              <a:t>코드의 </a:t>
            </a:r>
            <a:r>
              <a:rPr lang="en-US" altLang="ko-KR" dirty="0" smtClean="0"/>
              <a:t>compare_func.py</a:t>
            </a:r>
            <a:r>
              <a:rPr lang="ko-KR" altLang="en-US" dirty="0" smtClean="0"/>
              <a:t>를 수정해서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객체를 숫자와 비교했을 때 학생의 성적 평균과 비교가 일어나게 해보세요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예를 들어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6" y="2198972"/>
            <a:ext cx="6151340" cy="3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42" y="1142336"/>
            <a:ext cx="602864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1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0" y="1161242"/>
            <a:ext cx="6311981" cy="304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객체가 어떤 클래스로부터 만들어졌는지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어떤 클래스의 </a:t>
            </a:r>
            <a:r>
              <a:rPr lang="ko-KR" altLang="en-US" dirty="0" err="1" smtClean="0"/>
              <a:t>인스턴스인지</a:t>
            </a:r>
            <a:r>
              <a:rPr lang="ko-KR" altLang="en-US" dirty="0" smtClean="0"/>
              <a:t> 확인하기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0" y="2273510"/>
            <a:ext cx="6626314" cy="4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9" y="2755081"/>
            <a:ext cx="6572173" cy="28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5" y="5649485"/>
            <a:ext cx="6650377" cy="52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isinstance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다양한 활용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 내부에 여러 종류의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들어있을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구분하며 속성과 기능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5" y="2688196"/>
            <a:ext cx="4127967" cy="5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7" y="3320572"/>
            <a:ext cx="4266083" cy="279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다양한 보조 기능들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__&lt;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&gt;__()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특수한 상황에 자동으로 호출되도록 만들어짐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특수한 이름의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9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예시 </a:t>
            </a:r>
            <a:r>
              <a:rPr lang="en-US" altLang="ko-KR" dirty="0"/>
              <a:t>- 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7" y="1540659"/>
            <a:ext cx="5451644" cy="451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1" y="1153362"/>
            <a:ext cx="570681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1" y="2606733"/>
            <a:ext cx="578410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7527" y="5037513"/>
            <a:ext cx="641742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이와 같이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 정의하면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호출할 때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smtClean="0"/>
              <a:t>함수가 자동으로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크기 비교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1" y="1177462"/>
            <a:ext cx="4576003" cy="206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8" y="3685050"/>
            <a:ext cx="5918054" cy="23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2045</TotalTime>
  <Words>549</Words>
  <Application>Microsoft Office PowerPoint</Application>
  <PresentationFormat>화면 슬라이드 쇼(4:3)</PresentationFormat>
  <Paragraphs>115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목차</vt:lpstr>
      <vt:lpstr>시작하기 전에</vt:lpstr>
      <vt:lpstr>시작하기 전에</vt:lpstr>
      <vt:lpstr>어떤 클래스의 인스턴스인지 확인하기</vt:lpstr>
      <vt:lpstr>어떤 클래스의 인스턴스인지 확인하기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가비지 컬렉터</vt:lpstr>
      <vt:lpstr>가비지 컬렉터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상속</vt:lpstr>
      <vt:lpstr>상속</vt:lpstr>
      <vt:lpstr>상속</vt:lpstr>
      <vt:lpstr>상속</vt:lpstr>
      <vt:lpstr>상속</vt:lpstr>
      <vt:lpstr>키워드로 정리하는 핵심 포인트</vt:lpstr>
      <vt:lpstr>확인문제</vt:lpstr>
      <vt:lpstr>확인문제</vt:lpstr>
      <vt:lpstr>확인문제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168</cp:revision>
  <dcterms:created xsi:type="dcterms:W3CDTF">2019-06-04T09:17:40Z</dcterms:created>
  <dcterms:modified xsi:type="dcterms:W3CDTF">2021-09-02T09:38:25Z</dcterms:modified>
</cp:coreProperties>
</file>