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277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32AF6-844D-47A9-9A03-6A6C845AE6C4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E040-C06F-4296-ADFE-12601BD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속성을 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균형 잡히게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462</Words>
  <Application>Microsoft Office PowerPoint</Application>
  <PresentationFormat>화면 슬라이드 쇼(4:3)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User</cp:lastModifiedBy>
  <cp:revision>141</cp:revision>
  <dcterms:created xsi:type="dcterms:W3CDTF">2019-06-04T09:17:40Z</dcterms:created>
  <dcterms:modified xsi:type="dcterms:W3CDTF">2021-08-31T12:51:50Z</dcterms:modified>
</cp:coreProperties>
</file>