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83C5"/>
    <a:srgbClr val="E77E5B"/>
    <a:srgbClr val="FFD700"/>
    <a:srgbClr val="CE9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43"/>
    <p:restoredTop sz="96966"/>
  </p:normalViewPr>
  <p:slideViewPr>
    <p:cSldViewPr snapToGrid="0">
      <p:cViewPr varScale="1">
        <p:scale>
          <a:sx n="115" d="100"/>
          <a:sy n="115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00E6-4147-1599-4777-57D1B9C9B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F618C-17FC-1D94-CE56-A508F682D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A007-98B9-2ED4-2E53-A2BD5DC9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5B6D6-B477-2847-2C7A-CAFDF29E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69C5E-79C4-BB3A-59CA-B6992954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D758-5A5B-3D14-8178-4ED1BE50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0F47D-B24F-7306-6D92-4BC084C90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FA95C-C8A2-6568-61AA-996A3D72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7A650-75E3-801D-2FC9-7719D56F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F0F1B-70D5-73D3-243B-D179C6D6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9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C9697-3CAC-8C77-65B3-BBDC9E766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A2ED6-5B60-A49A-0342-59AC8C67F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B052C-9D7F-C9F9-D749-99289341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53448-7A9E-3A1A-AD1A-12864F87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CD183-C013-BFAF-5FF1-A53D25B1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9DF6-CF39-2978-BF56-AD6AC036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9C7D9-C724-F161-2F52-CEBEA323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980A0-2EA8-8929-FF13-61FA046C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7E389-2565-9DC9-D046-A841B9E0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849A9-2100-20CD-83F8-C8DC9695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6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DF4C-7B74-653F-A1FB-33543A8A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8676C-A475-4541-0DCD-396A6C608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C7C95-8EE9-3154-80DC-EF81E6B4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2703-085A-5D53-C1BF-53F112AF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06F46-EA7D-A8F9-B710-1850FDAD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238C-2914-DACD-DC41-A637FB65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A5EB-BA6C-E135-2488-97007C79A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847FC-6009-4B35-DB93-B9034609C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46277-A439-D051-F8A6-3474CD0C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BD3BC-0FB7-6A4E-60C5-6DB34CC3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8EB7F-FF09-4C51-A4BF-0786517B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8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9CA6-96F8-EA86-EC76-5C490A82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2626C-B2F8-51C8-7F22-2D87CBCB7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C34E5-7698-20F3-0269-F1965BE5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D431F-0EFA-DBE9-6FE7-1C8847A82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EFD07-61A8-BD0F-D8D0-0452BE2BB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D4D4F-72DE-D3AD-5362-7FF53A8F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2E866-766F-4339-8338-C180BFF8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D8749-67E6-E9A5-DBFB-81E3CD50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359A-38B3-B237-4384-05793B70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0C196-1411-5E1F-DBAF-2AFE67F8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FBDAF-61EA-957B-99BF-17B227AC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973BB-ABBB-5DC6-752A-5589022F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9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67711-6F05-39FF-1655-E294A37F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B2717-0FCA-8A08-23B4-79183B8B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A96CA-A198-B684-6F56-C4C5B51E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1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5979-FCEC-6484-90B4-AC6B7382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0026-D15A-1458-8A95-DE585A83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97B29-551B-0195-0565-17D86E69B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D81F2-12D9-6815-303E-3A696429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F9593-9A6F-E5BF-752A-E28B5DC8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89C71-C3D8-2A4D-C977-84816FF4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5FF8-577D-E025-0968-308E7149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6A4B9-C8AB-8148-C176-5B39BC844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0DCB4-C447-5636-61F5-D8F420744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790B2-BE6E-8BDB-378C-C06C0D24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03FC-912E-7C40-023F-F82F18A0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D0410-6454-E0C3-B76C-B6FE0C92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D1B95-0ADC-2878-C8E6-4CD5C2B3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3B38C-2B41-D8EA-1C51-05E6BBB61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70D6-0C11-61A5-1135-D2FD2030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32B9E-5CA3-2C4B-BC08-DE47B91FF31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F9E4D-59B1-D7DA-5592-26032BF7B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9A8FB-7869-5B7E-2C3D-7CB57C60F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8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B12D7F-A174-062E-8371-0B2F473D7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Saw blade with solid fill">
            <a:extLst>
              <a:ext uri="{FF2B5EF4-FFF2-40B4-BE49-F238E27FC236}">
                <a16:creationId xmlns:a16="http://schemas.microsoft.com/office/drawing/2014/main" id="{6DBF696B-CF50-9C5A-39A1-03D9195A0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5224" y="4867702"/>
            <a:ext cx="1990298" cy="1990298"/>
          </a:xfrm>
          <a:prstGeom prst="rect">
            <a:avLst/>
          </a:prstGeom>
        </p:spPr>
      </p:pic>
      <p:pic>
        <p:nvPicPr>
          <p:cNvPr id="6" name="Graphic 5" descr="Saw blade with solid fill">
            <a:extLst>
              <a:ext uri="{FF2B5EF4-FFF2-40B4-BE49-F238E27FC236}">
                <a16:creationId xmlns:a16="http://schemas.microsoft.com/office/drawing/2014/main" id="{B1534ED6-4014-39B8-10C4-61BBCF682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0851" y="4867702"/>
            <a:ext cx="1990298" cy="1990298"/>
          </a:xfrm>
          <a:prstGeom prst="rect">
            <a:avLst/>
          </a:prstGeom>
        </p:spPr>
      </p:pic>
      <p:pic>
        <p:nvPicPr>
          <p:cNvPr id="7" name="Graphic 6" descr="Saw blade with solid fill">
            <a:extLst>
              <a:ext uri="{FF2B5EF4-FFF2-40B4-BE49-F238E27FC236}">
                <a16:creationId xmlns:a16="http://schemas.microsoft.com/office/drawing/2014/main" id="{24981C60-133E-5707-2CCE-A665B4196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6478" y="4867702"/>
            <a:ext cx="1990298" cy="19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3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EC10B28-9400-EF34-D444-56812EA5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69" y="1248770"/>
            <a:ext cx="4651157" cy="43604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481CB7-4653-FF78-D148-B6F073ED645E}"/>
              </a:ext>
            </a:extLst>
          </p:cNvPr>
          <p:cNvSpPr txBox="1"/>
          <p:nvPr/>
        </p:nvSpPr>
        <p:spPr>
          <a:xfrm>
            <a:off x="5017826" y="2497976"/>
            <a:ext cx="65822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3783C5"/>
                </a:solidFill>
                <a:latin typeface="Comic Sans MS" panose="030F0902030302020204" pitchFamily="66" charset="0"/>
                <a:ea typeface="APPLE LIGOTHIC MEDIUM" pitchFamily="2" charset="-120"/>
                <a:cs typeface="Baguet Script" panose="020F0502020204030204" pitchFamily="34" charset="0"/>
              </a:rPr>
              <a:t>Chainsaw</a:t>
            </a:r>
            <a:endParaRPr lang="en-US" sz="4000" b="1" dirty="0">
              <a:solidFill>
                <a:srgbClr val="3783C5"/>
              </a:solidFill>
              <a:latin typeface="Comic Sans MS" panose="030F0902030302020204" pitchFamily="66" charset="0"/>
              <a:ea typeface="APPLE LIGOTHIC MEDIUM" pitchFamily="2" charset="-120"/>
              <a:cs typeface="Baguet Scrip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3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Bugwadia</dc:creator>
  <cp:lastModifiedBy>Jim Bugwadia</cp:lastModifiedBy>
  <cp:revision>9</cp:revision>
  <dcterms:created xsi:type="dcterms:W3CDTF">2023-10-15T23:29:36Z</dcterms:created>
  <dcterms:modified xsi:type="dcterms:W3CDTF">2023-10-31T17:39:50Z</dcterms:modified>
</cp:coreProperties>
</file>