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1" r:id="rId3"/>
    <p:sldId id="266" r:id="rId4"/>
    <p:sldId id="261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E5B"/>
    <a:srgbClr val="3783C5"/>
    <a:srgbClr val="FFD700"/>
    <a:srgbClr val="CE9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5"/>
    <p:restoredTop sz="96966"/>
  </p:normalViewPr>
  <p:slideViewPr>
    <p:cSldViewPr snapToGrid="0">
      <p:cViewPr varScale="1">
        <p:scale>
          <a:sx n="115" d="100"/>
          <a:sy n="11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00E6-4147-1599-4777-57D1B9C9B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618C-17FC-1D94-CE56-A508F682D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A007-98B9-2ED4-2E53-A2BD5DC9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B6D6-B477-2847-2C7A-CAFDF29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69C5E-79C4-BB3A-59CA-B6992954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D758-5A5B-3D14-8178-4ED1BE50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0F47D-B24F-7306-6D92-4BC084C90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FA95C-C8A2-6568-61AA-996A3D72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A650-75E3-801D-2FC9-7719D56F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F1B-70D5-73D3-243B-D179C6D6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C9697-3CAC-8C77-65B3-BBDC9E76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A2ED6-5B60-A49A-0342-59AC8C67F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B052C-9D7F-C9F9-D749-99289341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448-7A9E-3A1A-AD1A-12864F8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D183-C013-BFAF-5FF1-A53D25B1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9DF6-CF39-2978-BF56-AD6AC036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C7D9-C724-F161-2F52-CEBEA323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980A0-2EA8-8929-FF13-61FA046C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7E389-2565-9DC9-D046-A841B9E0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49A9-2100-20CD-83F8-C8DC9695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DF4C-7B74-653F-A1FB-33543A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8676C-A475-4541-0DCD-396A6C60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7C95-8EE9-3154-80DC-EF81E6B4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2703-085A-5D53-C1BF-53F112AF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F46-EA7D-A8F9-B710-1850FDAD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238C-2914-DACD-DC41-A637FB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BA5EB-BA6C-E135-2488-97007C79A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47FC-6009-4B35-DB93-B9034609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46277-A439-D051-F8A6-3474CD0C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BD3BC-0FB7-6A4E-60C5-6DB34CC3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8EB7F-FF09-4C51-A4BF-0786517B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CA6-96F8-EA86-EC76-5C490A8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626C-B2F8-51C8-7F22-2D87CBCB7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C34E5-7698-20F3-0269-F1965BE5A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D431F-0EFA-DBE9-6FE7-1C8847A82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9EFD07-61A8-BD0F-D8D0-0452BE2BB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D4D4F-72DE-D3AD-5362-7FF53A8F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E866-766F-4339-8338-C180BFF8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D8749-67E6-E9A5-DBFB-81E3CD50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359A-38B3-B237-4384-05793B70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C196-1411-5E1F-DBAF-2AFE67F8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FBDAF-61EA-957B-99BF-17B227AC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973BB-ABBB-5DC6-752A-5589022F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9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67711-6F05-39FF-1655-E294A37F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B2717-0FCA-8A08-23B4-79183B8B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6CA-A198-B684-6F56-C4C5B51E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1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5979-FCEC-6484-90B4-AC6B7382E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0026-D15A-1458-8A95-DE585A83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97B29-551B-0195-0565-17D86E69B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D81F2-12D9-6815-303E-3A696429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F9593-9A6F-E5BF-752A-E28B5DC8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89C71-C3D8-2A4D-C977-84816FF4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5FF8-577D-E025-0968-308E7149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A4B9-C8AB-8148-C176-5B39BC84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DCB4-C447-5636-61F5-D8F420744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90B2-BE6E-8BDB-378C-C06C0D24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03FC-912E-7C40-023F-F82F18A0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D0410-6454-E0C3-B76C-B6FE0C92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D1B95-0ADC-2878-C8E6-4CD5C2B3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3B38C-2B41-D8EA-1C51-05E6BBB6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70D6-0C11-61A5-1135-D2FD2030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2B9E-5CA3-2C4B-BC08-DE47B91FF31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9E4D-59B1-D7DA-5592-26032BF7B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A8FB-7869-5B7E-2C3D-7CB57C60F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185F7-A96B-AD49-8231-EBE9431FE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2642E9F-A13D-DCB8-E3EE-28EFB8F99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2" y="957840"/>
            <a:ext cx="4135271" cy="413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and white drawing of a chainsaw&#10;&#10;Description automatically generated">
            <a:extLst>
              <a:ext uri="{FF2B5EF4-FFF2-40B4-BE49-F238E27FC236}">
                <a16:creationId xmlns:a16="http://schemas.microsoft.com/office/drawing/2014/main" id="{E7B9FE72-78C8-B73E-6D32-02E6168EA0E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5929167" y="1909856"/>
            <a:ext cx="4135271" cy="4135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F4613-EC35-B569-323B-9B83BB60319A}"/>
              </a:ext>
            </a:extLst>
          </p:cNvPr>
          <p:cNvSpPr txBox="1"/>
          <p:nvPr/>
        </p:nvSpPr>
        <p:spPr>
          <a:xfrm>
            <a:off x="4482058" y="1600781"/>
            <a:ext cx="7029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Lucida Handwriting" panose="03010101010101010101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Chainsaw</a:t>
            </a:r>
            <a:endParaRPr lang="en-US" sz="3200" dirty="0">
              <a:latin typeface="Lucida Handwriting" panose="03010101010101010101" pitchFamily="66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4979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A79777-EE71-2575-3713-468C84B0B23B}"/>
              </a:ext>
            </a:extLst>
          </p:cNvPr>
          <p:cNvSpPr/>
          <p:nvPr/>
        </p:nvSpPr>
        <p:spPr>
          <a:xfrm>
            <a:off x="2324549" y="3783719"/>
            <a:ext cx="7316344" cy="277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ack and white drawing of a chainsaw&#10;&#10;Description automatically generated">
            <a:extLst>
              <a:ext uri="{FF2B5EF4-FFF2-40B4-BE49-F238E27FC236}">
                <a16:creationId xmlns:a16="http://schemas.microsoft.com/office/drawing/2014/main" id="{B15ABB3C-5341-8EDB-CAF1-C6D807D3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840840" y="10263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1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A79777-EE71-2575-3713-468C84B0B23B}"/>
              </a:ext>
            </a:extLst>
          </p:cNvPr>
          <p:cNvSpPr/>
          <p:nvPr/>
        </p:nvSpPr>
        <p:spPr>
          <a:xfrm>
            <a:off x="2324549" y="3783719"/>
            <a:ext cx="7316344" cy="277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black and white drawing of a chainsaw&#10;&#10;Description automatically generated">
            <a:extLst>
              <a:ext uri="{FF2B5EF4-FFF2-40B4-BE49-F238E27FC236}">
                <a16:creationId xmlns:a16="http://schemas.microsoft.com/office/drawing/2014/main" id="{B15ABB3C-5341-8EDB-CAF1-C6D807D3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40" y="1026368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9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A79777-EE71-2575-3713-468C84B0B23B}"/>
              </a:ext>
            </a:extLst>
          </p:cNvPr>
          <p:cNvSpPr/>
          <p:nvPr/>
        </p:nvSpPr>
        <p:spPr>
          <a:xfrm>
            <a:off x="2748296" y="3725839"/>
            <a:ext cx="7316344" cy="31321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Saw with solid fill">
            <a:extLst>
              <a:ext uri="{FF2B5EF4-FFF2-40B4-BE49-F238E27FC236}">
                <a16:creationId xmlns:a16="http://schemas.microsoft.com/office/drawing/2014/main" id="{74832F8C-B6FD-DAC8-9088-BA3EAD11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96981">
            <a:off x="3111565" y="1621942"/>
            <a:ext cx="5568505" cy="556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3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orange logo&#10;&#10;Description automatically generated">
            <a:extLst>
              <a:ext uri="{FF2B5EF4-FFF2-40B4-BE49-F238E27FC236}">
                <a16:creationId xmlns:a16="http://schemas.microsoft.com/office/drawing/2014/main" id="{5526DA06-2673-DAB5-88CB-29488D069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A79777-EE71-2575-3713-468C84B0B23B}"/>
              </a:ext>
            </a:extLst>
          </p:cNvPr>
          <p:cNvSpPr/>
          <p:nvPr/>
        </p:nvSpPr>
        <p:spPr>
          <a:xfrm>
            <a:off x="2324549" y="3783719"/>
            <a:ext cx="7316344" cy="277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DD18F0-EEDB-EDD2-C0C1-5DE53AABCE22}"/>
              </a:ext>
            </a:extLst>
          </p:cNvPr>
          <p:cNvGrpSpPr/>
          <p:nvPr/>
        </p:nvGrpSpPr>
        <p:grpSpPr>
          <a:xfrm>
            <a:off x="3067472" y="3783719"/>
            <a:ext cx="6076528" cy="2122559"/>
            <a:chOff x="3445319" y="3783718"/>
            <a:chExt cx="6159003" cy="2253187"/>
          </a:xfrm>
        </p:grpSpPr>
        <p:pic>
          <p:nvPicPr>
            <p:cNvPr id="13" name="Picture 12" descr="A black rectangular object with a white background&#10;&#10;Description automatically generated">
              <a:extLst>
                <a:ext uri="{FF2B5EF4-FFF2-40B4-BE49-F238E27FC236}">
                  <a16:creationId xmlns:a16="http://schemas.microsoft.com/office/drawing/2014/main" id="{51A2F686-C8A9-C979-1679-143D9F7E8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9252" y="3783718"/>
              <a:ext cx="5795070" cy="2253187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56D3A7-50D8-5323-69EF-B6A38C2EA500}"/>
                </a:ext>
              </a:extLst>
            </p:cNvPr>
            <p:cNvSpPr/>
            <p:nvPr/>
          </p:nvSpPr>
          <p:spPr>
            <a:xfrm>
              <a:off x="3445319" y="3783719"/>
              <a:ext cx="459638" cy="22531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18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tool&#10;&#10;Description automatically generated">
            <a:extLst>
              <a:ext uri="{FF2B5EF4-FFF2-40B4-BE49-F238E27FC236}">
                <a16:creationId xmlns:a16="http://schemas.microsoft.com/office/drawing/2014/main" id="{7F118B9A-A5D9-84D0-1E47-0B1C3E941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29" y="0"/>
            <a:ext cx="68669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1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Handwriting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Jim Bugwadia</cp:lastModifiedBy>
  <cp:revision>6</cp:revision>
  <dcterms:created xsi:type="dcterms:W3CDTF">2023-10-15T23:29:36Z</dcterms:created>
  <dcterms:modified xsi:type="dcterms:W3CDTF">2023-10-31T06:58:13Z</dcterms:modified>
</cp:coreProperties>
</file>