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F99"/>
    <a:srgbClr val="3783C5"/>
    <a:srgbClr val="E77E5B"/>
    <a:srgbClr val="FFD70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43"/>
    <p:restoredTop sz="96966"/>
  </p:normalViewPr>
  <p:slideViewPr>
    <p:cSldViewPr snapToGrid="0">
      <p:cViewPr varScale="1">
        <p:scale>
          <a:sx n="115" d="100"/>
          <a:sy n="115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00E6-4147-1599-4777-57D1B9C9B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618C-17FC-1D94-CE56-A508F682D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A007-98B9-2ED4-2E53-A2BD5DC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B6D6-B477-2847-2C7A-CAFDF29E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9C5E-79C4-BB3A-59CA-B699295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D758-5A5B-3D14-8178-4ED1BE50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0F47D-B24F-7306-6D92-4BC084C9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A95C-C8A2-6568-61AA-996A3D72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A650-75E3-801D-2FC9-7719D56F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0F1B-70D5-73D3-243B-D179C6D6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C9697-3CAC-8C77-65B3-BBDC9E76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2ED6-5B60-A49A-0342-59AC8C67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052C-9D7F-C9F9-D749-9928934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3448-7A9E-3A1A-AD1A-12864F87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D183-C013-BFAF-5FF1-A53D25B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DF6-CF39-2978-BF56-AD6AC036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C7D9-C724-F161-2F52-CEBEA323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80A0-2EA8-8929-FF13-61FA046C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E389-2565-9DC9-D046-A841B9E0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49A9-2100-20CD-83F8-C8DC9695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F4C-7B74-653F-A1FB-33543A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76C-A475-4541-0DCD-396A6C60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C95-8EE9-3154-80DC-EF81E6B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2703-085A-5D53-C1BF-53F112A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6F46-EA7D-A8F9-B710-1850FDAD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238C-2914-DACD-DC41-A637FB65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A5EB-BA6C-E135-2488-97007C7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47FC-6009-4B35-DB93-B9034609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46277-A439-D051-F8A6-3474CD0C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D3BC-0FB7-6A4E-60C5-6DB34CC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EB7F-FF09-4C51-A4BF-0786517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A6-96F8-EA86-EC76-5C490A8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626C-B2F8-51C8-7F22-2D87CBCB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34E5-7698-20F3-0269-F1965BE5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D431F-0EFA-DBE9-6FE7-1C8847A8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FD07-61A8-BD0F-D8D0-0452BE2B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D4D4F-72DE-D3AD-5362-7FF53A8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E866-766F-4339-8338-C180BFF8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D8749-67E6-E9A5-DBFB-81E3CD50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59A-38B3-B237-4384-05793B7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C196-1411-5E1F-DBAF-2AFE67F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BDAF-61EA-957B-99BF-17B227AC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973BB-ABBB-5DC6-752A-5589022F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7711-6F05-39FF-1655-E294A37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B2717-0FCA-8A08-23B4-79183B8B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A96CA-A198-B684-6F56-C4C5B51E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5979-FCEC-6484-90B4-AC6B7382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0026-D15A-1458-8A95-DE585A83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7B29-551B-0195-0565-17D86E69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81F2-12D9-6815-303E-3A696429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9593-9A6F-E5BF-752A-E28B5DC8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9C71-C3D8-2A4D-C977-84816FF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5FF8-577D-E025-0968-308E7149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6A4B9-C8AB-8148-C176-5B39BC844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DCB4-C447-5636-61F5-D8F42074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90B2-BE6E-8BDB-378C-C06C0D24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03FC-912E-7C40-023F-F82F18A0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0410-6454-E0C3-B76C-B6FE0C9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D1B95-0ADC-2878-C8E6-4CD5C2B3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B38C-2B41-D8EA-1C51-05E6BBB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70D6-0C11-61A5-1135-D2FD2030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2B9E-5CA3-2C4B-BC08-DE47B91FF319}" type="datetimeFigureOut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9E4D-59B1-D7DA-5592-26032BF7B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A8FB-7869-5B7E-2C3D-7CB57C60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B12D7F-A174-062E-8371-0B2F473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42167F-A915-3D14-4E3A-F0EF02D0A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765" y="4619357"/>
            <a:ext cx="6586470" cy="21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3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B12D7F-A174-062E-8371-0B2F473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14DAD-CEA7-BB9F-EE49-B908CEFD6F43}"/>
              </a:ext>
            </a:extLst>
          </p:cNvPr>
          <p:cNvSpPr/>
          <p:nvPr/>
        </p:nvSpPr>
        <p:spPr>
          <a:xfrm>
            <a:off x="2012569" y="5005185"/>
            <a:ext cx="7666690" cy="16074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nvoy Proxy">
            <a:extLst>
              <a:ext uri="{FF2B5EF4-FFF2-40B4-BE49-F238E27FC236}">
                <a16:creationId xmlns:a16="http://schemas.microsoft.com/office/drawing/2014/main" id="{16CE8467-1847-3D5B-E68C-8A64A4777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792" y="5005185"/>
            <a:ext cx="1837809" cy="14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nvoy Proxy">
            <a:extLst>
              <a:ext uri="{FF2B5EF4-FFF2-40B4-BE49-F238E27FC236}">
                <a16:creationId xmlns:a16="http://schemas.microsoft.com/office/drawing/2014/main" id="{8BEBCAFE-F590-2075-8896-9192BD0E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95" y="5005185"/>
            <a:ext cx="1837809" cy="14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nvoy Proxy">
            <a:extLst>
              <a:ext uri="{FF2B5EF4-FFF2-40B4-BE49-F238E27FC236}">
                <a16:creationId xmlns:a16="http://schemas.microsoft.com/office/drawing/2014/main" id="{F96BC32D-3358-1F23-BFC6-1B9A6D2AC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153" y="5005184"/>
            <a:ext cx="1837809" cy="14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B12D7F-A174-062E-8371-0B2F473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14DAD-CEA7-BB9F-EE49-B908CEFD6F43}"/>
              </a:ext>
            </a:extLst>
          </p:cNvPr>
          <p:cNvSpPr/>
          <p:nvPr/>
        </p:nvSpPr>
        <p:spPr>
          <a:xfrm>
            <a:off x="2012569" y="5005185"/>
            <a:ext cx="7666690" cy="16074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What is Envoy — envoy 1.30.0-dev-1ddf0f documentation">
            <a:extLst>
              <a:ext uri="{FF2B5EF4-FFF2-40B4-BE49-F238E27FC236}">
                <a16:creationId xmlns:a16="http://schemas.microsoft.com/office/drawing/2014/main" id="{3FD40C03-B5C1-DAE8-063E-D3D0561B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878" y="4759858"/>
            <a:ext cx="5278244" cy="170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B12D7F-A174-062E-8371-0B2F473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14DAD-CEA7-BB9F-EE49-B908CEFD6F43}"/>
              </a:ext>
            </a:extLst>
          </p:cNvPr>
          <p:cNvSpPr/>
          <p:nvPr/>
        </p:nvSpPr>
        <p:spPr>
          <a:xfrm>
            <a:off x="2012569" y="4070195"/>
            <a:ext cx="7666690" cy="25424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What is Envoy — envoy 1.30.0-dev-1ddf0f documentation">
            <a:extLst>
              <a:ext uri="{FF2B5EF4-FFF2-40B4-BE49-F238E27FC236}">
                <a16:creationId xmlns:a16="http://schemas.microsoft.com/office/drawing/2014/main" id="{3FD40C03-B5C1-DAE8-063E-D3D0561BC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741" y="4233386"/>
            <a:ext cx="6848942" cy="221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33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voy Proxy">
            <a:extLst>
              <a:ext uri="{FF2B5EF4-FFF2-40B4-BE49-F238E27FC236}">
                <a16:creationId xmlns:a16="http://schemas.microsoft.com/office/drawing/2014/main" id="{26FCF6EF-1697-430B-A2EF-AFAB46FE3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122" y="278780"/>
            <a:ext cx="7101046" cy="567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38E966A-F094-CE9B-1FEA-D0F239BA26ED}"/>
              </a:ext>
            </a:extLst>
          </p:cNvPr>
          <p:cNvSpPr/>
          <p:nvPr/>
        </p:nvSpPr>
        <p:spPr>
          <a:xfrm>
            <a:off x="4270917" y="1773044"/>
            <a:ext cx="1873405" cy="2877015"/>
          </a:xfrm>
          <a:custGeom>
            <a:avLst/>
            <a:gdLst>
              <a:gd name="connsiteX0" fmla="*/ 11151 w 1873405"/>
              <a:gd name="connsiteY0" fmla="*/ 512956 h 2877015"/>
              <a:gd name="connsiteX1" fmla="*/ 33454 w 1873405"/>
              <a:gd name="connsiteY1" fmla="*/ 0 h 2877015"/>
              <a:gd name="connsiteX2" fmla="*/ 1851103 w 1873405"/>
              <a:gd name="connsiteY2" fmla="*/ 1070517 h 2877015"/>
              <a:gd name="connsiteX3" fmla="*/ 1873405 w 1873405"/>
              <a:gd name="connsiteY3" fmla="*/ 2877015 h 2877015"/>
              <a:gd name="connsiteX4" fmla="*/ 1170878 w 1873405"/>
              <a:gd name="connsiteY4" fmla="*/ 2497873 h 2877015"/>
              <a:gd name="connsiteX5" fmla="*/ 1103971 w 1873405"/>
              <a:gd name="connsiteY5" fmla="*/ 1371600 h 2877015"/>
              <a:gd name="connsiteX6" fmla="*/ 0 w 1873405"/>
              <a:gd name="connsiteY6" fmla="*/ 713678 h 2877015"/>
              <a:gd name="connsiteX7" fmla="*/ 11151 w 1873405"/>
              <a:gd name="connsiteY7" fmla="*/ 512956 h 287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3405" h="2877015">
                <a:moveTo>
                  <a:pt x="11151" y="512956"/>
                </a:moveTo>
                <a:lnTo>
                  <a:pt x="33454" y="0"/>
                </a:lnTo>
                <a:lnTo>
                  <a:pt x="1851103" y="1070517"/>
                </a:lnTo>
                <a:lnTo>
                  <a:pt x="1873405" y="2877015"/>
                </a:lnTo>
                <a:lnTo>
                  <a:pt x="1170878" y="2497873"/>
                </a:lnTo>
                <a:lnTo>
                  <a:pt x="1103971" y="1371600"/>
                </a:lnTo>
                <a:lnTo>
                  <a:pt x="0" y="713678"/>
                </a:lnTo>
                <a:lnTo>
                  <a:pt x="11151" y="512956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B12D7F-A174-062E-8371-0B2F473D7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88" y="1079956"/>
            <a:ext cx="2943924" cy="2943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45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12</cp:revision>
  <dcterms:created xsi:type="dcterms:W3CDTF">2023-10-15T23:29:36Z</dcterms:created>
  <dcterms:modified xsi:type="dcterms:W3CDTF">2024-03-10T22:29:10Z</dcterms:modified>
</cp:coreProperties>
</file>