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FB5kWHPu5vRlaui1o4hKQSJUW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a865f61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dea865f612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ea865f612_0_48"/>
          <p:cNvSpPr/>
          <p:nvPr/>
        </p:nvSpPr>
        <p:spPr>
          <a:xfrm>
            <a:off x="10506440" y="3677122"/>
            <a:ext cx="11187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dea865f612_0_48"/>
          <p:cNvSpPr/>
          <p:nvPr/>
        </p:nvSpPr>
        <p:spPr>
          <a:xfrm>
            <a:off x="3027700" y="2249738"/>
            <a:ext cx="6980400" cy="2908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dea865f612_0_48"/>
          <p:cNvSpPr/>
          <p:nvPr/>
        </p:nvSpPr>
        <p:spPr>
          <a:xfrm>
            <a:off x="1485239" y="312044"/>
            <a:ext cx="11238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Handler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dea865f612_0_48"/>
          <p:cNvSpPr/>
          <p:nvPr/>
        </p:nvSpPr>
        <p:spPr>
          <a:xfrm>
            <a:off x="2927353" y="312044"/>
            <a:ext cx="10941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Authn / Authz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ea865f612_0_48"/>
          <p:cNvSpPr/>
          <p:nvPr/>
        </p:nvSpPr>
        <p:spPr>
          <a:xfrm>
            <a:off x="4339896" y="312044"/>
            <a:ext cx="11886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 admission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ea865f612_0_48"/>
          <p:cNvSpPr/>
          <p:nvPr/>
        </p:nvSpPr>
        <p:spPr>
          <a:xfrm>
            <a:off x="5936115" y="312044"/>
            <a:ext cx="11886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Validation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ea865f612_0_48"/>
          <p:cNvSpPr/>
          <p:nvPr/>
        </p:nvSpPr>
        <p:spPr>
          <a:xfrm>
            <a:off x="7500816" y="312044"/>
            <a:ext cx="12684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 admission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dea865f612_0_48"/>
          <p:cNvSpPr/>
          <p:nvPr/>
        </p:nvSpPr>
        <p:spPr>
          <a:xfrm>
            <a:off x="9232623" y="312044"/>
            <a:ext cx="914400" cy="6825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gdea865f612_0_48"/>
          <p:cNvCxnSpPr>
            <a:stCxn id="86" idx="3"/>
            <a:endCxn id="87" idx="1"/>
          </p:cNvCxnSpPr>
          <p:nvPr/>
        </p:nvCxnSpPr>
        <p:spPr>
          <a:xfrm>
            <a:off x="2609039" y="653294"/>
            <a:ext cx="31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" name="Google Shape;93;gdea865f612_0_48"/>
          <p:cNvCxnSpPr>
            <a:stCxn id="87" idx="3"/>
            <a:endCxn id="88" idx="1"/>
          </p:cNvCxnSpPr>
          <p:nvPr/>
        </p:nvCxnSpPr>
        <p:spPr>
          <a:xfrm>
            <a:off x="4021453" y="653294"/>
            <a:ext cx="31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gdea865f612_0_48"/>
          <p:cNvCxnSpPr>
            <a:stCxn id="88" idx="3"/>
            <a:endCxn id="89" idx="1"/>
          </p:cNvCxnSpPr>
          <p:nvPr/>
        </p:nvCxnSpPr>
        <p:spPr>
          <a:xfrm>
            <a:off x="5528496" y="653294"/>
            <a:ext cx="407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gdea865f612_0_48"/>
          <p:cNvCxnSpPr>
            <a:stCxn id="89" idx="3"/>
            <a:endCxn id="90" idx="1"/>
          </p:cNvCxnSpPr>
          <p:nvPr/>
        </p:nvCxnSpPr>
        <p:spPr>
          <a:xfrm>
            <a:off x="7124715" y="653294"/>
            <a:ext cx="37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gdea865f612_0_48"/>
          <p:cNvCxnSpPr>
            <a:stCxn id="90" idx="3"/>
            <a:endCxn id="91" idx="2"/>
          </p:cNvCxnSpPr>
          <p:nvPr/>
        </p:nvCxnSpPr>
        <p:spPr>
          <a:xfrm>
            <a:off x="8769216" y="653294"/>
            <a:ext cx="4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gdea865f612_0_48"/>
          <p:cNvCxnSpPr>
            <a:endCxn id="86" idx="1"/>
          </p:cNvCxnSpPr>
          <p:nvPr/>
        </p:nvCxnSpPr>
        <p:spPr>
          <a:xfrm>
            <a:off x="1078139" y="653294"/>
            <a:ext cx="40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gdea865f612_0_48"/>
          <p:cNvSpPr txBox="1"/>
          <p:nvPr/>
        </p:nvSpPr>
        <p:spPr>
          <a:xfrm>
            <a:off x="276000" y="348100"/>
            <a:ext cx="112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gdea865f612_0_48"/>
          <p:cNvCxnSpPr/>
          <p:nvPr/>
        </p:nvCxnSpPr>
        <p:spPr>
          <a:xfrm flipH="1">
            <a:off x="5162825" y="1034250"/>
            <a:ext cx="33000" cy="1552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100" name="Google Shape;100;gdea865f612_0_48"/>
          <p:cNvCxnSpPr/>
          <p:nvPr/>
        </p:nvCxnSpPr>
        <p:spPr>
          <a:xfrm rot="5400000">
            <a:off x="6990366" y="1467194"/>
            <a:ext cx="1160100" cy="1129200"/>
          </a:xfrm>
          <a:prstGeom prst="bentConnector3">
            <a:avLst>
              <a:gd fmla="val 52102" name="adj1"/>
            </a:avLst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101" name="Google Shape;101;gdea865f612_0_48"/>
          <p:cNvSpPr txBox="1"/>
          <p:nvPr/>
        </p:nvSpPr>
        <p:spPr>
          <a:xfrm>
            <a:off x="3205240" y="5029071"/>
            <a:ext cx="17313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Kyverno Controllers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dea865f612_0_48"/>
          <p:cNvSpPr/>
          <p:nvPr/>
        </p:nvSpPr>
        <p:spPr>
          <a:xfrm>
            <a:off x="3582500" y="3265822"/>
            <a:ext cx="1545000" cy="5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dea865f612_0_48"/>
          <p:cNvSpPr/>
          <p:nvPr/>
        </p:nvSpPr>
        <p:spPr>
          <a:xfrm>
            <a:off x="822483" y="3131781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dea865f612_0_48"/>
          <p:cNvSpPr/>
          <p:nvPr/>
        </p:nvSpPr>
        <p:spPr>
          <a:xfrm>
            <a:off x="940238" y="3244138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Webhook Configuration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dea865f612_0_48"/>
          <p:cNvSpPr/>
          <p:nvPr/>
        </p:nvSpPr>
        <p:spPr>
          <a:xfrm>
            <a:off x="820223" y="4107038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dea865f612_0_48"/>
          <p:cNvSpPr/>
          <p:nvPr/>
        </p:nvSpPr>
        <p:spPr>
          <a:xfrm>
            <a:off x="10619441" y="3770504"/>
            <a:ext cx="11550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gdea865f612_0_48"/>
          <p:cNvCxnSpPr/>
          <p:nvPr/>
        </p:nvCxnSpPr>
        <p:spPr>
          <a:xfrm flipH="1">
            <a:off x="9375490" y="3869018"/>
            <a:ext cx="1116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08" name="Google Shape;108;gdea865f612_0_48"/>
          <p:cNvSpPr/>
          <p:nvPr/>
        </p:nvSpPr>
        <p:spPr>
          <a:xfrm>
            <a:off x="7746889" y="3380011"/>
            <a:ext cx="1628400" cy="5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dea865f612_0_48"/>
          <p:cNvSpPr/>
          <p:nvPr/>
        </p:nvSpPr>
        <p:spPr>
          <a:xfrm>
            <a:off x="7746889" y="4206657"/>
            <a:ext cx="1628400" cy="5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dea865f612_0_48"/>
          <p:cNvSpPr/>
          <p:nvPr/>
        </p:nvSpPr>
        <p:spPr>
          <a:xfrm>
            <a:off x="4920336" y="5543151"/>
            <a:ext cx="20793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dea865f612_0_48"/>
          <p:cNvSpPr/>
          <p:nvPr/>
        </p:nvSpPr>
        <p:spPr>
          <a:xfrm>
            <a:off x="5038091" y="5655508"/>
            <a:ext cx="20793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Policies</a:t>
            </a:r>
            <a:endParaRPr/>
          </a:p>
        </p:txBody>
      </p:sp>
      <p:sp>
        <p:nvSpPr>
          <p:cNvPr id="112" name="Google Shape;112;gdea865f612_0_48"/>
          <p:cNvSpPr/>
          <p:nvPr/>
        </p:nvSpPr>
        <p:spPr>
          <a:xfrm>
            <a:off x="10431810" y="2917733"/>
            <a:ext cx="11187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dea865f612_0_48"/>
          <p:cNvSpPr/>
          <p:nvPr/>
        </p:nvSpPr>
        <p:spPr>
          <a:xfrm>
            <a:off x="10544811" y="3011115"/>
            <a:ext cx="11550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>
                <a:solidFill>
                  <a:schemeClr val="dk1"/>
                </a:solidFill>
              </a:rPr>
              <a:t>Ephemeral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gdea865f612_0_48"/>
          <p:cNvCxnSpPr/>
          <p:nvPr/>
        </p:nvCxnSpPr>
        <p:spPr>
          <a:xfrm flipH="1">
            <a:off x="9375285" y="3215383"/>
            <a:ext cx="1053000" cy="378900"/>
          </a:xfrm>
          <a:prstGeom prst="bentConnector3">
            <a:avLst>
              <a:gd fmla="val 22188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115" name="Google Shape;115;gdea865f612_0_48"/>
          <p:cNvSpPr/>
          <p:nvPr/>
        </p:nvSpPr>
        <p:spPr>
          <a:xfrm>
            <a:off x="10527986" y="4529876"/>
            <a:ext cx="11187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dea865f612_0_48"/>
          <p:cNvSpPr/>
          <p:nvPr/>
        </p:nvSpPr>
        <p:spPr>
          <a:xfrm>
            <a:off x="10640987" y="4623258"/>
            <a:ext cx="11550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gdea865f612_0_48"/>
          <p:cNvCxnSpPr/>
          <p:nvPr/>
        </p:nvCxnSpPr>
        <p:spPr>
          <a:xfrm rot="10800000">
            <a:off x="9375486" y="4732576"/>
            <a:ext cx="1165800" cy="1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118" name="Google Shape;118;gdea865f612_0_48"/>
          <p:cNvCxnSpPr>
            <a:stCxn id="109" idx="2"/>
            <a:endCxn id="111" idx="3"/>
          </p:cNvCxnSpPr>
          <p:nvPr/>
        </p:nvCxnSpPr>
        <p:spPr>
          <a:xfrm rot="5400000">
            <a:off x="7250539" y="4668207"/>
            <a:ext cx="1177500" cy="14436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19" name="Google Shape;119;gdea865f612_0_48"/>
          <p:cNvCxnSpPr>
            <a:stCxn id="108" idx="1"/>
            <a:endCxn id="111" idx="3"/>
          </p:cNvCxnSpPr>
          <p:nvPr/>
        </p:nvCxnSpPr>
        <p:spPr>
          <a:xfrm flipH="1">
            <a:off x="7117489" y="3677311"/>
            <a:ext cx="629400" cy="2301300"/>
          </a:xfrm>
          <a:prstGeom prst="bentConnector3">
            <a:avLst>
              <a:gd fmla="val 21900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20" name="Google Shape;120;gdea865f612_0_48"/>
          <p:cNvCxnSpPr>
            <a:stCxn id="102" idx="1"/>
            <a:endCxn id="104" idx="3"/>
          </p:cNvCxnSpPr>
          <p:nvPr/>
        </p:nvCxnSpPr>
        <p:spPr>
          <a:xfrm flipH="1">
            <a:off x="2529200" y="3563122"/>
            <a:ext cx="1053300" cy="4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gdea865f612_0_48"/>
          <p:cNvCxnSpPr/>
          <p:nvPr/>
        </p:nvCxnSpPr>
        <p:spPr>
          <a:xfrm flipH="1">
            <a:off x="2468298" y="3706166"/>
            <a:ext cx="1114200" cy="699900"/>
          </a:xfrm>
          <a:prstGeom prst="bentConnector3">
            <a:avLst>
              <a:gd fmla="val 68239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22" name="Google Shape;122;gdea865f612_0_48"/>
          <p:cNvCxnSpPr/>
          <p:nvPr/>
        </p:nvCxnSpPr>
        <p:spPr>
          <a:xfrm rot="10800000">
            <a:off x="2544498" y="4686418"/>
            <a:ext cx="111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gdea865f612_0_48"/>
          <p:cNvSpPr/>
          <p:nvPr/>
        </p:nvSpPr>
        <p:spPr>
          <a:xfrm>
            <a:off x="5692339" y="3630430"/>
            <a:ext cx="1853700" cy="6522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gdea865f612_0_48"/>
          <p:cNvCxnSpPr/>
          <p:nvPr/>
        </p:nvCxnSpPr>
        <p:spPr>
          <a:xfrm rot="-5400000">
            <a:off x="6269435" y="3356230"/>
            <a:ext cx="547800" cy="6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25" name="Google Shape;125;gdea865f612_0_48"/>
          <p:cNvSpPr/>
          <p:nvPr/>
        </p:nvSpPr>
        <p:spPr>
          <a:xfrm>
            <a:off x="8939215" y="5479263"/>
            <a:ext cx="20793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dea865f612_0_48"/>
          <p:cNvSpPr/>
          <p:nvPr/>
        </p:nvSpPr>
        <p:spPr>
          <a:xfrm>
            <a:off x="9056970" y="5591620"/>
            <a:ext cx="20793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PolicyExceptions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gdea865f612_0_48"/>
          <p:cNvCxnSpPr/>
          <p:nvPr/>
        </p:nvCxnSpPr>
        <p:spPr>
          <a:xfrm flipH="1">
            <a:off x="7017925" y="3476050"/>
            <a:ext cx="751200" cy="182400"/>
          </a:xfrm>
          <a:prstGeom prst="bentConnector3">
            <a:avLst>
              <a:gd fmla="val 99983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gdea865f612_0_48"/>
          <p:cNvCxnSpPr>
            <a:stCxn id="109" idx="1"/>
          </p:cNvCxnSpPr>
          <p:nvPr/>
        </p:nvCxnSpPr>
        <p:spPr>
          <a:xfrm rot="10800000">
            <a:off x="6542989" y="4282557"/>
            <a:ext cx="1203900" cy="2214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gdea865f612_0_48"/>
          <p:cNvCxnSpPr/>
          <p:nvPr/>
        </p:nvCxnSpPr>
        <p:spPr>
          <a:xfrm flipH="1" rot="5400000">
            <a:off x="4239350" y="4451272"/>
            <a:ext cx="1977600" cy="201300"/>
          </a:xfrm>
          <a:prstGeom prst="bentConnector3">
            <a:avLst>
              <a:gd fmla="val 100867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gdea865f612_0_48"/>
          <p:cNvCxnSpPr>
            <a:endCxn id="125" idx="1"/>
          </p:cNvCxnSpPr>
          <p:nvPr/>
        </p:nvCxnSpPr>
        <p:spPr>
          <a:xfrm>
            <a:off x="7252015" y="4260063"/>
            <a:ext cx="1687200" cy="1542300"/>
          </a:xfrm>
          <a:prstGeom prst="bentConnector3">
            <a:avLst>
              <a:gd fmla="val 728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31" name="Google Shape;131;gdea865f612_0_48"/>
          <p:cNvCxnSpPr/>
          <p:nvPr/>
        </p:nvCxnSpPr>
        <p:spPr>
          <a:xfrm rot="10800000">
            <a:off x="5628692" y="3082383"/>
            <a:ext cx="4927800" cy="1916400"/>
          </a:xfrm>
          <a:prstGeom prst="bentConnector3">
            <a:avLst>
              <a:gd fmla="val 99789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32" name="Google Shape;132;gdea865f612_0_48"/>
          <p:cNvCxnSpPr>
            <a:endCxn id="110" idx="0"/>
          </p:cNvCxnSpPr>
          <p:nvPr/>
        </p:nvCxnSpPr>
        <p:spPr>
          <a:xfrm rot="5400000">
            <a:off x="5306886" y="4887951"/>
            <a:ext cx="1308300" cy="2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33" name="Google Shape;133;gdea865f612_0_48"/>
          <p:cNvCxnSpPr/>
          <p:nvPr/>
        </p:nvCxnSpPr>
        <p:spPr>
          <a:xfrm flipH="1" rot="5400000">
            <a:off x="4252775" y="4302000"/>
            <a:ext cx="2445900" cy="6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34" name="Google Shape;134;gdea865f612_0_48"/>
          <p:cNvSpPr/>
          <p:nvPr/>
        </p:nvSpPr>
        <p:spPr>
          <a:xfrm>
            <a:off x="7744550" y="2611425"/>
            <a:ext cx="1589100" cy="51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Cleanup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gdea865f612_0_48"/>
          <p:cNvCxnSpPr/>
          <p:nvPr/>
        </p:nvCxnSpPr>
        <p:spPr>
          <a:xfrm flipH="1" rot="-5400000">
            <a:off x="7528550" y="1600875"/>
            <a:ext cx="1617000" cy="404100"/>
          </a:xfrm>
          <a:prstGeom prst="bentConnector3">
            <a:avLst>
              <a:gd fmla="val 64900" name="adj1"/>
            </a:avLst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136" name="Google Shape;136;gdea865f612_0_48"/>
          <p:cNvSpPr/>
          <p:nvPr/>
        </p:nvSpPr>
        <p:spPr>
          <a:xfrm>
            <a:off x="4739880" y="1406825"/>
            <a:ext cx="3525000" cy="33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dea865f612_0_48"/>
          <p:cNvSpPr/>
          <p:nvPr/>
        </p:nvSpPr>
        <p:spPr>
          <a:xfrm>
            <a:off x="4830923" y="1503907"/>
            <a:ext cx="3525000" cy="33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Review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dea865f612_0_48"/>
          <p:cNvSpPr/>
          <p:nvPr/>
        </p:nvSpPr>
        <p:spPr>
          <a:xfrm>
            <a:off x="10431810" y="2064933"/>
            <a:ext cx="11187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dea865f612_0_48"/>
          <p:cNvSpPr/>
          <p:nvPr/>
        </p:nvSpPr>
        <p:spPr>
          <a:xfrm>
            <a:off x="10544811" y="2158315"/>
            <a:ext cx="11550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>
                <a:solidFill>
                  <a:schemeClr val="dk1"/>
                </a:solidFill>
              </a:rPr>
              <a:t>Cleanup Policies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gdea865f612_0_48"/>
          <p:cNvCxnSpPr>
            <a:stCxn id="134" idx="3"/>
            <a:endCxn id="138" idx="1"/>
          </p:cNvCxnSpPr>
          <p:nvPr/>
        </p:nvCxnSpPr>
        <p:spPr>
          <a:xfrm flipH="1" rot="10800000">
            <a:off x="9333650" y="2320575"/>
            <a:ext cx="1098300" cy="546600"/>
          </a:xfrm>
          <a:prstGeom prst="bentConnector3">
            <a:avLst>
              <a:gd fmla="val 77274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41" name="Google Shape;141;gdea865f612_0_48"/>
          <p:cNvSpPr/>
          <p:nvPr/>
        </p:nvSpPr>
        <p:spPr>
          <a:xfrm>
            <a:off x="937978" y="4219395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dea865f612_0_48"/>
          <p:cNvSpPr/>
          <p:nvPr/>
        </p:nvSpPr>
        <p:spPr>
          <a:xfrm>
            <a:off x="3582499" y="4180483"/>
            <a:ext cx="1545000" cy="68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Renewer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dea865f612_0_48"/>
          <p:cNvSpPr/>
          <p:nvPr/>
        </p:nvSpPr>
        <p:spPr>
          <a:xfrm>
            <a:off x="3638192" y="2612283"/>
            <a:ext cx="3676200" cy="470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/>
          <p:nvPr/>
        </p:nvSpPr>
        <p:spPr>
          <a:xfrm>
            <a:off x="4425411" y="2574827"/>
            <a:ext cx="1422896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4199051" y="5250643"/>
            <a:ext cx="1875616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attestations</a:t>
            </a:r>
            <a:endParaRPr/>
          </a:p>
        </p:txBody>
      </p:sp>
      <p:cxnSp>
        <p:nvCxnSpPr>
          <p:cNvPr id="426" name="Google Shape;426;p21"/>
          <p:cNvCxnSpPr>
            <a:stCxn id="427" idx="3"/>
            <a:endCxn id="424" idx="1"/>
          </p:cNvCxnSpPr>
          <p:nvPr/>
        </p:nvCxnSpPr>
        <p:spPr>
          <a:xfrm>
            <a:off x="2887596" y="2904239"/>
            <a:ext cx="1537800" cy="6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28" name="Google Shape;428;p21"/>
          <p:cNvSpPr txBox="1"/>
          <p:nvPr/>
        </p:nvSpPr>
        <p:spPr>
          <a:xfrm>
            <a:off x="3662299" y="2515967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906117" y="2603236"/>
            <a:ext cx="1981479" cy="6020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verifyImages</a:t>
            </a:r>
            <a:endParaRPr/>
          </a:p>
        </p:txBody>
      </p:sp>
      <p:cxnSp>
        <p:nvCxnSpPr>
          <p:cNvPr id="429" name="Google Shape;429;p21"/>
          <p:cNvCxnSpPr>
            <a:stCxn id="427" idx="3"/>
            <a:endCxn id="425" idx="1"/>
          </p:cNvCxnSpPr>
          <p:nvPr/>
        </p:nvCxnSpPr>
        <p:spPr>
          <a:xfrm>
            <a:off x="2887596" y="2904238"/>
            <a:ext cx="1311600" cy="2675700"/>
          </a:xfrm>
          <a:prstGeom prst="bentConnector3">
            <a:avLst>
              <a:gd fmla="val 49994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30" name="Google Shape;430;p21"/>
          <p:cNvSpPr/>
          <p:nvPr/>
        </p:nvSpPr>
        <p:spPr>
          <a:xfrm>
            <a:off x="8724111" y="1707917"/>
            <a:ext cx="181132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8719103" y="2612715"/>
            <a:ext cx="181132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certificates</a:t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8719103" y="3517513"/>
            <a:ext cx="181132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keyless</a:t>
            </a:r>
            <a:endParaRPr/>
          </a:p>
        </p:txBody>
      </p:sp>
      <p:cxnSp>
        <p:nvCxnSpPr>
          <p:cNvPr id="433" name="Google Shape;433;p21"/>
          <p:cNvCxnSpPr>
            <a:stCxn id="424" idx="3"/>
            <a:endCxn id="430" idx="1"/>
          </p:cNvCxnSpPr>
          <p:nvPr/>
        </p:nvCxnSpPr>
        <p:spPr>
          <a:xfrm flipH="1" rot="10800000">
            <a:off x="5848307" y="2037238"/>
            <a:ext cx="2875800" cy="8670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34" name="Google Shape;434;p21"/>
          <p:cNvCxnSpPr>
            <a:stCxn id="424" idx="3"/>
            <a:endCxn id="431" idx="1"/>
          </p:cNvCxnSpPr>
          <p:nvPr/>
        </p:nvCxnSpPr>
        <p:spPr>
          <a:xfrm>
            <a:off x="5848307" y="2904238"/>
            <a:ext cx="2870700" cy="378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35" name="Google Shape;435;p21"/>
          <p:cNvCxnSpPr>
            <a:stCxn id="424" idx="3"/>
            <a:endCxn id="432" idx="1"/>
          </p:cNvCxnSpPr>
          <p:nvPr/>
        </p:nvCxnSpPr>
        <p:spPr>
          <a:xfrm>
            <a:off x="5848307" y="2904238"/>
            <a:ext cx="2870700" cy="9426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36" name="Google Shape;436;p21"/>
          <p:cNvSpPr txBox="1"/>
          <p:nvPr/>
        </p:nvSpPr>
        <p:spPr>
          <a:xfrm>
            <a:off x="3589686" y="5176257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  <p:sp>
        <p:nvSpPr>
          <p:cNvPr id="437" name="Google Shape;437;p21"/>
          <p:cNvSpPr txBox="1"/>
          <p:nvPr/>
        </p:nvSpPr>
        <p:spPr>
          <a:xfrm>
            <a:off x="6212268" y="3034255"/>
            <a:ext cx="771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at-least</a:t>
            </a:r>
            <a:endParaRPr/>
          </a:p>
        </p:txBody>
      </p:sp>
      <p:sp>
        <p:nvSpPr>
          <p:cNvPr id="438" name="Google Shape;438;p21"/>
          <p:cNvSpPr txBox="1"/>
          <p:nvPr/>
        </p:nvSpPr>
        <p:spPr>
          <a:xfrm>
            <a:off x="4220576" y="142675"/>
            <a:ext cx="2659790" cy="16259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imageReferences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{image}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verifyDigest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mutateDigest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{repository}</a:t>
            </a:r>
            <a:endParaRPr/>
          </a:p>
        </p:txBody>
      </p:sp>
      <p:cxnSp>
        <p:nvCxnSpPr>
          <p:cNvPr id="439" name="Google Shape;439;p21"/>
          <p:cNvCxnSpPr>
            <a:stCxn id="427" idx="3"/>
            <a:endCxn id="438" idx="1"/>
          </p:cNvCxnSpPr>
          <p:nvPr/>
        </p:nvCxnSpPr>
        <p:spPr>
          <a:xfrm flipH="1" rot="10800000">
            <a:off x="2887596" y="955738"/>
            <a:ext cx="1332900" cy="1948500"/>
          </a:xfrm>
          <a:prstGeom prst="bentConnector3">
            <a:avLst>
              <a:gd fmla="val 50003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40" name="Google Shape;440;p21"/>
          <p:cNvSpPr txBox="1"/>
          <p:nvPr/>
        </p:nvSpPr>
        <p:spPr>
          <a:xfrm>
            <a:off x="3461022" y="485348"/>
            <a:ext cx="5485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1 - 1</a:t>
            </a:r>
            <a:endParaRPr/>
          </a:p>
        </p:txBody>
      </p:sp>
      <p:sp>
        <p:nvSpPr>
          <p:cNvPr id="441" name="Google Shape;441;p21"/>
          <p:cNvSpPr/>
          <p:nvPr/>
        </p:nvSpPr>
        <p:spPr>
          <a:xfrm>
            <a:off x="8539137" y="5256190"/>
            <a:ext cx="2269033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cxnSp>
        <p:nvCxnSpPr>
          <p:cNvPr id="442" name="Google Shape;442;p21"/>
          <p:cNvCxnSpPr>
            <a:stCxn id="425" idx="3"/>
            <a:endCxn id="441" idx="1"/>
          </p:cNvCxnSpPr>
          <p:nvPr/>
        </p:nvCxnSpPr>
        <p:spPr>
          <a:xfrm>
            <a:off x="6074667" y="5580054"/>
            <a:ext cx="2464500" cy="5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43" name="Google Shape;443;p21"/>
          <p:cNvSpPr/>
          <p:nvPr/>
        </p:nvSpPr>
        <p:spPr>
          <a:xfrm>
            <a:off x="8490249" y="4422311"/>
            <a:ext cx="2317921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predicateType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8539138" y="6046742"/>
            <a:ext cx="2269032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p21"/>
          <p:cNvCxnSpPr>
            <a:stCxn id="425" idx="3"/>
            <a:endCxn id="443" idx="1"/>
          </p:cNvCxnSpPr>
          <p:nvPr/>
        </p:nvCxnSpPr>
        <p:spPr>
          <a:xfrm flipH="1" rot="10800000">
            <a:off x="6074667" y="4751754"/>
            <a:ext cx="2415600" cy="828300"/>
          </a:xfrm>
          <a:prstGeom prst="bentConnector3">
            <a:avLst>
              <a:gd fmla="val 50986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46" name="Google Shape;446;p21"/>
          <p:cNvCxnSpPr>
            <a:stCxn id="425" idx="3"/>
            <a:endCxn id="444" idx="1"/>
          </p:cNvCxnSpPr>
          <p:nvPr/>
        </p:nvCxnSpPr>
        <p:spPr>
          <a:xfrm>
            <a:off x="6074667" y="5580054"/>
            <a:ext cx="2464500" cy="7962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47" name="Google Shape;447;p21"/>
          <p:cNvCxnSpPr>
            <a:stCxn id="424" idx="3"/>
            <a:endCxn id="448" idx="1"/>
          </p:cNvCxnSpPr>
          <p:nvPr/>
        </p:nvCxnSpPr>
        <p:spPr>
          <a:xfrm flipH="1" rot="10800000">
            <a:off x="5848307" y="1132438"/>
            <a:ext cx="2870700" cy="17718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48" name="Google Shape;448;p21"/>
          <p:cNvSpPr/>
          <p:nvPr/>
        </p:nvSpPr>
        <p:spPr>
          <a:xfrm>
            <a:off x="8719103" y="803119"/>
            <a:ext cx="181132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4348975" y="773592"/>
            <a:ext cx="7064307" cy="54797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4532541" y="2692151"/>
            <a:ext cx="1125212" cy="71250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Service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7953804" y="2612322"/>
            <a:ext cx="1074679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8003704" y="2709718"/>
            <a:ext cx="1074679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8078552" y="2801395"/>
            <a:ext cx="1106163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Pod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"/>
          <p:cNvCxnSpPr>
            <a:stCxn id="150" idx="1"/>
            <a:endCxn id="154" idx="3"/>
          </p:cNvCxnSpPr>
          <p:nvPr/>
        </p:nvCxnSpPr>
        <p:spPr>
          <a:xfrm flipH="1">
            <a:off x="7459404" y="2949026"/>
            <a:ext cx="494400" cy="9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55" name="Google Shape;155;p2"/>
          <p:cNvCxnSpPr>
            <a:stCxn id="151" idx="1"/>
            <a:endCxn id="154" idx="3"/>
          </p:cNvCxnSpPr>
          <p:nvPr/>
        </p:nvCxnSpPr>
        <p:spPr>
          <a:xfrm flipH="1">
            <a:off x="7459504" y="3046422"/>
            <a:ext cx="544200" cy="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56" name="Google Shape;156;p2"/>
          <p:cNvCxnSpPr>
            <a:stCxn id="152" idx="1"/>
            <a:endCxn id="154" idx="3"/>
          </p:cNvCxnSpPr>
          <p:nvPr/>
        </p:nvCxnSpPr>
        <p:spPr>
          <a:xfrm rot="10800000">
            <a:off x="7459352" y="3048399"/>
            <a:ext cx="619200" cy="8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57" name="Google Shape;157;p2"/>
          <p:cNvSpPr/>
          <p:nvPr/>
        </p:nvSpPr>
        <p:spPr>
          <a:xfrm>
            <a:off x="706839" y="3513479"/>
            <a:ext cx="2725615" cy="37441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778645" y="2130851"/>
            <a:ext cx="1242571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739315" y="2794393"/>
            <a:ext cx="1978490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9522482" y="4779681"/>
            <a:ext cx="1566794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9529448" y="4312201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811985" y="3619553"/>
            <a:ext cx="2725615" cy="37441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CustomResourceDefinition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855173" y="2900986"/>
            <a:ext cx="1978490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ClusterRoleBinding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876611" y="2225727"/>
            <a:ext cx="1242571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 txBox="1"/>
          <p:nvPr/>
        </p:nvSpPr>
        <p:spPr>
          <a:xfrm>
            <a:off x="8155945" y="568572"/>
            <a:ext cx="2447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 Namespace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9516131" y="5247161"/>
            <a:ext cx="1566794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6253150" y="2711700"/>
            <a:ext cx="1206305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 rot="-5400000">
            <a:off x="2038255" y="166311"/>
            <a:ext cx="453711" cy="332279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1538903" y="965926"/>
            <a:ext cx="13344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cluster-wide 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5985954" y="2507610"/>
            <a:ext cx="3314534" cy="1179264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540346" y="1611449"/>
            <a:ext cx="991383" cy="50797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Service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8053533" y="1587724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6153552" y="1645802"/>
            <a:ext cx="1282026" cy="45307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5989923" y="1471452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"/>
          <p:cNvCxnSpPr>
            <a:stCxn id="152" idx="3"/>
            <a:endCxn id="151" idx="1"/>
          </p:cNvCxnSpPr>
          <p:nvPr/>
        </p:nvCxnSpPr>
        <p:spPr>
          <a:xfrm rot="10800000">
            <a:off x="8003615" y="3046299"/>
            <a:ext cx="1181100" cy="9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" name="Google Shape;175;p2"/>
          <p:cNvSpPr/>
          <p:nvPr/>
        </p:nvSpPr>
        <p:spPr>
          <a:xfrm>
            <a:off x="9529448" y="3844721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9529448" y="3377241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9544179" y="2904349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RoleBinding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9536414" y="2436869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UpdateRequest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9544179" y="1969389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CronJob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137841" y="1666355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8225310" y="1740094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Pod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"/>
          <p:cNvCxnSpPr>
            <a:stCxn id="152" idx="3"/>
            <a:endCxn id="166" idx="1"/>
          </p:cNvCxnSpPr>
          <p:nvPr/>
        </p:nvCxnSpPr>
        <p:spPr>
          <a:xfrm>
            <a:off x="9184715" y="3138099"/>
            <a:ext cx="331500" cy="229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" name="Google Shape;183;p2"/>
          <p:cNvCxnSpPr>
            <a:stCxn id="152" idx="3"/>
            <a:endCxn id="181" idx="1"/>
          </p:cNvCxnSpPr>
          <p:nvPr/>
        </p:nvCxnSpPr>
        <p:spPr>
          <a:xfrm rot="10800000">
            <a:off x="8225315" y="1946199"/>
            <a:ext cx="959400" cy="119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" name="Google Shape;184;p2"/>
          <p:cNvSpPr/>
          <p:nvPr/>
        </p:nvSpPr>
        <p:spPr>
          <a:xfrm>
            <a:off x="688065" y="4104050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678105" y="4832726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776071" y="4902546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MutatingWebhookConfiguration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64176" y="4192318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ValidatingWebhookConfiguration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"/>
          <p:cNvCxnSpPr>
            <a:stCxn id="152" idx="1"/>
            <a:endCxn id="150" idx="3"/>
          </p:cNvCxnSpPr>
          <p:nvPr/>
        </p:nvCxnSpPr>
        <p:spPr>
          <a:xfrm flipH="1" rot="10800000">
            <a:off x="8078552" y="2949099"/>
            <a:ext cx="949800" cy="18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89" name="Google Shape;189;p2"/>
          <p:cNvCxnSpPr>
            <a:stCxn id="154" idx="1"/>
            <a:endCxn id="149" idx="3"/>
          </p:cNvCxnSpPr>
          <p:nvPr/>
        </p:nvCxnSpPr>
        <p:spPr>
          <a:xfrm rot="10800000">
            <a:off x="5657650" y="3048404"/>
            <a:ext cx="595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90" name="Google Shape;190;p2"/>
          <p:cNvSpPr/>
          <p:nvPr/>
        </p:nvSpPr>
        <p:spPr>
          <a:xfrm>
            <a:off x="8035341" y="4139360"/>
            <a:ext cx="917218" cy="41196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135360" y="4197438"/>
            <a:ext cx="1282026" cy="501175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5971731" y="4023088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"/>
          <p:cNvCxnSpPr>
            <a:stCxn id="191" idx="3"/>
            <a:endCxn id="190" idx="1"/>
          </p:cNvCxnSpPr>
          <p:nvPr/>
        </p:nvCxnSpPr>
        <p:spPr>
          <a:xfrm flipH="1" rot="10800000">
            <a:off x="7417386" y="4345426"/>
            <a:ext cx="618000" cy="10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2"/>
          <p:cNvSpPr/>
          <p:nvPr/>
        </p:nvSpPr>
        <p:spPr>
          <a:xfrm>
            <a:off x="8119649" y="4217991"/>
            <a:ext cx="917218" cy="41196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8207118" y="4291730"/>
            <a:ext cx="917218" cy="455706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 Pod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2"/>
          <p:cNvCxnSpPr>
            <a:stCxn id="191" idx="3"/>
            <a:endCxn id="194" idx="1"/>
          </p:cNvCxnSpPr>
          <p:nvPr/>
        </p:nvCxnSpPr>
        <p:spPr>
          <a:xfrm flipH="1" rot="10800000">
            <a:off x="7417386" y="4424026"/>
            <a:ext cx="702300" cy="2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2"/>
          <p:cNvCxnSpPr>
            <a:stCxn id="191" idx="3"/>
            <a:endCxn id="195" idx="1"/>
          </p:cNvCxnSpPr>
          <p:nvPr/>
        </p:nvCxnSpPr>
        <p:spPr>
          <a:xfrm>
            <a:off x="7417386" y="4448026"/>
            <a:ext cx="789600" cy="7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2"/>
          <p:cNvSpPr/>
          <p:nvPr/>
        </p:nvSpPr>
        <p:spPr>
          <a:xfrm>
            <a:off x="6162151" y="5301307"/>
            <a:ext cx="1282026" cy="525695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5998522" y="5126957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2"/>
          <p:cNvCxnSpPr>
            <a:stCxn id="198" idx="3"/>
            <a:endCxn id="201" idx="1"/>
          </p:cNvCxnSpPr>
          <p:nvPr/>
        </p:nvCxnSpPr>
        <p:spPr>
          <a:xfrm flipH="1" rot="10800000">
            <a:off x="7444177" y="5459755"/>
            <a:ext cx="474900" cy="10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1" name="Google Shape;201;p2"/>
          <p:cNvSpPr/>
          <p:nvPr/>
        </p:nvSpPr>
        <p:spPr>
          <a:xfrm>
            <a:off x="7918987" y="5253773"/>
            <a:ext cx="1238355" cy="41196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7986482" y="5321859"/>
            <a:ext cx="1238355" cy="41196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8053533" y="5386492"/>
            <a:ext cx="1238355" cy="478001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Pod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"/>
          <p:cNvCxnSpPr>
            <a:stCxn id="198" idx="3"/>
            <a:endCxn id="202" idx="1"/>
          </p:cNvCxnSpPr>
          <p:nvPr/>
        </p:nvCxnSpPr>
        <p:spPr>
          <a:xfrm flipH="1" rot="10800000">
            <a:off x="7444177" y="5527855"/>
            <a:ext cx="542400" cy="3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Google Shape;205;p2"/>
          <p:cNvCxnSpPr>
            <a:stCxn id="198" idx="3"/>
            <a:endCxn id="203" idx="1"/>
          </p:cNvCxnSpPr>
          <p:nvPr/>
        </p:nvCxnSpPr>
        <p:spPr>
          <a:xfrm>
            <a:off x="7444177" y="5564155"/>
            <a:ext cx="609300" cy="6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/>
          <p:nvPr/>
        </p:nvSpPr>
        <p:spPr>
          <a:xfrm>
            <a:off x="1703683" y="297845"/>
            <a:ext cx="1499390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3203073" y="1170862"/>
            <a:ext cx="1499390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Rule</a:t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5218016" y="4125138"/>
            <a:ext cx="4057425" cy="223583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5282747" y="4207530"/>
            <a:ext cx="3911214" cy="4742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Validate</a:t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5282746" y="5290208"/>
            <a:ext cx="3911214" cy="4742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Generate</a:t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5290152" y="5832298"/>
            <a:ext cx="3903807" cy="4742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 Images</a:t>
            </a:r>
            <a:endParaRPr/>
          </a:p>
        </p:txBody>
      </p:sp>
      <p:grpSp>
        <p:nvGrpSpPr>
          <p:cNvPr id="216" name="Google Shape;216;p15"/>
          <p:cNvGrpSpPr/>
          <p:nvPr/>
        </p:nvGrpSpPr>
        <p:grpSpPr>
          <a:xfrm>
            <a:off x="5218016" y="1772050"/>
            <a:ext cx="2095738" cy="1505447"/>
            <a:chOff x="7559024" y="2541767"/>
            <a:chExt cx="2095738" cy="1505447"/>
          </a:xfrm>
        </p:grpSpPr>
        <p:sp>
          <p:nvSpPr>
            <p:cNvPr id="217" name="Google Shape;217;p15"/>
            <p:cNvSpPr/>
            <p:nvPr/>
          </p:nvSpPr>
          <p:spPr>
            <a:xfrm>
              <a:off x="7559024" y="2541767"/>
              <a:ext cx="2095738" cy="1505447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7650842" y="2599401"/>
              <a:ext cx="1901687" cy="65882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Match</a:t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7650842" y="3319747"/>
              <a:ext cx="1901687" cy="65882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Exclude</a:t>
              </a:r>
              <a:endParaRPr/>
            </a:p>
          </p:txBody>
        </p:sp>
      </p:grpSp>
      <p:cxnSp>
        <p:nvCxnSpPr>
          <p:cNvPr id="220" name="Google Shape;220;p15"/>
          <p:cNvCxnSpPr>
            <a:stCxn id="210" idx="2"/>
            <a:endCxn id="211" idx="1"/>
          </p:cNvCxnSpPr>
          <p:nvPr/>
        </p:nvCxnSpPr>
        <p:spPr>
          <a:xfrm flipH="1" rot="-5400000">
            <a:off x="2556428" y="853617"/>
            <a:ext cx="543600" cy="749700"/>
          </a:xfrm>
          <a:prstGeom prst="bentConnector2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21" name="Google Shape;221;p15"/>
          <p:cNvCxnSpPr>
            <a:stCxn id="211" idx="2"/>
            <a:endCxn id="217" idx="1"/>
          </p:cNvCxnSpPr>
          <p:nvPr/>
        </p:nvCxnSpPr>
        <p:spPr>
          <a:xfrm flipH="1" rot="-5400000">
            <a:off x="4237768" y="1544684"/>
            <a:ext cx="695100" cy="1265100"/>
          </a:xfrm>
          <a:prstGeom prst="bentConnector2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22" name="Google Shape;222;p15"/>
          <p:cNvCxnSpPr>
            <a:stCxn id="211" idx="2"/>
            <a:endCxn id="212" idx="1"/>
          </p:cNvCxnSpPr>
          <p:nvPr/>
        </p:nvCxnSpPr>
        <p:spPr>
          <a:xfrm flipH="1" rot="-5400000">
            <a:off x="2878618" y="2903834"/>
            <a:ext cx="3413400" cy="1265100"/>
          </a:xfrm>
          <a:prstGeom prst="bentConnector2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23" name="Google Shape;223;p15"/>
          <p:cNvSpPr/>
          <p:nvPr/>
        </p:nvSpPr>
        <p:spPr>
          <a:xfrm>
            <a:off x="7448105" y="1701210"/>
            <a:ext cx="558209" cy="165867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8404102" y="236094"/>
            <a:ext cx="2832827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Kinds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Names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Annotations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Namespaces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Namespace Labels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(Cluster)Roles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ServiceAccounts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2371484" y="1598850"/>
            <a:ext cx="7264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*</a:t>
            </a:r>
            <a:endParaRPr/>
          </a:p>
        </p:txBody>
      </p:sp>
      <p:sp>
        <p:nvSpPr>
          <p:cNvPr id="226" name="Google Shape;226;p15"/>
          <p:cNvSpPr txBox="1"/>
          <p:nvPr/>
        </p:nvSpPr>
        <p:spPr>
          <a:xfrm>
            <a:off x="3952765" y="2036849"/>
            <a:ext cx="940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1 - 1</a:t>
            </a:r>
            <a:endParaRPr/>
          </a:p>
        </p:txBody>
      </p:sp>
      <p:sp>
        <p:nvSpPr>
          <p:cNvPr id="227" name="Google Shape;227;p15"/>
          <p:cNvSpPr txBox="1"/>
          <p:nvPr/>
        </p:nvSpPr>
        <p:spPr>
          <a:xfrm>
            <a:off x="3997927" y="4761984"/>
            <a:ext cx="728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1 - 1</a:t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5282746" y="4749415"/>
            <a:ext cx="3911214" cy="4742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Mutate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/>
          <p:nvPr/>
        </p:nvSpPr>
        <p:spPr>
          <a:xfrm>
            <a:off x="3049088" y="3134792"/>
            <a:ext cx="1820496" cy="58841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>
            <a:off x="6268394" y="3134792"/>
            <a:ext cx="182049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attestations</a:t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4614180" y="926718"/>
            <a:ext cx="1981479" cy="6020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verifyImages</a:t>
            </a:r>
            <a:endParaRPr/>
          </a:p>
        </p:txBody>
      </p:sp>
      <p:cxnSp>
        <p:nvCxnSpPr>
          <p:cNvPr id="236" name="Google Shape;236;p16"/>
          <p:cNvCxnSpPr>
            <a:stCxn id="235" idx="2"/>
            <a:endCxn id="234" idx="0"/>
          </p:cNvCxnSpPr>
          <p:nvPr/>
        </p:nvCxnSpPr>
        <p:spPr>
          <a:xfrm flipH="1" rot="-5400000">
            <a:off x="5588720" y="1544923"/>
            <a:ext cx="1606200" cy="1573800"/>
          </a:xfrm>
          <a:prstGeom prst="bentConnector3">
            <a:avLst>
              <a:gd fmla="val 49996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37" name="Google Shape;237;p16"/>
          <p:cNvCxnSpPr>
            <a:stCxn id="235" idx="2"/>
            <a:endCxn id="233" idx="0"/>
          </p:cNvCxnSpPr>
          <p:nvPr/>
        </p:nvCxnSpPr>
        <p:spPr>
          <a:xfrm rot="5400000">
            <a:off x="3979070" y="1509073"/>
            <a:ext cx="1606200" cy="1645500"/>
          </a:xfrm>
          <a:prstGeom prst="bentConnector3">
            <a:avLst>
              <a:gd fmla="val 49996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38" name="Google Shape;238;p16"/>
          <p:cNvSpPr/>
          <p:nvPr/>
        </p:nvSpPr>
        <p:spPr>
          <a:xfrm>
            <a:off x="7666987" y="4941758"/>
            <a:ext cx="1840850" cy="58841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/>
          </a:p>
        </p:txBody>
      </p:sp>
      <p:cxnSp>
        <p:nvCxnSpPr>
          <p:cNvPr id="239" name="Google Shape;239;p16"/>
          <p:cNvCxnSpPr>
            <a:stCxn id="234" idx="2"/>
            <a:endCxn id="238" idx="0"/>
          </p:cNvCxnSpPr>
          <p:nvPr/>
        </p:nvCxnSpPr>
        <p:spPr>
          <a:xfrm flipH="1" rot="-5400000">
            <a:off x="7308993" y="3663264"/>
            <a:ext cx="1148100" cy="14088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40" name="Google Shape;240;p16"/>
          <p:cNvCxnSpPr>
            <a:stCxn id="234" idx="2"/>
            <a:endCxn id="241" idx="0"/>
          </p:cNvCxnSpPr>
          <p:nvPr/>
        </p:nvCxnSpPr>
        <p:spPr>
          <a:xfrm rot="5400000">
            <a:off x="5921943" y="3685014"/>
            <a:ext cx="1148100" cy="13653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41" name="Google Shape;241;p16"/>
          <p:cNvSpPr/>
          <p:nvPr/>
        </p:nvSpPr>
        <p:spPr>
          <a:xfrm>
            <a:off x="4903022" y="4941757"/>
            <a:ext cx="1820496" cy="58841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8088891" y="826357"/>
            <a:ext cx="2921620" cy="188693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59292" y="22300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type: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 Cosign | Notary}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imageReferences: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 …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required: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{true | false}</a:t>
            </a:r>
            <a:b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verifyDigest: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{true | false}</a:t>
            </a:r>
            <a:b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mutateDigest: {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true | false}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repository: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{repository}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/>
          <p:nvPr/>
        </p:nvSpPr>
        <p:spPr>
          <a:xfrm>
            <a:off x="4540727" y="463827"/>
            <a:ext cx="7310804" cy="61655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4970789" y="2382386"/>
            <a:ext cx="1125212" cy="71250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Service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8392052" y="2302557"/>
            <a:ext cx="1074679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8441952" y="2399953"/>
            <a:ext cx="1074679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8516800" y="2491630"/>
            <a:ext cx="1106163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Pod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2578726" y="2274867"/>
            <a:ext cx="1333721" cy="92754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7"/>
          <p:cNvCxnSpPr>
            <a:stCxn id="252" idx="3"/>
            <a:endCxn id="248" idx="1"/>
          </p:cNvCxnSpPr>
          <p:nvPr/>
        </p:nvCxnSpPr>
        <p:spPr>
          <a:xfrm>
            <a:off x="3912447" y="2738639"/>
            <a:ext cx="1058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4" name="Google Shape;254;p17"/>
          <p:cNvCxnSpPr>
            <a:stCxn id="249" idx="1"/>
            <a:endCxn id="255" idx="3"/>
          </p:cNvCxnSpPr>
          <p:nvPr/>
        </p:nvCxnSpPr>
        <p:spPr>
          <a:xfrm flipH="1">
            <a:off x="7897652" y="2639261"/>
            <a:ext cx="494400" cy="9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56" name="Google Shape;256;p17"/>
          <p:cNvCxnSpPr>
            <a:stCxn id="250" idx="1"/>
            <a:endCxn id="255" idx="3"/>
          </p:cNvCxnSpPr>
          <p:nvPr/>
        </p:nvCxnSpPr>
        <p:spPr>
          <a:xfrm flipH="1">
            <a:off x="7897752" y="2736657"/>
            <a:ext cx="544200" cy="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57" name="Google Shape;257;p17"/>
          <p:cNvCxnSpPr>
            <a:stCxn id="251" idx="1"/>
            <a:endCxn id="255" idx="3"/>
          </p:cNvCxnSpPr>
          <p:nvPr/>
        </p:nvCxnSpPr>
        <p:spPr>
          <a:xfrm rot="10800000">
            <a:off x="7897600" y="2738634"/>
            <a:ext cx="619200" cy="8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258" name="Google Shape;258;p17"/>
          <p:cNvSpPr/>
          <p:nvPr/>
        </p:nvSpPr>
        <p:spPr>
          <a:xfrm>
            <a:off x="283132" y="4929241"/>
            <a:ext cx="2725615" cy="37441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354938" y="3546613"/>
            <a:ext cx="1242571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315608" y="4210155"/>
            <a:ext cx="1978490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9960730" y="4469916"/>
            <a:ext cx="1566794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9967696" y="4002436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388278" y="5035315"/>
            <a:ext cx="2725615" cy="37441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CustomResourceDefinition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431466" y="4316748"/>
            <a:ext cx="1978490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ClusterRoleBinding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452904" y="3641489"/>
            <a:ext cx="1242571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9032166" y="295474"/>
            <a:ext cx="2447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 Namespace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9954379" y="4937396"/>
            <a:ext cx="1566794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6691398" y="2401935"/>
            <a:ext cx="1206305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/>
          <p:nvPr/>
        </p:nvSpPr>
        <p:spPr>
          <a:xfrm rot="-5400000">
            <a:off x="795363" y="2401258"/>
            <a:ext cx="453711" cy="168442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355010" y="2481585"/>
            <a:ext cx="13344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cluster-wide 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6424202" y="2197845"/>
            <a:ext cx="3314534" cy="1179264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4978594" y="1301684"/>
            <a:ext cx="991383" cy="50797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Service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8491781" y="1277959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6591800" y="1336037"/>
            <a:ext cx="1282026" cy="45307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6428171" y="1161687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17"/>
          <p:cNvCxnSpPr>
            <a:stCxn id="273" idx="3"/>
            <a:endCxn id="272" idx="1"/>
          </p:cNvCxnSpPr>
          <p:nvPr/>
        </p:nvCxnSpPr>
        <p:spPr>
          <a:xfrm flipH="1" rot="10800000">
            <a:off x="7873826" y="1483974"/>
            <a:ext cx="618000" cy="7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6" name="Google Shape;276;p17"/>
          <p:cNvCxnSpPr>
            <a:stCxn id="271" idx="1"/>
            <a:endCxn id="252" idx="0"/>
          </p:cNvCxnSpPr>
          <p:nvPr/>
        </p:nvCxnSpPr>
        <p:spPr>
          <a:xfrm flipH="1">
            <a:off x="3245494" y="1555674"/>
            <a:ext cx="1733100" cy="719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77" name="Google Shape;277;p17"/>
          <p:cNvSpPr/>
          <p:nvPr/>
        </p:nvSpPr>
        <p:spPr>
          <a:xfrm>
            <a:off x="9967696" y="3534956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9967696" y="3067476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9982427" y="2594584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RoleBinding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9974662" y="2127104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UpdateRequest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9982427" y="1659624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CronJob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8576089" y="1356590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8663558" y="1430329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Pod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17"/>
          <p:cNvCxnSpPr>
            <a:stCxn id="273" idx="3"/>
            <a:endCxn id="282" idx="1"/>
          </p:cNvCxnSpPr>
          <p:nvPr/>
        </p:nvCxnSpPr>
        <p:spPr>
          <a:xfrm>
            <a:off x="7873826" y="1562574"/>
            <a:ext cx="702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5" name="Google Shape;285;p17"/>
          <p:cNvCxnSpPr>
            <a:stCxn id="273" idx="3"/>
            <a:endCxn id="283" idx="1"/>
          </p:cNvCxnSpPr>
          <p:nvPr/>
        </p:nvCxnSpPr>
        <p:spPr>
          <a:xfrm>
            <a:off x="7873826" y="1562574"/>
            <a:ext cx="789600" cy="7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6" name="Google Shape;286;p17"/>
          <p:cNvSpPr/>
          <p:nvPr/>
        </p:nvSpPr>
        <p:spPr>
          <a:xfrm>
            <a:off x="264358" y="5519812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254398" y="6248488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352364" y="6318308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MutatingWebhookConfiguration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340469" y="5608080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ValidatingWebhookConfiguration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7"/>
          <p:cNvCxnSpPr>
            <a:stCxn id="273" idx="1"/>
            <a:endCxn id="271" idx="3"/>
          </p:cNvCxnSpPr>
          <p:nvPr/>
        </p:nvCxnSpPr>
        <p:spPr>
          <a:xfrm rot="10800000">
            <a:off x="5969900" y="1555674"/>
            <a:ext cx="621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91" name="Google Shape;291;p17"/>
          <p:cNvCxnSpPr>
            <a:stCxn id="255" idx="1"/>
            <a:endCxn id="248" idx="3"/>
          </p:cNvCxnSpPr>
          <p:nvPr/>
        </p:nvCxnSpPr>
        <p:spPr>
          <a:xfrm rot="10800000">
            <a:off x="6095898" y="2738639"/>
            <a:ext cx="595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292" name="Google Shape;292;p17"/>
          <p:cNvSpPr/>
          <p:nvPr/>
        </p:nvSpPr>
        <p:spPr>
          <a:xfrm>
            <a:off x="8473589" y="3829595"/>
            <a:ext cx="917218" cy="41196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6573608" y="3887673"/>
            <a:ext cx="1282026" cy="453073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6409979" y="3713323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17"/>
          <p:cNvCxnSpPr>
            <a:stCxn id="293" idx="3"/>
            <a:endCxn id="292" idx="1"/>
          </p:cNvCxnSpPr>
          <p:nvPr/>
        </p:nvCxnSpPr>
        <p:spPr>
          <a:xfrm flipH="1" rot="10800000">
            <a:off x="7855634" y="4035610"/>
            <a:ext cx="618000" cy="7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6" name="Google Shape;296;p17"/>
          <p:cNvSpPr/>
          <p:nvPr/>
        </p:nvSpPr>
        <p:spPr>
          <a:xfrm>
            <a:off x="8557897" y="3908226"/>
            <a:ext cx="917218" cy="41196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8645366" y="3981965"/>
            <a:ext cx="917218" cy="41196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 Pod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17"/>
          <p:cNvCxnSpPr>
            <a:stCxn id="293" idx="3"/>
            <a:endCxn id="296" idx="1"/>
          </p:cNvCxnSpPr>
          <p:nvPr/>
        </p:nvCxnSpPr>
        <p:spPr>
          <a:xfrm>
            <a:off x="7855634" y="4114210"/>
            <a:ext cx="702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17"/>
          <p:cNvCxnSpPr>
            <a:stCxn id="293" idx="3"/>
            <a:endCxn id="297" idx="1"/>
          </p:cNvCxnSpPr>
          <p:nvPr/>
        </p:nvCxnSpPr>
        <p:spPr>
          <a:xfrm>
            <a:off x="7855634" y="4114210"/>
            <a:ext cx="789600" cy="7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17"/>
          <p:cNvSpPr/>
          <p:nvPr/>
        </p:nvSpPr>
        <p:spPr>
          <a:xfrm>
            <a:off x="6600399" y="4991542"/>
            <a:ext cx="1282026" cy="4530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6436770" y="4817192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17"/>
          <p:cNvCxnSpPr>
            <a:stCxn id="300" idx="3"/>
            <a:endCxn id="303" idx="1"/>
          </p:cNvCxnSpPr>
          <p:nvPr/>
        </p:nvCxnSpPr>
        <p:spPr>
          <a:xfrm flipH="1" rot="10800000">
            <a:off x="7882425" y="5149979"/>
            <a:ext cx="474900" cy="6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3" name="Google Shape;303;p17"/>
          <p:cNvSpPr/>
          <p:nvPr/>
        </p:nvSpPr>
        <p:spPr>
          <a:xfrm>
            <a:off x="8357235" y="4944008"/>
            <a:ext cx="1238355" cy="41196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8424730" y="5012094"/>
            <a:ext cx="1238355" cy="41196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8491781" y="5076728"/>
            <a:ext cx="1238355" cy="41196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Pod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17"/>
          <p:cNvCxnSpPr>
            <a:stCxn id="300" idx="3"/>
            <a:endCxn id="304" idx="1"/>
          </p:cNvCxnSpPr>
          <p:nvPr/>
        </p:nvCxnSpPr>
        <p:spPr>
          <a:xfrm>
            <a:off x="7882425" y="5218079"/>
            <a:ext cx="54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17"/>
          <p:cNvCxnSpPr>
            <a:stCxn id="300" idx="3"/>
            <a:endCxn id="305" idx="1"/>
          </p:cNvCxnSpPr>
          <p:nvPr/>
        </p:nvCxnSpPr>
        <p:spPr>
          <a:xfrm>
            <a:off x="7882425" y="5218079"/>
            <a:ext cx="609300" cy="6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17"/>
          <p:cNvCxnSpPr>
            <a:stCxn id="293" idx="1"/>
            <a:endCxn id="252" idx="2"/>
          </p:cNvCxnSpPr>
          <p:nvPr/>
        </p:nvCxnSpPr>
        <p:spPr>
          <a:xfrm rot="10800000">
            <a:off x="3245708" y="3202510"/>
            <a:ext cx="3327900" cy="911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09" name="Google Shape;309;p17"/>
          <p:cNvCxnSpPr>
            <a:stCxn id="300" idx="1"/>
            <a:endCxn id="252" idx="2"/>
          </p:cNvCxnSpPr>
          <p:nvPr/>
        </p:nvCxnSpPr>
        <p:spPr>
          <a:xfrm rot="10800000">
            <a:off x="3245499" y="3202379"/>
            <a:ext cx="3354900" cy="2015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4725151" y="2576346"/>
            <a:ext cx="1422896" cy="6588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cxnSp>
        <p:nvCxnSpPr>
          <p:cNvPr id="315" name="Google Shape;315;p18"/>
          <p:cNvCxnSpPr>
            <a:stCxn id="316" idx="3"/>
            <a:endCxn id="314" idx="1"/>
          </p:cNvCxnSpPr>
          <p:nvPr/>
        </p:nvCxnSpPr>
        <p:spPr>
          <a:xfrm>
            <a:off x="3474137" y="2905755"/>
            <a:ext cx="1251000" cy="600"/>
          </a:xfrm>
          <a:prstGeom prst="bentConnector3">
            <a:avLst>
              <a:gd fmla="val 50001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16" name="Google Shape;316;p18"/>
          <p:cNvSpPr/>
          <p:nvPr/>
        </p:nvSpPr>
        <p:spPr>
          <a:xfrm>
            <a:off x="1492658" y="2604752"/>
            <a:ext cx="1981479" cy="6020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verifyImages</a:t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8437915" y="1949916"/>
            <a:ext cx="1811326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8437915" y="2993043"/>
            <a:ext cx="1811326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certificates</a:t>
            </a: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8437913" y="3919483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keyless</a:t>
            </a:r>
            <a:endParaRPr/>
          </a:p>
        </p:txBody>
      </p:sp>
      <p:cxnSp>
        <p:nvCxnSpPr>
          <p:cNvPr id="320" name="Google Shape;320;p18"/>
          <p:cNvCxnSpPr>
            <a:stCxn id="314" idx="3"/>
            <a:endCxn id="317" idx="1"/>
          </p:cNvCxnSpPr>
          <p:nvPr/>
        </p:nvCxnSpPr>
        <p:spPr>
          <a:xfrm flipH="1" rot="10800000">
            <a:off x="6148047" y="2192056"/>
            <a:ext cx="2289900" cy="7137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21" name="Google Shape;321;p18"/>
          <p:cNvCxnSpPr>
            <a:stCxn id="314" idx="3"/>
            <a:endCxn id="318" idx="1"/>
          </p:cNvCxnSpPr>
          <p:nvPr/>
        </p:nvCxnSpPr>
        <p:spPr>
          <a:xfrm>
            <a:off x="6148047" y="2905756"/>
            <a:ext cx="2289900" cy="3294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22" name="Google Shape;322;p18"/>
          <p:cNvCxnSpPr>
            <a:stCxn id="314" idx="3"/>
            <a:endCxn id="319" idx="1"/>
          </p:cNvCxnSpPr>
          <p:nvPr/>
        </p:nvCxnSpPr>
        <p:spPr>
          <a:xfrm>
            <a:off x="6148047" y="2905756"/>
            <a:ext cx="2289900" cy="12558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23" name="Google Shape;323;p18"/>
          <p:cNvSpPr txBox="1"/>
          <p:nvPr/>
        </p:nvSpPr>
        <p:spPr>
          <a:xfrm>
            <a:off x="3580233" y="2509251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  <p:sp>
        <p:nvSpPr>
          <p:cNvPr id="324" name="Google Shape;324;p18"/>
          <p:cNvSpPr txBox="1"/>
          <p:nvPr/>
        </p:nvSpPr>
        <p:spPr>
          <a:xfrm>
            <a:off x="6240904" y="2139919"/>
            <a:ext cx="771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at-least</a:t>
            </a:r>
            <a:endParaRPr/>
          </a:p>
        </p:txBody>
      </p:sp>
      <p:sp>
        <p:nvSpPr>
          <p:cNvPr id="325" name="Google Shape;325;p18"/>
          <p:cNvSpPr txBox="1"/>
          <p:nvPr/>
        </p:nvSpPr>
        <p:spPr>
          <a:xfrm>
            <a:off x="1507390" y="3429000"/>
            <a:ext cx="2741225" cy="14016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imageReferences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{images}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verifyDigest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mutateDigest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{repository}</a:t>
            </a:r>
            <a:endParaRPr/>
          </a:p>
        </p:txBody>
      </p:sp>
      <p:cxnSp>
        <p:nvCxnSpPr>
          <p:cNvPr id="326" name="Google Shape;326;p18"/>
          <p:cNvCxnSpPr>
            <a:stCxn id="314" idx="3"/>
            <a:endCxn id="314" idx="2"/>
          </p:cNvCxnSpPr>
          <p:nvPr/>
        </p:nvCxnSpPr>
        <p:spPr>
          <a:xfrm flipH="1">
            <a:off x="5436747" y="2905756"/>
            <a:ext cx="711300" cy="329400"/>
          </a:xfrm>
          <a:prstGeom prst="bentConnector4">
            <a:avLst>
              <a:gd fmla="val -160692" name="adj1"/>
              <a:gd fmla="val 504548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/>
          <p:nvPr/>
        </p:nvSpPr>
        <p:spPr>
          <a:xfrm>
            <a:off x="3936676" y="2770178"/>
            <a:ext cx="182049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attestations</a:t>
            </a:r>
            <a:endParaRPr/>
          </a:p>
        </p:txBody>
      </p:sp>
      <p:sp>
        <p:nvSpPr>
          <p:cNvPr id="332" name="Google Shape;332;p19"/>
          <p:cNvSpPr txBox="1"/>
          <p:nvPr/>
        </p:nvSpPr>
        <p:spPr>
          <a:xfrm>
            <a:off x="2511328" y="2610534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529849" y="2798587"/>
            <a:ext cx="1981479" cy="6020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verifyImages</a:t>
            </a:r>
            <a:endParaRPr/>
          </a:p>
        </p:txBody>
      </p:sp>
      <p:cxnSp>
        <p:nvCxnSpPr>
          <p:cNvPr id="334" name="Google Shape;334;p19"/>
          <p:cNvCxnSpPr>
            <a:stCxn id="333" idx="3"/>
            <a:endCxn id="331" idx="1"/>
          </p:cNvCxnSpPr>
          <p:nvPr/>
        </p:nvCxnSpPr>
        <p:spPr>
          <a:xfrm>
            <a:off x="2511328" y="3099590"/>
            <a:ext cx="1425300" cy="6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35" name="Google Shape;335;p19"/>
          <p:cNvSpPr txBox="1"/>
          <p:nvPr/>
        </p:nvSpPr>
        <p:spPr>
          <a:xfrm>
            <a:off x="552482" y="3602210"/>
            <a:ext cx="2346315" cy="14016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imageReferences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{image}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verifyDigest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mutateDigest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{repository}</a:t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3936676" y="3513366"/>
            <a:ext cx="1948873" cy="333888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predicateType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{type}</a:t>
            </a:r>
            <a:endParaRPr b="0" i="0" sz="14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19"/>
          <p:cNvCxnSpPr>
            <a:stCxn id="331" idx="3"/>
            <a:endCxn id="338" idx="1"/>
          </p:cNvCxnSpPr>
          <p:nvPr/>
        </p:nvCxnSpPr>
        <p:spPr>
          <a:xfrm flipH="1" rot="10800000">
            <a:off x="5757173" y="2281189"/>
            <a:ext cx="1065900" cy="8184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39" name="Google Shape;339;p19"/>
          <p:cNvSpPr/>
          <p:nvPr/>
        </p:nvSpPr>
        <p:spPr>
          <a:xfrm>
            <a:off x="6823068" y="5049777"/>
            <a:ext cx="2291294" cy="51551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/>
          </a:p>
        </p:txBody>
      </p:sp>
      <p:cxnSp>
        <p:nvCxnSpPr>
          <p:cNvPr id="340" name="Google Shape;340;p19"/>
          <p:cNvCxnSpPr>
            <a:stCxn id="331" idx="3"/>
            <a:endCxn id="339" idx="1"/>
          </p:cNvCxnSpPr>
          <p:nvPr/>
        </p:nvCxnSpPr>
        <p:spPr>
          <a:xfrm>
            <a:off x="5757173" y="3099589"/>
            <a:ext cx="1065900" cy="22080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38" name="Google Shape;338;p19"/>
          <p:cNvSpPr/>
          <p:nvPr/>
        </p:nvSpPr>
        <p:spPr>
          <a:xfrm>
            <a:off x="6823068" y="1951715"/>
            <a:ext cx="1422896" cy="6588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10020096" y="1325285"/>
            <a:ext cx="1811326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</p:txBody>
      </p:sp>
      <p:sp>
        <p:nvSpPr>
          <p:cNvPr id="342" name="Google Shape;342;p19"/>
          <p:cNvSpPr/>
          <p:nvPr/>
        </p:nvSpPr>
        <p:spPr>
          <a:xfrm>
            <a:off x="10020096" y="2368412"/>
            <a:ext cx="1811326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certificates</a:t>
            </a:r>
            <a:endParaRPr/>
          </a:p>
        </p:txBody>
      </p:sp>
      <p:sp>
        <p:nvSpPr>
          <p:cNvPr id="343" name="Google Shape;343;p19"/>
          <p:cNvSpPr/>
          <p:nvPr/>
        </p:nvSpPr>
        <p:spPr>
          <a:xfrm>
            <a:off x="10020094" y="3294852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keyless</a:t>
            </a:r>
            <a:endParaRPr/>
          </a:p>
        </p:txBody>
      </p:sp>
      <p:cxnSp>
        <p:nvCxnSpPr>
          <p:cNvPr id="344" name="Google Shape;344;p19"/>
          <p:cNvCxnSpPr>
            <a:stCxn id="338" idx="3"/>
            <a:endCxn id="341" idx="1"/>
          </p:cNvCxnSpPr>
          <p:nvPr/>
        </p:nvCxnSpPr>
        <p:spPr>
          <a:xfrm flipH="1" rot="10800000">
            <a:off x="8245964" y="1567425"/>
            <a:ext cx="1774200" cy="713700"/>
          </a:xfrm>
          <a:prstGeom prst="bentConnector3">
            <a:avLst>
              <a:gd fmla="val 49998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45" name="Google Shape;345;p19"/>
          <p:cNvCxnSpPr>
            <a:stCxn id="338" idx="3"/>
            <a:endCxn id="342" idx="1"/>
          </p:cNvCxnSpPr>
          <p:nvPr/>
        </p:nvCxnSpPr>
        <p:spPr>
          <a:xfrm>
            <a:off x="8245964" y="2281125"/>
            <a:ext cx="1774200" cy="329400"/>
          </a:xfrm>
          <a:prstGeom prst="bentConnector3">
            <a:avLst>
              <a:gd fmla="val 49998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46" name="Google Shape;346;p19"/>
          <p:cNvCxnSpPr>
            <a:stCxn id="338" idx="3"/>
            <a:endCxn id="343" idx="1"/>
          </p:cNvCxnSpPr>
          <p:nvPr/>
        </p:nvCxnSpPr>
        <p:spPr>
          <a:xfrm>
            <a:off x="8245964" y="2281125"/>
            <a:ext cx="1774200" cy="1255800"/>
          </a:xfrm>
          <a:prstGeom prst="bentConnector3">
            <a:avLst>
              <a:gd fmla="val 49998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47" name="Google Shape;347;p19"/>
          <p:cNvSpPr txBox="1"/>
          <p:nvPr/>
        </p:nvSpPr>
        <p:spPr>
          <a:xfrm>
            <a:off x="8245964" y="1462660"/>
            <a:ext cx="771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at-least</a:t>
            </a:r>
            <a:endParaRPr/>
          </a:p>
        </p:txBody>
      </p:sp>
      <p:cxnSp>
        <p:nvCxnSpPr>
          <p:cNvPr id="348" name="Google Shape;348;p19"/>
          <p:cNvCxnSpPr>
            <a:stCxn id="338" idx="3"/>
            <a:endCxn id="338" idx="2"/>
          </p:cNvCxnSpPr>
          <p:nvPr/>
        </p:nvCxnSpPr>
        <p:spPr>
          <a:xfrm flipH="1">
            <a:off x="7534664" y="2281125"/>
            <a:ext cx="711300" cy="329400"/>
          </a:xfrm>
          <a:prstGeom prst="bentConnector4">
            <a:avLst>
              <a:gd fmla="val -123068" name="adj1"/>
              <a:gd fmla="val 504548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49" name="Google Shape;349;p19"/>
          <p:cNvSpPr txBox="1"/>
          <p:nvPr/>
        </p:nvSpPr>
        <p:spPr>
          <a:xfrm>
            <a:off x="6219013" y="1836506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  <p:sp>
        <p:nvSpPr>
          <p:cNvPr id="350" name="Google Shape;350;p19"/>
          <p:cNvSpPr txBox="1"/>
          <p:nvPr/>
        </p:nvSpPr>
        <p:spPr>
          <a:xfrm>
            <a:off x="6219012" y="5458033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/>
          <p:nvPr/>
        </p:nvSpPr>
        <p:spPr>
          <a:xfrm>
            <a:off x="3646563" y="1222684"/>
            <a:ext cx="1820496" cy="6588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3646563" y="4325952"/>
            <a:ext cx="182049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attestations</a:t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206794" y="2826995"/>
            <a:ext cx="1981479" cy="6020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verifyImages</a:t>
            </a:r>
            <a:endParaRPr/>
          </a:p>
        </p:txBody>
      </p:sp>
      <p:cxnSp>
        <p:nvCxnSpPr>
          <p:cNvPr id="358" name="Google Shape;358;p20"/>
          <p:cNvCxnSpPr>
            <a:stCxn id="357" idx="3"/>
            <a:endCxn id="356" idx="1"/>
          </p:cNvCxnSpPr>
          <p:nvPr/>
        </p:nvCxnSpPr>
        <p:spPr>
          <a:xfrm>
            <a:off x="2188273" y="3127998"/>
            <a:ext cx="1458300" cy="15273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59" name="Google Shape;359;p20"/>
          <p:cNvSpPr/>
          <p:nvPr/>
        </p:nvSpPr>
        <p:spPr>
          <a:xfrm>
            <a:off x="7183625" y="661528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7183624" y="1313801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certificates</a:t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7223673" y="1978169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keyless</a:t>
            </a:r>
            <a:endParaRPr/>
          </a:p>
        </p:txBody>
      </p:sp>
      <p:cxnSp>
        <p:nvCxnSpPr>
          <p:cNvPr id="362" name="Google Shape;362;p20"/>
          <p:cNvCxnSpPr>
            <a:stCxn id="355" idx="3"/>
            <a:endCxn id="359" idx="1"/>
          </p:cNvCxnSpPr>
          <p:nvPr/>
        </p:nvCxnSpPr>
        <p:spPr>
          <a:xfrm flipH="1" rot="10800000">
            <a:off x="5467059" y="903794"/>
            <a:ext cx="1716600" cy="6483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3" name="Google Shape;363;p20"/>
          <p:cNvCxnSpPr>
            <a:stCxn id="355" idx="3"/>
            <a:endCxn id="360" idx="1"/>
          </p:cNvCxnSpPr>
          <p:nvPr/>
        </p:nvCxnSpPr>
        <p:spPr>
          <a:xfrm>
            <a:off x="5467059" y="1552094"/>
            <a:ext cx="1716600" cy="39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4" name="Google Shape;364;p20"/>
          <p:cNvCxnSpPr>
            <a:stCxn id="355" idx="3"/>
            <a:endCxn id="361" idx="1"/>
          </p:cNvCxnSpPr>
          <p:nvPr/>
        </p:nvCxnSpPr>
        <p:spPr>
          <a:xfrm>
            <a:off x="5467059" y="1552093"/>
            <a:ext cx="1756500" cy="668100"/>
          </a:xfrm>
          <a:prstGeom prst="bentConnector3">
            <a:avLst>
              <a:gd fmla="val 50003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65" name="Google Shape;365;p20"/>
          <p:cNvSpPr txBox="1"/>
          <p:nvPr/>
        </p:nvSpPr>
        <p:spPr>
          <a:xfrm>
            <a:off x="5498444" y="736706"/>
            <a:ext cx="771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at-least</a:t>
            </a:r>
            <a:endParaRPr/>
          </a:p>
        </p:txBody>
      </p:sp>
      <p:sp>
        <p:nvSpPr>
          <p:cNvPr id="366" name="Google Shape;366;p20"/>
          <p:cNvSpPr txBox="1"/>
          <p:nvPr/>
        </p:nvSpPr>
        <p:spPr>
          <a:xfrm>
            <a:off x="225960" y="3569957"/>
            <a:ext cx="2346315" cy="14016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imageReferences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{image}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verifyDigest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mutateDigest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{repository}</a:t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3646563" y="5347469"/>
            <a:ext cx="1948873" cy="333888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predicateType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{type}</a:t>
            </a:r>
            <a:endParaRPr b="0" i="0" sz="14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20"/>
          <p:cNvCxnSpPr>
            <a:stCxn id="355" idx="3"/>
            <a:endCxn id="355" idx="2"/>
          </p:cNvCxnSpPr>
          <p:nvPr/>
        </p:nvCxnSpPr>
        <p:spPr>
          <a:xfrm flipH="1">
            <a:off x="4556859" y="1552093"/>
            <a:ext cx="910200" cy="329400"/>
          </a:xfrm>
          <a:prstGeom prst="bentConnector4">
            <a:avLst>
              <a:gd fmla="val -96173" name="adj1"/>
              <a:gd fmla="val 264190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9" name="Google Shape;369;p20"/>
          <p:cNvCxnSpPr>
            <a:stCxn id="357" idx="3"/>
            <a:endCxn id="355" idx="1"/>
          </p:cNvCxnSpPr>
          <p:nvPr/>
        </p:nvCxnSpPr>
        <p:spPr>
          <a:xfrm flipH="1" rot="10800000">
            <a:off x="2188273" y="1552097"/>
            <a:ext cx="1458300" cy="15759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70" name="Google Shape;370;p20"/>
          <p:cNvSpPr/>
          <p:nvPr/>
        </p:nvSpPr>
        <p:spPr>
          <a:xfrm>
            <a:off x="6552379" y="5256658"/>
            <a:ext cx="1840850" cy="51551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/>
          </a:p>
        </p:txBody>
      </p:sp>
      <p:cxnSp>
        <p:nvCxnSpPr>
          <p:cNvPr id="371" name="Google Shape;371;p20"/>
          <p:cNvCxnSpPr>
            <a:stCxn id="356" idx="3"/>
            <a:endCxn id="370" idx="1"/>
          </p:cNvCxnSpPr>
          <p:nvPr/>
        </p:nvCxnSpPr>
        <p:spPr>
          <a:xfrm>
            <a:off x="5467060" y="4655363"/>
            <a:ext cx="1085400" cy="859200"/>
          </a:xfrm>
          <a:prstGeom prst="bentConnector3">
            <a:avLst>
              <a:gd fmla="val 49996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72" name="Google Shape;372;p20"/>
          <p:cNvCxnSpPr>
            <a:stCxn id="356" idx="3"/>
            <a:endCxn id="373" idx="1"/>
          </p:cNvCxnSpPr>
          <p:nvPr/>
        </p:nvCxnSpPr>
        <p:spPr>
          <a:xfrm flipH="1" rot="10800000">
            <a:off x="5467060" y="3728663"/>
            <a:ext cx="1074300" cy="9267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73" name="Google Shape;373;p20"/>
          <p:cNvSpPr/>
          <p:nvPr/>
        </p:nvSpPr>
        <p:spPr>
          <a:xfrm>
            <a:off x="6541348" y="3399188"/>
            <a:ext cx="1820496" cy="6588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10078410" y="2838032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10078409" y="3490305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certificates</a:t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10118458" y="4154673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keyless</a:t>
            </a:r>
            <a:endParaRPr/>
          </a:p>
        </p:txBody>
      </p:sp>
      <p:cxnSp>
        <p:nvCxnSpPr>
          <p:cNvPr id="377" name="Google Shape;377;p20"/>
          <p:cNvCxnSpPr>
            <a:stCxn id="373" idx="3"/>
            <a:endCxn id="374" idx="1"/>
          </p:cNvCxnSpPr>
          <p:nvPr/>
        </p:nvCxnSpPr>
        <p:spPr>
          <a:xfrm flipH="1" rot="10800000">
            <a:off x="8361844" y="3080298"/>
            <a:ext cx="1716600" cy="6483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78" name="Google Shape;378;p20"/>
          <p:cNvCxnSpPr>
            <a:stCxn id="373" idx="3"/>
            <a:endCxn id="375" idx="1"/>
          </p:cNvCxnSpPr>
          <p:nvPr/>
        </p:nvCxnSpPr>
        <p:spPr>
          <a:xfrm>
            <a:off x="8361844" y="3728598"/>
            <a:ext cx="1716600" cy="39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79" name="Google Shape;379;p20"/>
          <p:cNvCxnSpPr>
            <a:stCxn id="373" idx="3"/>
            <a:endCxn id="376" idx="1"/>
          </p:cNvCxnSpPr>
          <p:nvPr/>
        </p:nvCxnSpPr>
        <p:spPr>
          <a:xfrm>
            <a:off x="8361844" y="3728598"/>
            <a:ext cx="1756500" cy="668100"/>
          </a:xfrm>
          <a:prstGeom prst="bentConnector3">
            <a:avLst>
              <a:gd fmla="val 50003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80" name="Google Shape;380;p20"/>
          <p:cNvSpPr txBox="1"/>
          <p:nvPr/>
        </p:nvSpPr>
        <p:spPr>
          <a:xfrm>
            <a:off x="8393229" y="2913210"/>
            <a:ext cx="771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at-least</a:t>
            </a:r>
            <a:endParaRPr/>
          </a:p>
        </p:txBody>
      </p:sp>
      <p:cxnSp>
        <p:nvCxnSpPr>
          <p:cNvPr id="381" name="Google Shape;381;p20"/>
          <p:cNvCxnSpPr>
            <a:stCxn id="373" idx="3"/>
            <a:endCxn id="373" idx="2"/>
          </p:cNvCxnSpPr>
          <p:nvPr/>
        </p:nvCxnSpPr>
        <p:spPr>
          <a:xfrm flipH="1">
            <a:off x="7451644" y="3728598"/>
            <a:ext cx="910200" cy="329400"/>
          </a:xfrm>
          <a:prstGeom prst="bentConnector4">
            <a:avLst>
              <a:gd fmla="val -96173" name="adj1"/>
              <a:gd fmla="val 264190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"/>
          <p:cNvSpPr/>
          <p:nvPr/>
        </p:nvSpPr>
        <p:spPr>
          <a:xfrm>
            <a:off x="2695977" y="276961"/>
            <a:ext cx="5961681" cy="110651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"/>
          <p:cNvSpPr/>
          <p:nvPr/>
        </p:nvSpPr>
        <p:spPr>
          <a:xfrm>
            <a:off x="3318878" y="2383643"/>
            <a:ext cx="7491600" cy="242876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"/>
          <p:cNvSpPr/>
          <p:nvPr/>
        </p:nvSpPr>
        <p:spPr>
          <a:xfrm>
            <a:off x="8941790" y="522562"/>
            <a:ext cx="914400" cy="6825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p1"/>
          <p:cNvCxnSpPr>
            <a:stCxn id="390" idx="3"/>
            <a:endCxn id="388" idx="2"/>
          </p:cNvCxnSpPr>
          <p:nvPr/>
        </p:nvCxnSpPr>
        <p:spPr>
          <a:xfrm>
            <a:off x="2404768" y="845687"/>
            <a:ext cx="6537000" cy="18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0" name="Google Shape;390;p1"/>
          <p:cNvSpPr txBox="1"/>
          <p:nvPr/>
        </p:nvSpPr>
        <p:spPr>
          <a:xfrm>
            <a:off x="1280968" y="522437"/>
            <a:ext cx="112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"/>
          <p:cNvSpPr/>
          <p:nvPr/>
        </p:nvSpPr>
        <p:spPr>
          <a:xfrm>
            <a:off x="4092246" y="2639723"/>
            <a:ext cx="5706900" cy="926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"/>
          <p:cNvSpPr/>
          <p:nvPr/>
        </p:nvSpPr>
        <p:spPr>
          <a:xfrm>
            <a:off x="4092246" y="3743201"/>
            <a:ext cx="2629500" cy="772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Generate 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"/>
          <p:cNvSpPr/>
          <p:nvPr/>
        </p:nvSpPr>
        <p:spPr>
          <a:xfrm>
            <a:off x="7112952" y="3743201"/>
            <a:ext cx="2686200" cy="772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Policy </a:t>
            </a:r>
            <a:b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"/>
          <p:cNvSpPr/>
          <p:nvPr/>
        </p:nvSpPr>
        <p:spPr>
          <a:xfrm>
            <a:off x="5979291" y="5443543"/>
            <a:ext cx="2201700" cy="65756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"/>
          <p:cNvSpPr/>
          <p:nvPr/>
        </p:nvSpPr>
        <p:spPr>
          <a:xfrm>
            <a:off x="3244052" y="5429330"/>
            <a:ext cx="2247300" cy="6686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"/>
          <p:cNvSpPr/>
          <p:nvPr/>
        </p:nvSpPr>
        <p:spPr>
          <a:xfrm>
            <a:off x="8657658" y="5443543"/>
            <a:ext cx="2247300" cy="66135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1"/>
          <p:cNvCxnSpPr>
            <a:stCxn id="398" idx="2"/>
            <a:endCxn id="387" idx="0"/>
          </p:cNvCxnSpPr>
          <p:nvPr/>
        </p:nvCxnSpPr>
        <p:spPr>
          <a:xfrm>
            <a:off x="7062026" y="1204937"/>
            <a:ext cx="2700" cy="117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399" name="Google Shape;399;p1"/>
          <p:cNvCxnSpPr>
            <a:stCxn id="396" idx="0"/>
            <a:endCxn id="393" idx="2"/>
          </p:cNvCxnSpPr>
          <p:nvPr/>
        </p:nvCxnSpPr>
        <p:spPr>
          <a:xfrm flipH="1" rot="5400000">
            <a:off x="8654808" y="4317043"/>
            <a:ext cx="927600" cy="1325400"/>
          </a:xfrm>
          <a:prstGeom prst="bentConnector3">
            <a:avLst>
              <a:gd fmla="val 48608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400" name="Google Shape;400;p1"/>
          <p:cNvCxnSpPr>
            <a:stCxn id="392" idx="2"/>
            <a:endCxn id="395" idx="0"/>
          </p:cNvCxnSpPr>
          <p:nvPr/>
        </p:nvCxnSpPr>
        <p:spPr>
          <a:xfrm rot="5400000">
            <a:off x="4430796" y="4453001"/>
            <a:ext cx="913200" cy="1039200"/>
          </a:xfrm>
          <a:prstGeom prst="bentConnector3">
            <a:avLst>
              <a:gd fmla="val 50007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401" name="Google Shape;401;p1"/>
          <p:cNvCxnSpPr>
            <a:stCxn id="394" idx="0"/>
            <a:endCxn id="393" idx="2"/>
          </p:cNvCxnSpPr>
          <p:nvPr/>
        </p:nvCxnSpPr>
        <p:spPr>
          <a:xfrm rot="-5400000">
            <a:off x="7304241" y="4291843"/>
            <a:ext cx="927600" cy="13758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402" name="Google Shape;402;p1"/>
          <p:cNvCxnSpPr>
            <a:stCxn id="394" idx="0"/>
            <a:endCxn id="392" idx="2"/>
          </p:cNvCxnSpPr>
          <p:nvPr/>
        </p:nvCxnSpPr>
        <p:spPr>
          <a:xfrm flipH="1" rot="5400000">
            <a:off x="5779791" y="4143193"/>
            <a:ext cx="927600" cy="16731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403" name="Google Shape;403;p1"/>
          <p:cNvSpPr txBox="1"/>
          <p:nvPr/>
        </p:nvSpPr>
        <p:spPr>
          <a:xfrm>
            <a:off x="3429626" y="2163151"/>
            <a:ext cx="1268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1"/>
          <p:cNvCxnSpPr>
            <a:stCxn id="391" idx="3"/>
            <a:endCxn id="405" idx="2"/>
          </p:cNvCxnSpPr>
          <p:nvPr/>
        </p:nvCxnSpPr>
        <p:spPr>
          <a:xfrm flipH="1">
            <a:off x="4520046" y="3102773"/>
            <a:ext cx="5279100" cy="3107400"/>
          </a:xfrm>
          <a:prstGeom prst="bentConnector4">
            <a:avLst>
              <a:gd fmla="val -36126" name="adj1"/>
              <a:gd fmla="val 113296" name="adj2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06" name="Google Shape;406;p1"/>
          <p:cNvCxnSpPr>
            <a:stCxn id="391" idx="3"/>
            <a:endCxn id="407" idx="3"/>
          </p:cNvCxnSpPr>
          <p:nvPr/>
        </p:nvCxnSpPr>
        <p:spPr>
          <a:xfrm>
            <a:off x="9799146" y="3102773"/>
            <a:ext cx="1258200" cy="2783400"/>
          </a:xfrm>
          <a:prstGeom prst="bentConnector3">
            <a:avLst>
              <a:gd fmla="val 118170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08" name="Google Shape;408;p1"/>
          <p:cNvSpPr/>
          <p:nvPr/>
        </p:nvSpPr>
        <p:spPr>
          <a:xfrm>
            <a:off x="6101998" y="1605055"/>
            <a:ext cx="2021908" cy="33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Review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"/>
          <p:cNvSpPr/>
          <p:nvPr/>
        </p:nvSpPr>
        <p:spPr>
          <a:xfrm>
            <a:off x="3396452" y="5541410"/>
            <a:ext cx="2247300" cy="6686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"/>
          <p:cNvSpPr/>
          <p:nvPr/>
        </p:nvSpPr>
        <p:spPr>
          <a:xfrm>
            <a:off x="6131691" y="5555623"/>
            <a:ext cx="2201700" cy="65756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"/>
          <p:cNvSpPr/>
          <p:nvPr/>
        </p:nvSpPr>
        <p:spPr>
          <a:xfrm>
            <a:off x="8810058" y="5555623"/>
            <a:ext cx="2247300" cy="66135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Change 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"/>
          <p:cNvSpPr/>
          <p:nvPr/>
        </p:nvSpPr>
        <p:spPr>
          <a:xfrm>
            <a:off x="4270085" y="3026741"/>
            <a:ext cx="1023300" cy="4437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"/>
          <p:cNvSpPr/>
          <p:nvPr/>
        </p:nvSpPr>
        <p:spPr>
          <a:xfrm>
            <a:off x="516438" y="2383643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"/>
          <p:cNvSpPr/>
          <p:nvPr/>
        </p:nvSpPr>
        <p:spPr>
          <a:xfrm>
            <a:off x="634193" y="2496000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Webhook Configuration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1"/>
          <p:cNvCxnSpPr>
            <a:stCxn id="410" idx="1"/>
            <a:endCxn id="412" idx="3"/>
          </p:cNvCxnSpPr>
          <p:nvPr/>
        </p:nvCxnSpPr>
        <p:spPr>
          <a:xfrm rot="10800000">
            <a:off x="2223185" y="2818991"/>
            <a:ext cx="2046900" cy="429600"/>
          </a:xfrm>
          <a:prstGeom prst="bentConnector3">
            <a:avLst>
              <a:gd fmla="val 65308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414" name="Google Shape;414;p1"/>
          <p:cNvCxnSpPr>
            <a:stCxn id="410" idx="1"/>
            <a:endCxn id="415" idx="3"/>
          </p:cNvCxnSpPr>
          <p:nvPr/>
        </p:nvCxnSpPr>
        <p:spPr>
          <a:xfrm flipH="1">
            <a:off x="2282285" y="3248591"/>
            <a:ext cx="1987800" cy="424200"/>
          </a:xfrm>
          <a:prstGeom prst="bentConnector3">
            <a:avLst>
              <a:gd fmla="val 67928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416" name="Google Shape;416;p1"/>
          <p:cNvSpPr/>
          <p:nvPr/>
        </p:nvSpPr>
        <p:spPr>
          <a:xfrm>
            <a:off x="575313" y="3237280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"/>
          <p:cNvSpPr/>
          <p:nvPr/>
        </p:nvSpPr>
        <p:spPr>
          <a:xfrm>
            <a:off x="693068" y="3349637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"/>
          <p:cNvSpPr/>
          <p:nvPr/>
        </p:nvSpPr>
        <p:spPr>
          <a:xfrm>
            <a:off x="4367702" y="522437"/>
            <a:ext cx="10941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Authz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"/>
          <p:cNvSpPr txBox="1"/>
          <p:nvPr/>
        </p:nvSpPr>
        <p:spPr>
          <a:xfrm>
            <a:off x="2909221" y="45053"/>
            <a:ext cx="2977613" cy="400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 API Server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"/>
          <p:cNvSpPr/>
          <p:nvPr/>
        </p:nvSpPr>
        <p:spPr>
          <a:xfrm>
            <a:off x="5790661" y="522437"/>
            <a:ext cx="254273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Controls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"/>
          <p:cNvSpPr/>
          <p:nvPr/>
        </p:nvSpPr>
        <p:spPr>
          <a:xfrm>
            <a:off x="2909221" y="534811"/>
            <a:ext cx="10941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2021-06-01T14:51:06Z</dcterms:created>
  <dc:creator>Jim Bugwadia</dc:creator>
</cp:coreProperties>
</file>