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urrent website" id="{F65183DE-B9C1-4D78-8CF0-BA69FA179B95}">
          <p14:sldIdLst>
            <p14:sldId id="256"/>
            <p14:sldId id="257"/>
            <p14:sldId id="259"/>
            <p14:sldId id="261"/>
          </p14:sldIdLst>
        </p14:section>
        <p14:section name="Unused" id="{A8F8FAE8-7A6F-42FF-9EC7-A0827A4EB94B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6Z4N5JfcDkIPXdx1+XT6Ohc5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700" autoAdjust="0"/>
  </p:normalViewPr>
  <p:slideViewPr>
    <p:cSldViewPr snapToGrid="0">
      <p:cViewPr varScale="1">
        <p:scale>
          <a:sx n="104" d="100"/>
          <a:sy n="104" d="100"/>
        </p:scale>
        <p:origin x="114" y="3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a865f61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dea865f61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23;gdea865f612_0_48">
            <a:extLst>
              <a:ext uri="{FF2B5EF4-FFF2-40B4-BE49-F238E27FC236}">
                <a16:creationId xmlns:a16="http://schemas.microsoft.com/office/drawing/2014/main" id="{421E1F74-AED2-8074-477F-D448FD533428}"/>
              </a:ext>
            </a:extLst>
          </p:cNvPr>
          <p:cNvSpPr/>
          <p:nvPr/>
        </p:nvSpPr>
        <p:spPr>
          <a:xfrm>
            <a:off x="10492090" y="3079847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dea865f612_0_48"/>
          <p:cNvSpPr/>
          <p:nvPr/>
        </p:nvSpPr>
        <p:spPr>
          <a:xfrm>
            <a:off x="3162300" y="1873166"/>
            <a:ext cx="6711950" cy="2751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dea865f612_0_48"/>
          <p:cNvSpPr/>
          <p:nvPr/>
        </p:nvSpPr>
        <p:spPr>
          <a:xfrm>
            <a:off x="1485239" y="312044"/>
            <a:ext cx="11238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Handler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dea865f612_0_48"/>
          <p:cNvSpPr/>
          <p:nvPr/>
        </p:nvSpPr>
        <p:spPr>
          <a:xfrm>
            <a:off x="2927353" y="312044"/>
            <a:ext cx="10941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Authn / Authz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dea865f612_0_48"/>
          <p:cNvSpPr/>
          <p:nvPr/>
        </p:nvSpPr>
        <p:spPr>
          <a:xfrm>
            <a:off x="4339896" y="312044"/>
            <a:ext cx="11886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 admission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ea865f612_0_48"/>
          <p:cNvSpPr/>
          <p:nvPr/>
        </p:nvSpPr>
        <p:spPr>
          <a:xfrm>
            <a:off x="5936115" y="312044"/>
            <a:ext cx="11886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Validation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ea865f612_0_48"/>
          <p:cNvSpPr/>
          <p:nvPr/>
        </p:nvSpPr>
        <p:spPr>
          <a:xfrm>
            <a:off x="7500816" y="312044"/>
            <a:ext cx="12684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 admission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ea865f612_0_48"/>
          <p:cNvSpPr/>
          <p:nvPr/>
        </p:nvSpPr>
        <p:spPr>
          <a:xfrm>
            <a:off x="9232623" y="312044"/>
            <a:ext cx="914400" cy="6825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gdea865f612_0_48"/>
          <p:cNvCxnSpPr>
            <a:stCxn id="85" idx="3"/>
            <a:endCxn id="86" idx="1"/>
          </p:cNvCxnSpPr>
          <p:nvPr/>
        </p:nvCxnSpPr>
        <p:spPr>
          <a:xfrm>
            <a:off x="2609039" y="653294"/>
            <a:ext cx="318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92;gdea865f612_0_48"/>
          <p:cNvCxnSpPr>
            <a:stCxn id="86" idx="3"/>
            <a:endCxn id="87" idx="1"/>
          </p:cNvCxnSpPr>
          <p:nvPr/>
        </p:nvCxnSpPr>
        <p:spPr>
          <a:xfrm>
            <a:off x="4021453" y="653294"/>
            <a:ext cx="318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3" name="Google Shape;93;gdea865f612_0_48"/>
          <p:cNvCxnSpPr>
            <a:stCxn id="87" idx="3"/>
            <a:endCxn id="88" idx="1"/>
          </p:cNvCxnSpPr>
          <p:nvPr/>
        </p:nvCxnSpPr>
        <p:spPr>
          <a:xfrm>
            <a:off x="5528496" y="653294"/>
            <a:ext cx="4077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4" name="Google Shape;94;gdea865f612_0_48"/>
          <p:cNvCxnSpPr>
            <a:stCxn id="88" idx="3"/>
            <a:endCxn id="89" idx="1"/>
          </p:cNvCxnSpPr>
          <p:nvPr/>
        </p:nvCxnSpPr>
        <p:spPr>
          <a:xfrm>
            <a:off x="7124715" y="653294"/>
            <a:ext cx="376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" name="Google Shape;95;gdea865f612_0_48"/>
          <p:cNvCxnSpPr>
            <a:stCxn id="89" idx="3"/>
            <a:endCxn id="90" idx="2"/>
          </p:cNvCxnSpPr>
          <p:nvPr/>
        </p:nvCxnSpPr>
        <p:spPr>
          <a:xfrm>
            <a:off x="8769216" y="653294"/>
            <a:ext cx="463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gdea865f612_0_48"/>
          <p:cNvCxnSpPr>
            <a:endCxn id="85" idx="1"/>
          </p:cNvCxnSpPr>
          <p:nvPr/>
        </p:nvCxnSpPr>
        <p:spPr>
          <a:xfrm>
            <a:off x="1078139" y="653294"/>
            <a:ext cx="407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gdea865f612_0_48"/>
          <p:cNvSpPr txBox="1"/>
          <p:nvPr/>
        </p:nvSpPr>
        <p:spPr>
          <a:xfrm>
            <a:off x="276000" y="348100"/>
            <a:ext cx="112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dea865f612_0_48"/>
          <p:cNvSpPr/>
          <p:nvPr/>
        </p:nvSpPr>
        <p:spPr>
          <a:xfrm>
            <a:off x="4704992" y="2155083"/>
            <a:ext cx="3676083" cy="470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gdea865f612_0_48"/>
          <p:cNvCxnSpPr>
            <a:stCxn id="87" idx="2"/>
          </p:cNvCxnSpPr>
          <p:nvPr/>
        </p:nvCxnSpPr>
        <p:spPr>
          <a:xfrm>
            <a:off x="4934196" y="994544"/>
            <a:ext cx="0" cy="1134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05" name="Google Shape;105;gdea865f612_0_48"/>
          <p:cNvCxnSpPr>
            <a:stCxn id="89" idx="2"/>
          </p:cNvCxnSpPr>
          <p:nvPr/>
        </p:nvCxnSpPr>
        <p:spPr>
          <a:xfrm>
            <a:off x="8135016" y="994544"/>
            <a:ext cx="0" cy="1134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10" name="Google Shape;110;gdea865f612_0_48"/>
          <p:cNvSpPr txBox="1"/>
          <p:nvPr/>
        </p:nvSpPr>
        <p:spPr>
          <a:xfrm>
            <a:off x="3298078" y="1673066"/>
            <a:ext cx="1268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Kyverno</a:t>
            </a:r>
            <a:endParaRPr sz="1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dea865f612_0_48"/>
          <p:cNvSpPr/>
          <p:nvPr/>
        </p:nvSpPr>
        <p:spPr>
          <a:xfrm>
            <a:off x="4739880" y="1254425"/>
            <a:ext cx="3524973" cy="33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dea865f612_0_48"/>
          <p:cNvSpPr/>
          <p:nvPr/>
        </p:nvSpPr>
        <p:spPr>
          <a:xfrm>
            <a:off x="4830923" y="1351507"/>
            <a:ext cx="3524973" cy="33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Review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dea865f612_0_48"/>
          <p:cNvSpPr/>
          <p:nvPr/>
        </p:nvSpPr>
        <p:spPr>
          <a:xfrm>
            <a:off x="3658700" y="2808622"/>
            <a:ext cx="1545078" cy="594550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ea865f612_0_48"/>
          <p:cNvSpPr/>
          <p:nvPr/>
        </p:nvSpPr>
        <p:spPr>
          <a:xfrm>
            <a:off x="822483" y="2674581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ea865f612_0_48"/>
          <p:cNvSpPr/>
          <p:nvPr/>
        </p:nvSpPr>
        <p:spPr>
          <a:xfrm>
            <a:off x="940238" y="2786938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Webhook Configuration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dea865f612_0_48"/>
          <p:cNvSpPr/>
          <p:nvPr/>
        </p:nvSpPr>
        <p:spPr>
          <a:xfrm>
            <a:off x="820223" y="3649838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dea865f612_0_48"/>
          <p:cNvSpPr/>
          <p:nvPr/>
        </p:nvSpPr>
        <p:spPr>
          <a:xfrm>
            <a:off x="937978" y="3762195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23;gdea865f612_0_48">
            <a:extLst>
              <a:ext uri="{FF2B5EF4-FFF2-40B4-BE49-F238E27FC236}">
                <a16:creationId xmlns:a16="http://schemas.microsoft.com/office/drawing/2014/main" id="{553B038C-DA84-0C34-9889-7A627026F275}"/>
              </a:ext>
            </a:extLst>
          </p:cNvPr>
          <p:cNvSpPr/>
          <p:nvPr/>
        </p:nvSpPr>
        <p:spPr>
          <a:xfrm>
            <a:off x="10605091" y="3173229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122;gdea865f612_0_48">
            <a:extLst>
              <a:ext uri="{FF2B5EF4-FFF2-40B4-BE49-F238E27FC236}">
                <a16:creationId xmlns:a16="http://schemas.microsoft.com/office/drawing/2014/main" id="{C3E43873-59A3-57B0-3EA7-86A32832794E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9375398" y="3335617"/>
            <a:ext cx="1116692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sp>
        <p:nvSpPr>
          <p:cNvPr id="46" name="Google Shape;118;gdea865f612_0_48">
            <a:extLst>
              <a:ext uri="{FF2B5EF4-FFF2-40B4-BE49-F238E27FC236}">
                <a16:creationId xmlns:a16="http://schemas.microsoft.com/office/drawing/2014/main" id="{729E0CE2-6756-B9BE-FC3A-3196690AE640}"/>
              </a:ext>
            </a:extLst>
          </p:cNvPr>
          <p:cNvSpPr/>
          <p:nvPr/>
        </p:nvSpPr>
        <p:spPr>
          <a:xfrm>
            <a:off x="3658699" y="3723283"/>
            <a:ext cx="1545078" cy="685111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Renewer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18;gdea865f612_0_48">
            <a:extLst>
              <a:ext uri="{FF2B5EF4-FFF2-40B4-BE49-F238E27FC236}">
                <a16:creationId xmlns:a16="http://schemas.microsoft.com/office/drawing/2014/main" id="{C27E0BC8-8EAB-6392-0E3B-F4B07DE80477}"/>
              </a:ext>
            </a:extLst>
          </p:cNvPr>
          <p:cNvSpPr/>
          <p:nvPr/>
        </p:nvSpPr>
        <p:spPr>
          <a:xfrm>
            <a:off x="7746889" y="2846611"/>
            <a:ext cx="1628509" cy="594550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Controllers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18;gdea865f612_0_48">
            <a:extLst>
              <a:ext uri="{FF2B5EF4-FFF2-40B4-BE49-F238E27FC236}">
                <a16:creationId xmlns:a16="http://schemas.microsoft.com/office/drawing/2014/main" id="{8CC6A8F7-3593-747C-DC11-5ABE190CD332}"/>
              </a:ext>
            </a:extLst>
          </p:cNvPr>
          <p:cNvSpPr/>
          <p:nvPr/>
        </p:nvSpPr>
        <p:spPr>
          <a:xfrm>
            <a:off x="7746889" y="3749457"/>
            <a:ext cx="1628509" cy="594550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Controller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19;gdea865f612_0_48">
            <a:extLst>
              <a:ext uri="{FF2B5EF4-FFF2-40B4-BE49-F238E27FC236}">
                <a16:creationId xmlns:a16="http://schemas.microsoft.com/office/drawing/2014/main" id="{227A89D0-F090-0C95-0A75-F4DC28B088B4}"/>
              </a:ext>
            </a:extLst>
          </p:cNvPr>
          <p:cNvSpPr/>
          <p:nvPr/>
        </p:nvSpPr>
        <p:spPr>
          <a:xfrm>
            <a:off x="5225136" y="5314551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20;gdea865f612_0_48">
            <a:extLst>
              <a:ext uri="{FF2B5EF4-FFF2-40B4-BE49-F238E27FC236}">
                <a16:creationId xmlns:a16="http://schemas.microsoft.com/office/drawing/2014/main" id="{594D8E88-C193-B7DD-F359-0A5D5AC0ED91}"/>
              </a:ext>
            </a:extLst>
          </p:cNvPr>
          <p:cNvSpPr/>
          <p:nvPr/>
        </p:nvSpPr>
        <p:spPr>
          <a:xfrm>
            <a:off x="5342891" y="5426908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Policies</a:t>
            </a:r>
          </a:p>
        </p:txBody>
      </p:sp>
      <p:sp>
        <p:nvSpPr>
          <p:cNvPr id="61" name="Google Shape;123;gdea865f612_0_48">
            <a:extLst>
              <a:ext uri="{FF2B5EF4-FFF2-40B4-BE49-F238E27FC236}">
                <a16:creationId xmlns:a16="http://schemas.microsoft.com/office/drawing/2014/main" id="{8DA3A696-7F63-EE25-1BBE-4FBDEACAF24B}"/>
              </a:ext>
            </a:extLst>
          </p:cNvPr>
          <p:cNvSpPr/>
          <p:nvPr/>
        </p:nvSpPr>
        <p:spPr>
          <a:xfrm>
            <a:off x="10444220" y="2346152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23;gdea865f612_0_48">
            <a:extLst>
              <a:ext uri="{FF2B5EF4-FFF2-40B4-BE49-F238E27FC236}">
                <a16:creationId xmlns:a16="http://schemas.microsoft.com/office/drawing/2014/main" id="{9F342E5B-F1D5-D4B0-DBE1-E40F0B2F437B}"/>
              </a:ext>
            </a:extLst>
          </p:cNvPr>
          <p:cNvSpPr/>
          <p:nvPr/>
        </p:nvSpPr>
        <p:spPr>
          <a:xfrm>
            <a:off x="10557221" y="2439534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r>
              <a:rPr lang="en-US" sz="1100" b="1" i="1" dirty="0">
                <a:solidFill>
                  <a:schemeClr val="dk1"/>
                </a:solidFill>
              </a:rPr>
              <a:t>Scan </a:t>
            </a: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122;gdea865f612_0_48">
            <a:extLst>
              <a:ext uri="{FF2B5EF4-FFF2-40B4-BE49-F238E27FC236}">
                <a16:creationId xmlns:a16="http://schemas.microsoft.com/office/drawing/2014/main" id="{EBC3EDA7-C7E8-AC2A-1889-61445FBC6B06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9375398" y="2601922"/>
            <a:ext cx="1068822" cy="528941"/>
          </a:xfrm>
          <a:prstGeom prst="bentConnector3">
            <a:avLst>
              <a:gd name="adj1" fmla="val 31063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67" name="Google Shape;123;gdea865f612_0_48">
            <a:extLst>
              <a:ext uri="{FF2B5EF4-FFF2-40B4-BE49-F238E27FC236}">
                <a16:creationId xmlns:a16="http://schemas.microsoft.com/office/drawing/2014/main" id="{D7620127-4043-EF37-E573-3571757E190E}"/>
              </a:ext>
            </a:extLst>
          </p:cNvPr>
          <p:cNvSpPr/>
          <p:nvPr/>
        </p:nvSpPr>
        <p:spPr>
          <a:xfrm>
            <a:off x="10428285" y="1612458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123;gdea865f612_0_48">
            <a:extLst>
              <a:ext uri="{FF2B5EF4-FFF2-40B4-BE49-F238E27FC236}">
                <a16:creationId xmlns:a16="http://schemas.microsoft.com/office/drawing/2014/main" id="{E63217D9-B3C0-F2A6-CD6A-2396EE76CCFD}"/>
              </a:ext>
            </a:extLst>
          </p:cNvPr>
          <p:cNvSpPr/>
          <p:nvPr/>
        </p:nvSpPr>
        <p:spPr>
          <a:xfrm>
            <a:off x="10541286" y="1705840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122;gdea865f612_0_48">
            <a:extLst>
              <a:ext uri="{FF2B5EF4-FFF2-40B4-BE49-F238E27FC236}">
                <a16:creationId xmlns:a16="http://schemas.microsoft.com/office/drawing/2014/main" id="{BA2BF980-0CB4-1D3E-4652-CBC65516FF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5400" y="1989654"/>
            <a:ext cx="1068820" cy="918904"/>
          </a:xfrm>
          <a:prstGeom prst="bentConnector3">
            <a:avLst>
              <a:gd name="adj1" fmla="val 40114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30" name="Google Shape;123;gdea865f612_0_48">
            <a:extLst>
              <a:ext uri="{FF2B5EF4-FFF2-40B4-BE49-F238E27FC236}">
                <a16:creationId xmlns:a16="http://schemas.microsoft.com/office/drawing/2014/main" id="{4EDE7EC0-AC54-605C-7AA7-A04CE6DA1CA3}"/>
              </a:ext>
            </a:extLst>
          </p:cNvPr>
          <p:cNvSpPr/>
          <p:nvPr/>
        </p:nvSpPr>
        <p:spPr>
          <a:xfrm>
            <a:off x="10541286" y="3792526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23;gdea865f612_0_48">
            <a:extLst>
              <a:ext uri="{FF2B5EF4-FFF2-40B4-BE49-F238E27FC236}">
                <a16:creationId xmlns:a16="http://schemas.microsoft.com/office/drawing/2014/main" id="{DA4CC085-CDC7-DBF1-30CD-0A0A37E32E4B}"/>
              </a:ext>
            </a:extLst>
          </p:cNvPr>
          <p:cNvSpPr/>
          <p:nvPr/>
        </p:nvSpPr>
        <p:spPr>
          <a:xfrm>
            <a:off x="10654287" y="3885908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dirty="0">
                <a:solidFill>
                  <a:schemeClr val="dk1"/>
                </a:solidFill>
              </a:rPr>
              <a:t>Requests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22;gdea865f612_0_48">
            <a:extLst>
              <a:ext uri="{FF2B5EF4-FFF2-40B4-BE49-F238E27FC236}">
                <a16:creationId xmlns:a16="http://schemas.microsoft.com/office/drawing/2014/main" id="{977D4D15-42AC-4949-0410-EC9944B9DFAC}"/>
              </a:ext>
            </a:extLst>
          </p:cNvPr>
          <p:cNvCxnSpPr>
            <a:cxnSpLocks/>
            <a:stCxn id="130" idx="1"/>
            <a:endCxn id="48" idx="3"/>
          </p:cNvCxnSpPr>
          <p:nvPr/>
        </p:nvCxnSpPr>
        <p:spPr>
          <a:xfrm flipH="1" flipV="1">
            <a:off x="9375398" y="4046732"/>
            <a:ext cx="1165888" cy="15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22;gdea865f612_0_48">
            <a:extLst>
              <a:ext uri="{FF2B5EF4-FFF2-40B4-BE49-F238E27FC236}">
                <a16:creationId xmlns:a16="http://schemas.microsoft.com/office/drawing/2014/main" id="{2C57B737-98A1-6B35-0FAD-ED70C4CCCF68}"/>
              </a:ext>
            </a:extLst>
          </p:cNvPr>
          <p:cNvCxnSpPr>
            <a:cxnSpLocks/>
            <a:stCxn id="48" idx="2"/>
            <a:endCxn id="50" idx="3"/>
          </p:cNvCxnSpPr>
          <p:nvPr/>
        </p:nvCxnSpPr>
        <p:spPr>
          <a:xfrm rot="5400000">
            <a:off x="7288725" y="4477588"/>
            <a:ext cx="1406001" cy="1138838"/>
          </a:xfrm>
          <a:prstGeom prst="bentConnector2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142" name="Google Shape;122;gdea865f612_0_48">
            <a:extLst>
              <a:ext uri="{FF2B5EF4-FFF2-40B4-BE49-F238E27FC236}">
                <a16:creationId xmlns:a16="http://schemas.microsoft.com/office/drawing/2014/main" id="{4FCC64C3-0AA1-BF51-FADF-FC17A81C2021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 rot="10800000" flipV="1">
            <a:off x="7422307" y="3143886"/>
            <a:ext cx="324583" cy="260612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146" name="Google Shape;122;gdea865f612_0_48">
            <a:extLst>
              <a:ext uri="{FF2B5EF4-FFF2-40B4-BE49-F238E27FC236}">
                <a16:creationId xmlns:a16="http://schemas.microsoft.com/office/drawing/2014/main" id="{3E0F8DF2-95A4-66E6-F151-7C4BC984DD07}"/>
              </a:ext>
            </a:extLst>
          </p:cNvPr>
          <p:cNvCxnSpPr>
            <a:cxnSpLocks/>
            <a:endCxn id="98" idx="3"/>
          </p:cNvCxnSpPr>
          <p:nvPr/>
        </p:nvCxnSpPr>
        <p:spPr>
          <a:xfrm rot="10800000" flipV="1">
            <a:off x="8381075" y="1705839"/>
            <a:ext cx="2047210" cy="68434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149" name="Google Shape;122;gdea865f612_0_48">
            <a:extLst>
              <a:ext uri="{FF2B5EF4-FFF2-40B4-BE49-F238E27FC236}">
                <a16:creationId xmlns:a16="http://schemas.microsoft.com/office/drawing/2014/main" id="{F2050ED2-D531-82BF-E918-1C022453D560}"/>
              </a:ext>
            </a:extLst>
          </p:cNvPr>
          <p:cNvCxnSpPr>
            <a:cxnSpLocks/>
            <a:stCxn id="118" idx="1"/>
            <a:endCxn id="120" idx="3"/>
          </p:cNvCxnSpPr>
          <p:nvPr/>
        </p:nvCxnSpPr>
        <p:spPr>
          <a:xfrm flipH="1">
            <a:off x="2529338" y="3105897"/>
            <a:ext cx="1129362" cy="4141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152" name="Google Shape;122;gdea865f612_0_48">
            <a:extLst>
              <a:ext uri="{FF2B5EF4-FFF2-40B4-BE49-F238E27FC236}">
                <a16:creationId xmlns:a16="http://schemas.microsoft.com/office/drawing/2014/main" id="{B6A410CB-244F-28AD-6889-8C6DC5E20249}"/>
              </a:ext>
            </a:extLst>
          </p:cNvPr>
          <p:cNvCxnSpPr>
            <a:cxnSpLocks/>
          </p:cNvCxnSpPr>
          <p:nvPr/>
        </p:nvCxnSpPr>
        <p:spPr>
          <a:xfrm flipH="1">
            <a:off x="2544459" y="4229218"/>
            <a:ext cx="1114239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155" name="Google Shape;122;gdea865f612_0_48">
            <a:extLst>
              <a:ext uri="{FF2B5EF4-FFF2-40B4-BE49-F238E27FC236}">
                <a16:creationId xmlns:a16="http://schemas.microsoft.com/office/drawing/2014/main" id="{F0E8BD44-BCD7-84F5-C174-0EBBF35833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4460" y="3248966"/>
            <a:ext cx="1114238" cy="699830"/>
          </a:xfrm>
          <a:prstGeom prst="bentConnector3">
            <a:avLst>
              <a:gd name="adj1" fmla="val 68237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sp>
        <p:nvSpPr>
          <p:cNvPr id="163" name="Google Shape;118;gdea865f612_0_48">
            <a:extLst>
              <a:ext uri="{FF2B5EF4-FFF2-40B4-BE49-F238E27FC236}">
                <a16:creationId xmlns:a16="http://schemas.microsoft.com/office/drawing/2014/main" id="{A7889AD4-3E7A-5E50-BF82-AD133F7344D9}"/>
              </a:ext>
            </a:extLst>
          </p:cNvPr>
          <p:cNvSpPr/>
          <p:nvPr/>
        </p:nvSpPr>
        <p:spPr>
          <a:xfrm>
            <a:off x="5616139" y="3173230"/>
            <a:ext cx="1853788" cy="652174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22;gdea865f612_0_48">
            <a:extLst>
              <a:ext uri="{FF2B5EF4-FFF2-40B4-BE49-F238E27FC236}">
                <a16:creationId xmlns:a16="http://schemas.microsoft.com/office/drawing/2014/main" id="{50D0EE5D-1951-A671-8295-4D1967B7AF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9062" y="2899256"/>
            <a:ext cx="547946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sp>
        <p:nvSpPr>
          <p:cNvPr id="183" name="Google Shape;119;gdea865f612_0_48">
            <a:extLst>
              <a:ext uri="{FF2B5EF4-FFF2-40B4-BE49-F238E27FC236}">
                <a16:creationId xmlns:a16="http://schemas.microsoft.com/office/drawing/2014/main" id="{0A8DA8E4-B2ED-DAFD-A9C8-79476DCEC86F}"/>
              </a:ext>
            </a:extLst>
          </p:cNvPr>
          <p:cNvSpPr/>
          <p:nvPr/>
        </p:nvSpPr>
        <p:spPr>
          <a:xfrm>
            <a:off x="8939215" y="5314551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20;gdea865f612_0_48">
            <a:extLst>
              <a:ext uri="{FF2B5EF4-FFF2-40B4-BE49-F238E27FC236}">
                <a16:creationId xmlns:a16="http://schemas.microsoft.com/office/drawing/2014/main" id="{520ABF1C-A585-8A11-BD60-205FDE29D8D0}"/>
              </a:ext>
            </a:extLst>
          </p:cNvPr>
          <p:cNvSpPr/>
          <p:nvPr/>
        </p:nvSpPr>
        <p:spPr>
          <a:xfrm>
            <a:off x="9056970" y="5426908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dirty="0" err="1">
                <a:solidFill>
                  <a:schemeClr val="dk1"/>
                </a:solidFill>
              </a:rPr>
              <a:t>PolicyExceptions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22;gdea865f612_0_48">
            <a:extLst>
              <a:ext uri="{FF2B5EF4-FFF2-40B4-BE49-F238E27FC236}">
                <a16:creationId xmlns:a16="http://schemas.microsoft.com/office/drawing/2014/main" id="{DF9FEEF8-2DAD-A49D-928A-C7DA192C324F}"/>
              </a:ext>
            </a:extLst>
          </p:cNvPr>
          <p:cNvCxnSpPr>
            <a:cxnSpLocks/>
          </p:cNvCxnSpPr>
          <p:nvPr/>
        </p:nvCxnSpPr>
        <p:spPr>
          <a:xfrm flipH="1">
            <a:off x="8591811" y="5750008"/>
            <a:ext cx="354809" cy="238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</p:cxnSp>
      <p:cxnSp>
        <p:nvCxnSpPr>
          <p:cNvPr id="194" name="Google Shape;122;gdea865f612_0_48">
            <a:extLst>
              <a:ext uri="{FF2B5EF4-FFF2-40B4-BE49-F238E27FC236}">
                <a16:creationId xmlns:a16="http://schemas.microsoft.com/office/drawing/2014/main" id="{7F36DEB8-D514-DAA7-663D-6065987946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7969" y="2876207"/>
            <a:ext cx="803237" cy="294533"/>
          </a:xfrm>
          <a:prstGeom prst="bentConnector3">
            <a:avLst>
              <a:gd name="adj1" fmla="val 99805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207" name="Google Shape;122;gdea865f612_0_48">
            <a:extLst>
              <a:ext uri="{FF2B5EF4-FFF2-40B4-BE49-F238E27FC236}">
                <a16:creationId xmlns:a16="http://schemas.microsoft.com/office/drawing/2014/main" id="{01B19677-0EF3-A9D6-3982-CEFD0BC12B5C}"/>
              </a:ext>
            </a:extLst>
          </p:cNvPr>
          <p:cNvCxnSpPr>
            <a:cxnSpLocks/>
            <a:stCxn id="48" idx="1"/>
            <a:endCxn id="163" idx="2"/>
          </p:cNvCxnSpPr>
          <p:nvPr/>
        </p:nvCxnSpPr>
        <p:spPr>
          <a:xfrm rot="10800000">
            <a:off x="6543033" y="3825404"/>
            <a:ext cx="1203856" cy="221328"/>
          </a:xfrm>
          <a:prstGeom prst="bentConnector2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225" name="Google Shape;122;gdea865f612_0_48">
            <a:extLst>
              <a:ext uri="{FF2B5EF4-FFF2-40B4-BE49-F238E27FC236}">
                <a16:creationId xmlns:a16="http://schemas.microsoft.com/office/drawing/2014/main" id="{CB1586D0-1ADE-D27D-7253-1F0CAC021A99}"/>
              </a:ext>
            </a:extLst>
          </p:cNvPr>
          <p:cNvCxnSpPr>
            <a:cxnSpLocks/>
            <a:endCxn id="118" idx="3"/>
          </p:cNvCxnSpPr>
          <p:nvPr/>
        </p:nvCxnSpPr>
        <p:spPr>
          <a:xfrm rot="16200000" flipV="1">
            <a:off x="4255460" y="4054215"/>
            <a:ext cx="2215004" cy="318368"/>
          </a:xfrm>
          <a:prstGeom prst="bentConnector2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3274635" y="247830"/>
            <a:ext cx="7310804" cy="457219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3712563" y="3238919"/>
            <a:ext cx="1333721" cy="9275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Kyverno Service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6272366" y="3296856"/>
            <a:ext cx="1505171" cy="8469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6434624" y="3471915"/>
            <a:ext cx="1505171" cy="8469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587024" y="3624315"/>
            <a:ext cx="1505171" cy="8469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Kyverno Pod</a:t>
            </a:r>
            <a:endParaRPr sz="2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1274053" y="3238919"/>
            <a:ext cx="1333721" cy="9275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"/>
          <p:cNvCxnSpPr>
            <a:stCxn id="136" idx="3"/>
            <a:endCxn id="130" idx="1"/>
          </p:cNvCxnSpPr>
          <p:nvPr/>
        </p:nvCxnSpPr>
        <p:spPr>
          <a:xfrm>
            <a:off x="2607774" y="3702691"/>
            <a:ext cx="1104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"/>
          <p:cNvCxnSpPr>
            <a:stCxn id="131" idx="1"/>
            <a:endCxn id="130" idx="3"/>
          </p:cNvCxnSpPr>
          <p:nvPr/>
        </p:nvCxnSpPr>
        <p:spPr>
          <a:xfrm rot="10800000">
            <a:off x="5046266" y="3702630"/>
            <a:ext cx="1226100" cy="1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39" name="Google Shape;139;p2"/>
          <p:cNvCxnSpPr>
            <a:stCxn id="132" idx="1"/>
            <a:endCxn id="130" idx="3"/>
          </p:cNvCxnSpPr>
          <p:nvPr/>
        </p:nvCxnSpPr>
        <p:spPr>
          <a:xfrm rot="10800000">
            <a:off x="5046224" y="3702789"/>
            <a:ext cx="1388400" cy="19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40" name="Google Shape;140;p2"/>
          <p:cNvCxnSpPr>
            <a:stCxn id="133" idx="1"/>
            <a:endCxn id="130" idx="3"/>
          </p:cNvCxnSpPr>
          <p:nvPr/>
        </p:nvCxnSpPr>
        <p:spPr>
          <a:xfrm rot="10800000">
            <a:off x="5046224" y="3702789"/>
            <a:ext cx="1540800" cy="345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141" name="Google Shape;141;p2"/>
          <p:cNvSpPr/>
          <p:nvPr/>
        </p:nvSpPr>
        <p:spPr>
          <a:xfrm>
            <a:off x="7327836" y="5044792"/>
            <a:ext cx="2725615" cy="37441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6805608" y="5779676"/>
            <a:ext cx="1242571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8254082" y="5767959"/>
            <a:ext cx="1978490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8609642" y="3526678"/>
            <a:ext cx="1566794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ServiceAccount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8616608" y="3059198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7432982" y="5150866"/>
            <a:ext cx="2725615" cy="37441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CustomResourceDefinition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8369940" y="5874552"/>
            <a:ext cx="1978490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ClusterRoleBinding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6903574" y="5874552"/>
            <a:ext cx="1242571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7766074" y="79477"/>
            <a:ext cx="2447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 Namespace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8603291" y="3994158"/>
            <a:ext cx="1566794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6129890" y="2448390"/>
            <a:ext cx="2019046" cy="69864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Kyverno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10350479" y="4925748"/>
            <a:ext cx="453711" cy="168442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10716824" y="5506349"/>
            <a:ext cx="13344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cluster-wide resources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87A1D-4368-05A6-9353-AB01EB413F8A}"/>
              </a:ext>
            </a:extLst>
          </p:cNvPr>
          <p:cNvSpPr/>
          <p:nvPr/>
        </p:nvSpPr>
        <p:spPr>
          <a:xfrm>
            <a:off x="6010892" y="2330512"/>
            <a:ext cx="2355080" cy="2312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30;p2">
            <a:extLst>
              <a:ext uri="{FF2B5EF4-FFF2-40B4-BE49-F238E27FC236}">
                <a16:creationId xmlns:a16="http://schemas.microsoft.com/office/drawing/2014/main" id="{05F42363-C8A8-B086-F475-269A1B0FBC45}"/>
              </a:ext>
            </a:extLst>
          </p:cNvPr>
          <p:cNvSpPr/>
          <p:nvPr/>
        </p:nvSpPr>
        <p:spPr>
          <a:xfrm>
            <a:off x="3712502" y="1085687"/>
            <a:ext cx="1333721" cy="927544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Kyverno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</a:rPr>
              <a:t>Cleanup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Service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33;p2">
            <a:extLst>
              <a:ext uri="{FF2B5EF4-FFF2-40B4-BE49-F238E27FC236}">
                <a16:creationId xmlns:a16="http://schemas.microsoft.com/office/drawing/2014/main" id="{34576DB9-5BB2-0403-60CF-B6C5CCC1BC3F}"/>
              </a:ext>
            </a:extLst>
          </p:cNvPr>
          <p:cNvSpPr/>
          <p:nvPr/>
        </p:nvSpPr>
        <p:spPr>
          <a:xfrm>
            <a:off x="6349923" y="1441298"/>
            <a:ext cx="1505171" cy="56246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7B5A0A1D-6BBD-0C78-9173-8F75FC6CA932}"/>
              </a:ext>
            </a:extLst>
          </p:cNvPr>
          <p:cNvSpPr/>
          <p:nvPr/>
        </p:nvSpPr>
        <p:spPr>
          <a:xfrm>
            <a:off x="6129890" y="565856"/>
            <a:ext cx="2019046" cy="820607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Kyverno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</a:rPr>
              <a:t>Cleanup</a:t>
            </a:r>
            <a:endParaRPr lang="en-US"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F9CE7-B608-8247-ABC4-73AA550C8E3F}"/>
              </a:ext>
            </a:extLst>
          </p:cNvPr>
          <p:cNvSpPr/>
          <p:nvPr/>
        </p:nvSpPr>
        <p:spPr>
          <a:xfrm>
            <a:off x="6009668" y="448777"/>
            <a:ext cx="2355080" cy="1750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oogle Shape;137;p2">
            <a:extLst>
              <a:ext uri="{FF2B5EF4-FFF2-40B4-BE49-F238E27FC236}">
                <a16:creationId xmlns:a16="http://schemas.microsoft.com/office/drawing/2014/main" id="{F9E010D8-18D4-3A37-9924-7CACF502A82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046223" y="1549459"/>
            <a:ext cx="1303700" cy="17307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" name="Google Shape;137;p2">
            <a:extLst>
              <a:ext uri="{FF2B5EF4-FFF2-40B4-BE49-F238E27FC236}">
                <a16:creationId xmlns:a16="http://schemas.microsoft.com/office/drawing/2014/main" id="{9678AF0B-06A8-491C-85A0-B3B9268A2709}"/>
              </a:ext>
            </a:extLst>
          </p:cNvPr>
          <p:cNvCxnSpPr>
            <a:cxnSpLocks/>
            <a:stCxn id="3" idx="1"/>
            <a:endCxn id="136" idx="0"/>
          </p:cNvCxnSpPr>
          <p:nvPr/>
        </p:nvCxnSpPr>
        <p:spPr>
          <a:xfrm rot="10800000" flipV="1">
            <a:off x="1940914" y="1549459"/>
            <a:ext cx="1771588" cy="168946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6" name="Google Shape;145;p2">
            <a:extLst>
              <a:ext uri="{FF2B5EF4-FFF2-40B4-BE49-F238E27FC236}">
                <a16:creationId xmlns:a16="http://schemas.microsoft.com/office/drawing/2014/main" id="{D61F1FC4-9D54-8A07-A61E-AA888B63840B}"/>
              </a:ext>
            </a:extLst>
          </p:cNvPr>
          <p:cNvSpPr/>
          <p:nvPr/>
        </p:nvSpPr>
        <p:spPr>
          <a:xfrm>
            <a:off x="8616608" y="2591718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5;p2">
            <a:extLst>
              <a:ext uri="{FF2B5EF4-FFF2-40B4-BE49-F238E27FC236}">
                <a16:creationId xmlns:a16="http://schemas.microsoft.com/office/drawing/2014/main" id="{95E3D991-CCF2-89A3-B337-BB1346728614}"/>
              </a:ext>
            </a:extLst>
          </p:cNvPr>
          <p:cNvSpPr/>
          <p:nvPr/>
        </p:nvSpPr>
        <p:spPr>
          <a:xfrm>
            <a:off x="8616608" y="2124238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45;p2">
            <a:extLst>
              <a:ext uri="{FF2B5EF4-FFF2-40B4-BE49-F238E27FC236}">
                <a16:creationId xmlns:a16="http://schemas.microsoft.com/office/drawing/2014/main" id="{7A62A3C0-0EBB-01E3-CEAB-16A8DB34B1D3}"/>
              </a:ext>
            </a:extLst>
          </p:cNvPr>
          <p:cNvSpPr/>
          <p:nvPr/>
        </p:nvSpPr>
        <p:spPr>
          <a:xfrm>
            <a:off x="8631339" y="1651346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RoleBinding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45;p2">
            <a:extLst>
              <a:ext uri="{FF2B5EF4-FFF2-40B4-BE49-F238E27FC236}">
                <a16:creationId xmlns:a16="http://schemas.microsoft.com/office/drawing/2014/main" id="{BDEE2698-89E2-CA71-4649-C0E7447124D9}"/>
              </a:ext>
            </a:extLst>
          </p:cNvPr>
          <p:cNvSpPr/>
          <p:nvPr/>
        </p:nvSpPr>
        <p:spPr>
          <a:xfrm>
            <a:off x="8623574" y="1183866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UpdateRequest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45;p2">
            <a:extLst>
              <a:ext uri="{FF2B5EF4-FFF2-40B4-BE49-F238E27FC236}">
                <a16:creationId xmlns:a16="http://schemas.microsoft.com/office/drawing/2014/main" id="{625ECD39-ECF0-F571-CFAE-E65FCA98D998}"/>
              </a:ext>
            </a:extLst>
          </p:cNvPr>
          <p:cNvSpPr/>
          <p:nvPr/>
        </p:nvSpPr>
        <p:spPr>
          <a:xfrm>
            <a:off x="8631339" y="716386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CronJob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33;p2">
            <a:extLst>
              <a:ext uri="{FF2B5EF4-FFF2-40B4-BE49-F238E27FC236}">
                <a16:creationId xmlns:a16="http://schemas.microsoft.com/office/drawing/2014/main" id="{E58A6AF0-24C4-04B2-527E-44A26789B052}"/>
              </a:ext>
            </a:extLst>
          </p:cNvPr>
          <p:cNvSpPr/>
          <p:nvPr/>
        </p:nvSpPr>
        <p:spPr>
          <a:xfrm>
            <a:off x="6434231" y="1519929"/>
            <a:ext cx="1505171" cy="56246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33;p2">
            <a:extLst>
              <a:ext uri="{FF2B5EF4-FFF2-40B4-BE49-F238E27FC236}">
                <a16:creationId xmlns:a16="http://schemas.microsoft.com/office/drawing/2014/main" id="{35C0EF49-CFA4-94CF-7CA5-5272B9407DE2}"/>
              </a:ext>
            </a:extLst>
          </p:cNvPr>
          <p:cNvSpPr/>
          <p:nvPr/>
        </p:nvSpPr>
        <p:spPr>
          <a:xfrm>
            <a:off x="6521700" y="1593668"/>
            <a:ext cx="1505171" cy="56246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Pod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37;p2">
            <a:extLst>
              <a:ext uri="{FF2B5EF4-FFF2-40B4-BE49-F238E27FC236}">
                <a16:creationId xmlns:a16="http://schemas.microsoft.com/office/drawing/2014/main" id="{45077CC3-2887-4596-4C00-BFC93B9FF704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5046223" y="1549459"/>
            <a:ext cx="1388008" cy="25170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" name="Google Shape;137;p2">
            <a:extLst>
              <a:ext uri="{FF2B5EF4-FFF2-40B4-BE49-F238E27FC236}">
                <a16:creationId xmlns:a16="http://schemas.microsoft.com/office/drawing/2014/main" id="{E0B2C192-BD41-4C84-30E3-FBFF247AD2D3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046223" y="1549459"/>
            <a:ext cx="1475477" cy="3254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6" name="Google Shape;134;p2">
            <a:extLst>
              <a:ext uri="{FF2B5EF4-FFF2-40B4-BE49-F238E27FC236}">
                <a16:creationId xmlns:a16="http://schemas.microsoft.com/office/drawing/2014/main" id="{C30C14BC-A473-E852-57E6-1842CE0F1A6A}"/>
              </a:ext>
            </a:extLst>
          </p:cNvPr>
          <p:cNvSpPr/>
          <p:nvPr/>
        </p:nvSpPr>
        <p:spPr>
          <a:xfrm>
            <a:off x="3437168" y="5064339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35;p2">
            <a:extLst>
              <a:ext uri="{FF2B5EF4-FFF2-40B4-BE49-F238E27FC236}">
                <a16:creationId xmlns:a16="http://schemas.microsoft.com/office/drawing/2014/main" id="{FEAA1644-D8BF-65EF-E99E-E2089DC80420}"/>
              </a:ext>
            </a:extLst>
          </p:cNvPr>
          <p:cNvSpPr/>
          <p:nvPr/>
        </p:nvSpPr>
        <p:spPr>
          <a:xfrm>
            <a:off x="3427208" y="5793015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35;p2">
            <a:extLst>
              <a:ext uri="{FF2B5EF4-FFF2-40B4-BE49-F238E27FC236}">
                <a16:creationId xmlns:a16="http://schemas.microsoft.com/office/drawing/2014/main" id="{880DA5BE-B8D7-6ECB-E80B-089D38B97F0D}"/>
              </a:ext>
            </a:extLst>
          </p:cNvPr>
          <p:cNvSpPr/>
          <p:nvPr/>
        </p:nvSpPr>
        <p:spPr>
          <a:xfrm>
            <a:off x="3525174" y="5862835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MutatingWebhookConfiguration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34;p2">
            <a:extLst>
              <a:ext uri="{FF2B5EF4-FFF2-40B4-BE49-F238E27FC236}">
                <a16:creationId xmlns:a16="http://schemas.microsoft.com/office/drawing/2014/main" id="{828B8ECE-687F-0C5F-624E-2C708BDF2816}"/>
              </a:ext>
            </a:extLst>
          </p:cNvPr>
          <p:cNvSpPr/>
          <p:nvPr/>
        </p:nvSpPr>
        <p:spPr>
          <a:xfrm>
            <a:off x="3513279" y="5152607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ValidatingWebhookConfiguration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37B7B5-29A5-4780-AFFA-8BDADC35ED42}"/>
              </a:ext>
            </a:extLst>
          </p:cNvPr>
          <p:cNvSpPr/>
          <p:nvPr/>
        </p:nvSpPr>
        <p:spPr>
          <a:xfrm>
            <a:off x="1703683" y="297845"/>
            <a:ext cx="1499390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Policy</a:t>
            </a:r>
            <a:endParaRPr lang="en-US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8AC2A7-33C4-4C9B-8CA9-E74CFB951D1E}"/>
              </a:ext>
            </a:extLst>
          </p:cNvPr>
          <p:cNvSpPr/>
          <p:nvPr/>
        </p:nvSpPr>
        <p:spPr>
          <a:xfrm>
            <a:off x="3203073" y="1170862"/>
            <a:ext cx="1499390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98574-2BE1-4527-B090-0118BBDDA863}"/>
              </a:ext>
            </a:extLst>
          </p:cNvPr>
          <p:cNvSpPr/>
          <p:nvPr/>
        </p:nvSpPr>
        <p:spPr>
          <a:xfrm>
            <a:off x="5218016" y="4125138"/>
            <a:ext cx="4057425" cy="2235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90EA28-95FC-46EF-A530-AADF287D717E}"/>
              </a:ext>
            </a:extLst>
          </p:cNvPr>
          <p:cNvSpPr/>
          <p:nvPr/>
        </p:nvSpPr>
        <p:spPr>
          <a:xfrm>
            <a:off x="5282747" y="4207530"/>
            <a:ext cx="3911214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Validate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993653-0BEE-42B8-BAAE-70A3C98A99A4}"/>
              </a:ext>
            </a:extLst>
          </p:cNvPr>
          <p:cNvSpPr/>
          <p:nvPr/>
        </p:nvSpPr>
        <p:spPr>
          <a:xfrm>
            <a:off x="5282746" y="5290208"/>
            <a:ext cx="3911214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Generate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85B32B-E629-4DC0-A2D0-3B5EBB495726}"/>
              </a:ext>
            </a:extLst>
          </p:cNvPr>
          <p:cNvSpPr/>
          <p:nvPr/>
        </p:nvSpPr>
        <p:spPr>
          <a:xfrm>
            <a:off x="5290152" y="5832298"/>
            <a:ext cx="3903807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Verify Images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7A5380-A730-48DB-B602-AB094FF74D43}"/>
              </a:ext>
            </a:extLst>
          </p:cNvPr>
          <p:cNvGrpSpPr/>
          <p:nvPr/>
        </p:nvGrpSpPr>
        <p:grpSpPr>
          <a:xfrm>
            <a:off x="5218016" y="1772050"/>
            <a:ext cx="2095738" cy="1505447"/>
            <a:chOff x="7559024" y="2541767"/>
            <a:chExt cx="2095738" cy="15054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00304E-6F47-427E-889D-990AC3352725}"/>
                </a:ext>
              </a:extLst>
            </p:cNvPr>
            <p:cNvSpPr/>
            <p:nvPr/>
          </p:nvSpPr>
          <p:spPr>
            <a:xfrm>
              <a:off x="7559024" y="2541767"/>
              <a:ext cx="2095738" cy="15054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4EC902-5EA4-4C7A-AA5B-B14496307B0D}"/>
                </a:ext>
              </a:extLst>
            </p:cNvPr>
            <p:cNvSpPr/>
            <p:nvPr/>
          </p:nvSpPr>
          <p:spPr>
            <a:xfrm>
              <a:off x="7650842" y="2599401"/>
              <a:ext cx="1901687" cy="6588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Match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A9E1B4D-7890-48DE-9818-6BAA961E81C6}"/>
                </a:ext>
              </a:extLst>
            </p:cNvPr>
            <p:cNvSpPr/>
            <p:nvPr/>
          </p:nvSpPr>
          <p:spPr>
            <a:xfrm>
              <a:off x="7650842" y="3319747"/>
              <a:ext cx="1901687" cy="6588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Exclude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5D42DC3-3C0C-4865-B6B1-F9D2CDC3A95A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556422" y="853622"/>
            <a:ext cx="543606" cy="749695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33E0EA-D9F0-4BC8-8C1B-608094AFF3AE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4237847" y="1544605"/>
            <a:ext cx="695090" cy="1265248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DE8663-4048-40AE-B712-4D9C84A09093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 rot="16200000" flipH="1">
            <a:off x="2878707" y="2903745"/>
            <a:ext cx="3413370" cy="1265248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99FF4297-1765-4244-AD59-1B7118CB284D}"/>
              </a:ext>
            </a:extLst>
          </p:cNvPr>
          <p:cNvSpPr/>
          <p:nvPr/>
        </p:nvSpPr>
        <p:spPr>
          <a:xfrm>
            <a:off x="7448105" y="1701210"/>
            <a:ext cx="558209" cy="1658679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1F0C5C-4A41-49D1-BE1E-5C6ED72002DD}"/>
              </a:ext>
            </a:extLst>
          </p:cNvPr>
          <p:cNvSpPr txBox="1"/>
          <p:nvPr/>
        </p:nvSpPr>
        <p:spPr>
          <a:xfrm>
            <a:off x="8404102" y="555692"/>
            <a:ext cx="283282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Resource Kinds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Resource Names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Labels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Annotations</a:t>
            </a:r>
            <a:endParaRPr lang="en-US" sz="2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Namespaces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Namespace Labels</a:t>
            </a:r>
            <a:endParaRPr lang="en-US" sz="2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(Cluster)Roles</a:t>
            </a:r>
            <a:endParaRPr lang="en-US" sz="2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Users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Groups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ServiceAccounts</a:t>
            </a:r>
            <a:endParaRPr lang="en-US" sz="2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CB6BD-BFE9-4776-8DEC-A83DB5F14246}"/>
              </a:ext>
            </a:extLst>
          </p:cNvPr>
          <p:cNvSpPr txBox="1"/>
          <p:nvPr/>
        </p:nvSpPr>
        <p:spPr>
          <a:xfrm>
            <a:off x="2371484" y="159885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1 - 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A63939-77F7-4730-9AF5-0EB1AC322E29}"/>
              </a:ext>
            </a:extLst>
          </p:cNvPr>
          <p:cNvSpPr txBox="1"/>
          <p:nvPr/>
        </p:nvSpPr>
        <p:spPr>
          <a:xfrm>
            <a:off x="3952765" y="2036849"/>
            <a:ext cx="94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1 - 1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FE1353-663A-4FA1-B287-92F35FCD9542}"/>
              </a:ext>
            </a:extLst>
          </p:cNvPr>
          <p:cNvSpPr txBox="1"/>
          <p:nvPr/>
        </p:nvSpPr>
        <p:spPr>
          <a:xfrm>
            <a:off x="3997927" y="4761984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1 - 1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5282746" y="4749415"/>
            <a:ext cx="3911214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Mutate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25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EC902-5EA4-4C7A-AA5B-B14496307B0D}"/>
              </a:ext>
            </a:extLst>
          </p:cNvPr>
          <p:cNvSpPr/>
          <p:nvPr/>
        </p:nvSpPr>
        <p:spPr>
          <a:xfrm>
            <a:off x="6689253" y="4855381"/>
            <a:ext cx="1422896" cy="65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9E1B4D-7890-48DE-9818-6BAA961E81C6}"/>
              </a:ext>
            </a:extLst>
          </p:cNvPr>
          <p:cNvSpPr/>
          <p:nvPr/>
        </p:nvSpPr>
        <p:spPr>
          <a:xfrm>
            <a:off x="3802861" y="1020536"/>
            <a:ext cx="182049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attestations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DE8663-4048-40AE-B712-4D9C84A09093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>
            <a:off x="2377513" y="3429000"/>
            <a:ext cx="4311740" cy="1755791"/>
          </a:xfrm>
          <a:prstGeom prst="bentConnector3">
            <a:avLst>
              <a:gd name="adj1" fmla="val 16741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8CB6BD-BFE9-4776-8DEC-A83DB5F14246}"/>
              </a:ext>
            </a:extLst>
          </p:cNvPr>
          <p:cNvSpPr txBox="1"/>
          <p:nvPr/>
        </p:nvSpPr>
        <p:spPr>
          <a:xfrm>
            <a:off x="3163268" y="1487170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396034" y="3127997"/>
            <a:ext cx="1981479" cy="60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verifyImages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2578CD-4C19-CCF0-5E6A-0E960CBBB833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2377513" y="1349947"/>
            <a:ext cx="1425348" cy="207905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215554F-8043-9F42-F8AC-BE022FCBD28E}"/>
              </a:ext>
            </a:extLst>
          </p:cNvPr>
          <p:cNvSpPr/>
          <p:nvPr/>
        </p:nvSpPr>
        <p:spPr>
          <a:xfrm>
            <a:off x="9620168" y="4255811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2EE612-71E5-D5BC-7736-AF641C0B91FC}"/>
              </a:ext>
            </a:extLst>
          </p:cNvPr>
          <p:cNvSpPr/>
          <p:nvPr/>
        </p:nvSpPr>
        <p:spPr>
          <a:xfrm>
            <a:off x="9620167" y="4908084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certificates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392C258-7775-E94B-7101-8DBC2FE8B82D}"/>
              </a:ext>
            </a:extLst>
          </p:cNvPr>
          <p:cNvSpPr/>
          <p:nvPr/>
        </p:nvSpPr>
        <p:spPr>
          <a:xfrm>
            <a:off x="9660216" y="5572452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keyless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030997-15FF-9FCF-D1FD-93F6CBC28E17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8112149" y="4497933"/>
            <a:ext cx="1508019" cy="68685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055C5FA-CDE9-8E1E-80A8-58BF124A4918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 flipV="1">
            <a:off x="8112149" y="5150206"/>
            <a:ext cx="1508018" cy="3458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971049-3EFB-FB36-9A17-551E744A84A7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8112149" y="5184791"/>
            <a:ext cx="1548067" cy="62978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7A25E1D-F87D-A3F8-AA20-12092B10F00A}"/>
              </a:ext>
            </a:extLst>
          </p:cNvPr>
          <p:cNvSpPr txBox="1"/>
          <p:nvPr/>
        </p:nvSpPr>
        <p:spPr>
          <a:xfrm>
            <a:off x="3163267" y="4741061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ED052D-58D2-74AD-9F99-E36FC9DE4D74}"/>
              </a:ext>
            </a:extLst>
          </p:cNvPr>
          <p:cNvSpPr txBox="1"/>
          <p:nvPr/>
        </p:nvSpPr>
        <p:spPr>
          <a:xfrm>
            <a:off x="8052232" y="5204732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any </a:t>
            </a:r>
          </a:p>
          <a:p>
            <a:pPr algn="ctr"/>
            <a:r>
              <a:rPr lang="en-US" dirty="0"/>
              <a:t>all </a:t>
            </a:r>
          </a:p>
          <a:p>
            <a:pPr algn="ctr"/>
            <a:r>
              <a:rPr lang="en-US" dirty="0"/>
              <a:t>at-least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B64F10-6F2D-1DEF-4FE0-179EC55E2976}"/>
              </a:ext>
            </a:extLst>
          </p:cNvPr>
          <p:cNvSpPr txBox="1"/>
          <p:nvPr/>
        </p:nvSpPr>
        <p:spPr>
          <a:xfrm>
            <a:off x="418667" y="3931620"/>
            <a:ext cx="2346315" cy="140165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400" dirty="0">
                <a:solidFill>
                  <a:srgbClr val="4472C4"/>
                </a:solidFill>
              </a:rPr>
              <a:t>imageReferences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{image}</a:t>
            </a:r>
          </a:p>
          <a:p>
            <a:pPr algn="l"/>
            <a:r>
              <a:rPr lang="en-US" sz="1400" dirty="0">
                <a:solidFill>
                  <a:srgbClr val="4472C4"/>
                </a:solidFill>
              </a:rPr>
              <a:t>required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verifyDigest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mutateDigest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false}</a:t>
            </a:r>
          </a:p>
          <a:p>
            <a:pPr algn="l"/>
            <a:r>
              <a:rPr lang="en-US" sz="1400">
                <a:solidFill>
                  <a:srgbClr val="4472C4"/>
                </a:solidFill>
              </a:rPr>
              <a:t>repository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{repository}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96F3D6-6DD2-D4B2-41D7-9A8202EC7D40}"/>
              </a:ext>
            </a:extLst>
          </p:cNvPr>
          <p:cNvSpPr/>
          <p:nvPr/>
        </p:nvSpPr>
        <p:spPr>
          <a:xfrm>
            <a:off x="3835467" y="1799851"/>
            <a:ext cx="1948873" cy="333888"/>
          </a:xfrm>
          <a:prstGeom prst="roundRect">
            <a:avLst>
              <a:gd name="adj" fmla="val 0"/>
            </a:avLst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rgbClr val="4472C4"/>
                </a:solidFill>
              </a:rPr>
              <a:t>predicateType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{type}</a:t>
            </a:r>
            <a:endParaRPr lang="en-US" dirty="0">
              <a:solidFill>
                <a:srgbClr val="4472C4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07AF6C-347A-843D-D457-C9C2762602EC}"/>
              </a:ext>
            </a:extLst>
          </p:cNvPr>
          <p:cNvCxnSpPr>
            <a:cxnSpLocks/>
            <a:stCxn id="15" idx="3"/>
            <a:endCxn id="15" idx="2"/>
          </p:cNvCxnSpPr>
          <p:nvPr/>
        </p:nvCxnSpPr>
        <p:spPr>
          <a:xfrm flipH="1">
            <a:off x="7400701" y="5184791"/>
            <a:ext cx="711448" cy="329409"/>
          </a:xfrm>
          <a:prstGeom prst="bentConnector4">
            <a:avLst>
              <a:gd name="adj1" fmla="val -107436"/>
              <a:gd name="adj2" fmla="val 332037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91EF8D-BF34-1970-E51F-08A3707AF68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5623358" y="1349947"/>
            <a:ext cx="1065895" cy="383484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D806B1-C6E6-D8F8-D596-7CCBAFC90D55}"/>
              </a:ext>
            </a:extLst>
          </p:cNvPr>
          <p:cNvSpPr/>
          <p:nvPr/>
        </p:nvSpPr>
        <p:spPr>
          <a:xfrm>
            <a:off x="6689253" y="814496"/>
            <a:ext cx="2291294" cy="51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0B9C861-EF4D-92CF-738E-62C5E5C6013D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 flipV="1">
            <a:off x="5623358" y="1072251"/>
            <a:ext cx="1065895" cy="27769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/>
          <p:nvPr/>
        </p:nvSpPr>
        <p:spPr>
          <a:xfrm>
            <a:off x="2695977" y="276961"/>
            <a:ext cx="5961681" cy="110651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3318878" y="2383643"/>
            <a:ext cx="7491600" cy="242876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8941790" y="522562"/>
            <a:ext cx="914400" cy="6825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"/>
          <p:cNvCxnSpPr>
            <a:stCxn id="162" idx="3"/>
            <a:endCxn id="160" idx="2"/>
          </p:cNvCxnSpPr>
          <p:nvPr/>
        </p:nvCxnSpPr>
        <p:spPr>
          <a:xfrm>
            <a:off x="2404768" y="845687"/>
            <a:ext cx="6537000" cy="18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1"/>
          <p:cNvSpPr txBox="1"/>
          <p:nvPr/>
        </p:nvSpPr>
        <p:spPr>
          <a:xfrm>
            <a:off x="1280968" y="522437"/>
            <a:ext cx="112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4092246" y="2639723"/>
            <a:ext cx="5706900" cy="9261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4092246" y="3743201"/>
            <a:ext cx="2629500" cy="772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Generate Controller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7112952" y="3743201"/>
            <a:ext cx="2686200" cy="772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Policy </a:t>
            </a:r>
            <a:b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5979291" y="5443543"/>
            <a:ext cx="2201700" cy="6575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3244052" y="5429330"/>
            <a:ext cx="2247300" cy="66869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8657658" y="5443543"/>
            <a:ext cx="2247300" cy="66135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"/>
          <p:cNvCxnSpPr>
            <a:stCxn id="170" idx="2"/>
            <a:endCxn id="159" idx="0"/>
          </p:cNvCxnSpPr>
          <p:nvPr/>
        </p:nvCxnSpPr>
        <p:spPr>
          <a:xfrm>
            <a:off x="7062026" y="1204937"/>
            <a:ext cx="2700" cy="1178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1" name="Google Shape;171;p1"/>
          <p:cNvCxnSpPr>
            <a:stCxn id="168" idx="0"/>
            <a:endCxn id="165" idx="2"/>
          </p:cNvCxnSpPr>
          <p:nvPr/>
        </p:nvCxnSpPr>
        <p:spPr>
          <a:xfrm rot="5400000" flipH="1">
            <a:off x="8654808" y="4317043"/>
            <a:ext cx="927600" cy="1325400"/>
          </a:xfrm>
          <a:prstGeom prst="bentConnector3">
            <a:avLst>
              <a:gd name="adj1" fmla="val 48608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2" name="Google Shape;172;p1"/>
          <p:cNvCxnSpPr>
            <a:stCxn id="164" idx="2"/>
            <a:endCxn id="167" idx="0"/>
          </p:cNvCxnSpPr>
          <p:nvPr/>
        </p:nvCxnSpPr>
        <p:spPr>
          <a:xfrm rot="5400000">
            <a:off x="4430796" y="4453001"/>
            <a:ext cx="913200" cy="10392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3" name="Google Shape;173;p1"/>
          <p:cNvCxnSpPr>
            <a:stCxn id="166" idx="0"/>
            <a:endCxn id="165" idx="2"/>
          </p:cNvCxnSpPr>
          <p:nvPr/>
        </p:nvCxnSpPr>
        <p:spPr>
          <a:xfrm rot="-5400000">
            <a:off x="7304241" y="4291843"/>
            <a:ext cx="927600" cy="13758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4" name="Google Shape;174;p1"/>
          <p:cNvCxnSpPr>
            <a:stCxn id="166" idx="0"/>
            <a:endCxn id="164" idx="2"/>
          </p:cNvCxnSpPr>
          <p:nvPr/>
        </p:nvCxnSpPr>
        <p:spPr>
          <a:xfrm rot="5400000" flipH="1">
            <a:off x="5779791" y="4143193"/>
            <a:ext cx="927600" cy="16731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75" name="Google Shape;175;p1"/>
          <p:cNvSpPr txBox="1"/>
          <p:nvPr/>
        </p:nvSpPr>
        <p:spPr>
          <a:xfrm>
            <a:off x="3429626" y="2163151"/>
            <a:ext cx="1268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"/>
          <p:cNvCxnSpPr>
            <a:stCxn id="163" idx="3"/>
            <a:endCxn id="177" idx="2"/>
          </p:cNvCxnSpPr>
          <p:nvPr/>
        </p:nvCxnSpPr>
        <p:spPr>
          <a:xfrm flipH="1">
            <a:off x="4520046" y="3102773"/>
            <a:ext cx="5279100" cy="3107400"/>
          </a:xfrm>
          <a:prstGeom prst="bentConnector4">
            <a:avLst>
              <a:gd name="adj1" fmla="val -36126"/>
              <a:gd name="adj2" fmla="val 113296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p1"/>
          <p:cNvCxnSpPr>
            <a:stCxn id="163" idx="3"/>
            <a:endCxn id="179" idx="3"/>
          </p:cNvCxnSpPr>
          <p:nvPr/>
        </p:nvCxnSpPr>
        <p:spPr>
          <a:xfrm>
            <a:off x="9799146" y="3102773"/>
            <a:ext cx="1258200" cy="2783400"/>
          </a:xfrm>
          <a:prstGeom prst="bentConnector3">
            <a:avLst>
              <a:gd name="adj1" fmla="val 118170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80" name="Google Shape;180;p1"/>
          <p:cNvSpPr/>
          <p:nvPr/>
        </p:nvSpPr>
        <p:spPr>
          <a:xfrm>
            <a:off x="6101998" y="1605055"/>
            <a:ext cx="2021908" cy="33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Review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3396452" y="5541410"/>
            <a:ext cx="2247300" cy="66869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6131691" y="5555623"/>
            <a:ext cx="2201700" cy="6575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8810058" y="5555623"/>
            <a:ext cx="2247300" cy="66135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Change 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270085" y="3026741"/>
            <a:ext cx="1023300" cy="4437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516438" y="2383643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634193" y="2496000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Webhook Configuration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"/>
          <p:cNvCxnSpPr>
            <a:stCxn id="182" idx="1"/>
            <a:endCxn id="184" idx="3"/>
          </p:cNvCxnSpPr>
          <p:nvPr/>
        </p:nvCxnSpPr>
        <p:spPr>
          <a:xfrm rot="10800000">
            <a:off x="2223185" y="2818991"/>
            <a:ext cx="2046900" cy="429600"/>
          </a:xfrm>
          <a:prstGeom prst="bentConnector3">
            <a:avLst>
              <a:gd name="adj1" fmla="val 65308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86" name="Google Shape;186;p1"/>
          <p:cNvCxnSpPr>
            <a:stCxn id="182" idx="1"/>
            <a:endCxn id="187" idx="3"/>
          </p:cNvCxnSpPr>
          <p:nvPr/>
        </p:nvCxnSpPr>
        <p:spPr>
          <a:xfrm flipH="1">
            <a:off x="2282285" y="3248591"/>
            <a:ext cx="1987800" cy="424200"/>
          </a:xfrm>
          <a:prstGeom prst="bentConnector3">
            <a:avLst>
              <a:gd name="adj1" fmla="val 67928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88" name="Google Shape;188;p1"/>
          <p:cNvSpPr/>
          <p:nvPr/>
        </p:nvSpPr>
        <p:spPr>
          <a:xfrm>
            <a:off x="575313" y="3237280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693068" y="3349637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367702" y="522437"/>
            <a:ext cx="10941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Authz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2909221" y="45053"/>
            <a:ext cx="2977613" cy="400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 API Server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5790661" y="522437"/>
            <a:ext cx="254273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Controls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2909221" y="534811"/>
            <a:ext cx="10941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EC902-5EA4-4C7A-AA5B-B14496307B0D}"/>
              </a:ext>
            </a:extLst>
          </p:cNvPr>
          <p:cNvSpPr/>
          <p:nvPr/>
        </p:nvSpPr>
        <p:spPr>
          <a:xfrm>
            <a:off x="4425411" y="2574827"/>
            <a:ext cx="1422896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9E1B4D-7890-48DE-9818-6BAA961E81C6}"/>
              </a:ext>
            </a:extLst>
          </p:cNvPr>
          <p:cNvSpPr/>
          <p:nvPr/>
        </p:nvSpPr>
        <p:spPr>
          <a:xfrm>
            <a:off x="4199051" y="5250643"/>
            <a:ext cx="1875616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attestations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DE8663-4048-40AE-B712-4D9C84A09093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2887596" y="2904238"/>
            <a:ext cx="1537815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8CB6BD-BFE9-4776-8DEC-A83DB5F14246}"/>
              </a:ext>
            </a:extLst>
          </p:cNvPr>
          <p:cNvSpPr txBox="1"/>
          <p:nvPr/>
        </p:nvSpPr>
        <p:spPr>
          <a:xfrm>
            <a:off x="3662299" y="2515967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906117" y="2603236"/>
            <a:ext cx="1981479" cy="60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verifyImages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2578CD-4C19-CCF0-5E6A-0E960CBBB833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2887596" y="2904239"/>
            <a:ext cx="1311455" cy="267581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215554F-8043-9F42-F8AC-BE022FCBD28E}"/>
              </a:ext>
            </a:extLst>
          </p:cNvPr>
          <p:cNvSpPr/>
          <p:nvPr/>
        </p:nvSpPr>
        <p:spPr>
          <a:xfrm>
            <a:off x="8724111" y="1707917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2EE612-71E5-D5BC-7736-AF641C0B91FC}"/>
              </a:ext>
            </a:extLst>
          </p:cNvPr>
          <p:cNvSpPr/>
          <p:nvPr/>
        </p:nvSpPr>
        <p:spPr>
          <a:xfrm>
            <a:off x="8719103" y="2612715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certificates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392C258-7775-E94B-7101-8DBC2FE8B82D}"/>
              </a:ext>
            </a:extLst>
          </p:cNvPr>
          <p:cNvSpPr/>
          <p:nvPr/>
        </p:nvSpPr>
        <p:spPr>
          <a:xfrm>
            <a:off x="8719103" y="3517513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keyless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030997-15FF-9FCF-D1FD-93F6CBC28E17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5848307" y="2037328"/>
            <a:ext cx="2875804" cy="86691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055C5FA-CDE9-8E1E-80A8-58BF124A4918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5848307" y="2904238"/>
            <a:ext cx="2870796" cy="3788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971049-3EFB-FB36-9A17-551E744A84A7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5848307" y="2904238"/>
            <a:ext cx="2870796" cy="94268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7A25E1D-F87D-A3F8-AA20-12092B10F00A}"/>
              </a:ext>
            </a:extLst>
          </p:cNvPr>
          <p:cNvSpPr txBox="1"/>
          <p:nvPr/>
        </p:nvSpPr>
        <p:spPr>
          <a:xfrm>
            <a:off x="3589686" y="5176257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ED052D-58D2-74AD-9F99-E36FC9DE4D74}"/>
              </a:ext>
            </a:extLst>
          </p:cNvPr>
          <p:cNvSpPr txBox="1"/>
          <p:nvPr/>
        </p:nvSpPr>
        <p:spPr>
          <a:xfrm>
            <a:off x="6212268" y="3034255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any </a:t>
            </a:r>
          </a:p>
          <a:p>
            <a:pPr algn="ctr"/>
            <a:r>
              <a:rPr lang="en-US" dirty="0"/>
              <a:t>all </a:t>
            </a:r>
          </a:p>
          <a:p>
            <a:pPr algn="ctr"/>
            <a:r>
              <a:rPr lang="en-US" dirty="0"/>
              <a:t>at-least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B64F10-6F2D-1DEF-4FE0-179EC55E2976}"/>
              </a:ext>
            </a:extLst>
          </p:cNvPr>
          <p:cNvSpPr txBox="1"/>
          <p:nvPr/>
        </p:nvSpPr>
        <p:spPr>
          <a:xfrm>
            <a:off x="4220576" y="142675"/>
            <a:ext cx="2659790" cy="162590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rgbClr val="4472C4"/>
                </a:solidFill>
              </a:rPr>
              <a:t>imageReferences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{image}</a:t>
            </a:r>
          </a:p>
          <a:p>
            <a:pPr algn="l"/>
            <a:r>
              <a:rPr lang="en-US" sz="1600" dirty="0">
                <a:solidFill>
                  <a:srgbClr val="4472C4"/>
                </a:solidFill>
              </a:rPr>
              <a:t>required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rgbClr val="4472C4"/>
                </a:solidFill>
              </a:rPr>
              <a:t>verifyDigest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rgbClr val="4472C4"/>
                </a:solidFill>
              </a:rPr>
              <a:t>mutateDigest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false}</a:t>
            </a:r>
          </a:p>
          <a:p>
            <a:pPr algn="l"/>
            <a:r>
              <a:rPr lang="en-US" sz="1600">
                <a:solidFill>
                  <a:srgbClr val="4472C4"/>
                </a:solidFill>
              </a:rPr>
              <a:t>repository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: {repository}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84862A4-76A7-4271-AC62-D769F17C33EF}"/>
              </a:ext>
            </a:extLst>
          </p:cNvPr>
          <p:cNvCxnSpPr>
            <a:cxnSpLocks/>
            <a:stCxn id="21" idx="3"/>
            <a:endCxn id="64" idx="1"/>
          </p:cNvCxnSpPr>
          <p:nvPr/>
        </p:nvCxnSpPr>
        <p:spPr>
          <a:xfrm flipV="1">
            <a:off x="2887596" y="955627"/>
            <a:ext cx="1332980" cy="1948612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22B890-D30E-BCF2-052E-6D732689CA0A}"/>
              </a:ext>
            </a:extLst>
          </p:cNvPr>
          <p:cNvSpPr txBox="1"/>
          <p:nvPr/>
        </p:nvSpPr>
        <p:spPr>
          <a:xfrm>
            <a:off x="3461022" y="485348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1 - 1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96F3D6-6DD2-D4B2-41D7-9A8202EC7D40}"/>
              </a:ext>
            </a:extLst>
          </p:cNvPr>
          <p:cNvSpPr/>
          <p:nvPr/>
        </p:nvSpPr>
        <p:spPr>
          <a:xfrm>
            <a:off x="8539137" y="5256190"/>
            <a:ext cx="2269033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4D411C-2094-C488-52C3-589A09AB8080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6074667" y="5580054"/>
            <a:ext cx="2464470" cy="554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C8E098-3060-FC15-DEBE-D9FBD3C76056}"/>
              </a:ext>
            </a:extLst>
          </p:cNvPr>
          <p:cNvSpPr/>
          <p:nvPr/>
        </p:nvSpPr>
        <p:spPr>
          <a:xfrm>
            <a:off x="8490249" y="4422311"/>
            <a:ext cx="2317921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predicateType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193CF-6752-D371-1071-179352F69325}"/>
              </a:ext>
            </a:extLst>
          </p:cNvPr>
          <p:cNvSpPr/>
          <p:nvPr/>
        </p:nvSpPr>
        <p:spPr>
          <a:xfrm>
            <a:off x="8539138" y="6046742"/>
            <a:ext cx="2269032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conditions</a:t>
            </a:r>
            <a:endParaRPr lang="en-US" sz="24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B752C1-18A3-8346-C58A-D10816B143FC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074667" y="4751722"/>
            <a:ext cx="2415582" cy="828332"/>
          </a:xfrm>
          <a:prstGeom prst="bentConnector3">
            <a:avLst>
              <a:gd name="adj1" fmla="val 50986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BCA847-FF28-3932-05F4-715538495E5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6074667" y="5580054"/>
            <a:ext cx="2464471" cy="79609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1945A46-6CC4-21D4-7F96-6CECC6F68294}"/>
              </a:ext>
            </a:extLst>
          </p:cNvPr>
          <p:cNvCxnSpPr>
            <a:cxnSpLocks/>
            <a:stCxn id="15" idx="3"/>
            <a:endCxn id="115" idx="1"/>
          </p:cNvCxnSpPr>
          <p:nvPr/>
        </p:nvCxnSpPr>
        <p:spPr>
          <a:xfrm flipV="1">
            <a:off x="5848307" y="1132530"/>
            <a:ext cx="2870796" cy="177170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0584FD9-D8E0-87CF-589B-77BC35067E44}"/>
              </a:ext>
            </a:extLst>
          </p:cNvPr>
          <p:cNvSpPr/>
          <p:nvPr/>
        </p:nvSpPr>
        <p:spPr>
          <a:xfrm>
            <a:off x="8719103" y="803119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attestor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486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6442</TotalTime>
  <Words>255</Words>
  <Application>Microsoft Office PowerPoint</Application>
  <PresentationFormat>Widescreen</PresentationFormat>
  <Paragraphs>132</Paragraphs>
  <Slides>6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Bugwadia</dc:creator>
  <cp:lastModifiedBy>Chip Zoller</cp:lastModifiedBy>
  <cp:revision>17</cp:revision>
  <dcterms:created xsi:type="dcterms:W3CDTF">2021-06-01T14:51:06Z</dcterms:created>
  <dcterms:modified xsi:type="dcterms:W3CDTF">2023-01-07T12:13:27Z</dcterms:modified>
</cp:coreProperties>
</file>