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rrent website" id="{F65183DE-B9C1-4D78-8CF0-BA69FA179B95}">
          <p14:sldIdLst>
            <p14:sldId id="256"/>
            <p14:sldId id="257"/>
            <p14:sldId id="259"/>
            <p14:sldId id="261"/>
          </p14:sldIdLst>
        </p14:section>
        <p14:section name="Unused" id="{A8F8FAE8-7A6F-42FF-9EC7-A0827A4EB94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6Z4N5JfcDkIPXdx1+XT6Ohc5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700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dea865f6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23;gdea865f612_0_48">
            <a:extLst>
              <a:ext uri="{FF2B5EF4-FFF2-40B4-BE49-F238E27FC236}">
                <a16:creationId xmlns:a16="http://schemas.microsoft.com/office/drawing/2014/main" id="{421E1F74-AED2-8074-477F-D448FD533428}"/>
              </a:ext>
            </a:extLst>
          </p:cNvPr>
          <p:cNvSpPr/>
          <p:nvPr/>
        </p:nvSpPr>
        <p:spPr>
          <a:xfrm>
            <a:off x="10492090" y="3079847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dea865f612_0_48"/>
          <p:cNvSpPr/>
          <p:nvPr/>
        </p:nvSpPr>
        <p:spPr>
          <a:xfrm>
            <a:off x="3162300" y="1873166"/>
            <a:ext cx="6711950" cy="2751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dea865f612_0_48"/>
          <p:cNvCxnSpPr>
            <a:stCxn id="85" idx="3"/>
            <a:endCxn id="86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gdea865f612_0_48"/>
          <p:cNvCxnSpPr>
            <a:stCxn id="89" idx="3"/>
            <a:endCxn id="90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gdea865f612_0_48"/>
          <p:cNvCxnSpPr>
            <a:endCxn id="85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ea865f612_0_48"/>
          <p:cNvSpPr/>
          <p:nvPr/>
        </p:nvSpPr>
        <p:spPr>
          <a:xfrm>
            <a:off x="4704992" y="2155083"/>
            <a:ext cx="3676083" cy="470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 Server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dea865f612_0_48"/>
          <p:cNvCxnSpPr>
            <a:stCxn id="87" idx="2"/>
          </p:cNvCxnSpPr>
          <p:nvPr/>
        </p:nvCxnSpPr>
        <p:spPr>
          <a:xfrm>
            <a:off x="493419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05" name="Google Shape;105;gdea865f612_0_48"/>
          <p:cNvCxnSpPr>
            <a:stCxn id="89" idx="2"/>
          </p:cNvCxnSpPr>
          <p:nvPr/>
        </p:nvCxnSpPr>
        <p:spPr>
          <a:xfrm>
            <a:off x="813501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10" name="Google Shape;110;gdea865f612_0_48"/>
          <p:cNvSpPr txBox="1"/>
          <p:nvPr/>
        </p:nvSpPr>
        <p:spPr>
          <a:xfrm>
            <a:off x="3298078" y="1673066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4739880" y="1254425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ea865f612_0_48"/>
          <p:cNvSpPr/>
          <p:nvPr/>
        </p:nvSpPr>
        <p:spPr>
          <a:xfrm>
            <a:off x="4830923" y="1351507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ea865f612_0_48"/>
          <p:cNvSpPr/>
          <p:nvPr/>
        </p:nvSpPr>
        <p:spPr>
          <a:xfrm>
            <a:off x="3658700" y="2808622"/>
            <a:ext cx="1545078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ea865f612_0_48"/>
          <p:cNvSpPr/>
          <p:nvPr/>
        </p:nvSpPr>
        <p:spPr>
          <a:xfrm>
            <a:off x="822483" y="2674581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ea865f612_0_48"/>
          <p:cNvSpPr/>
          <p:nvPr/>
        </p:nvSpPr>
        <p:spPr>
          <a:xfrm>
            <a:off x="940238" y="27869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ea865f612_0_48"/>
          <p:cNvSpPr/>
          <p:nvPr/>
        </p:nvSpPr>
        <p:spPr>
          <a:xfrm>
            <a:off x="820223" y="36498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ea865f612_0_48"/>
          <p:cNvSpPr/>
          <p:nvPr/>
        </p:nvSpPr>
        <p:spPr>
          <a:xfrm>
            <a:off x="937978" y="3762195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23;gdea865f612_0_48">
            <a:extLst>
              <a:ext uri="{FF2B5EF4-FFF2-40B4-BE49-F238E27FC236}">
                <a16:creationId xmlns:a16="http://schemas.microsoft.com/office/drawing/2014/main" id="{553B038C-DA84-0C34-9889-7A627026F275}"/>
              </a:ext>
            </a:extLst>
          </p:cNvPr>
          <p:cNvSpPr/>
          <p:nvPr/>
        </p:nvSpPr>
        <p:spPr>
          <a:xfrm>
            <a:off x="10605091" y="3173229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2;gdea865f612_0_48">
            <a:extLst>
              <a:ext uri="{FF2B5EF4-FFF2-40B4-BE49-F238E27FC236}">
                <a16:creationId xmlns:a16="http://schemas.microsoft.com/office/drawing/2014/main" id="{C3E43873-59A3-57B0-3EA7-86A32832794E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9375398" y="3335617"/>
            <a:ext cx="111669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46" name="Google Shape;118;gdea865f612_0_48">
            <a:extLst>
              <a:ext uri="{FF2B5EF4-FFF2-40B4-BE49-F238E27FC236}">
                <a16:creationId xmlns:a16="http://schemas.microsoft.com/office/drawing/2014/main" id="{729E0CE2-6756-B9BE-FC3A-3196690AE640}"/>
              </a:ext>
            </a:extLst>
          </p:cNvPr>
          <p:cNvSpPr/>
          <p:nvPr/>
        </p:nvSpPr>
        <p:spPr>
          <a:xfrm>
            <a:off x="3658699" y="3723283"/>
            <a:ext cx="1545078" cy="685111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Renewer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18;gdea865f612_0_48">
            <a:extLst>
              <a:ext uri="{FF2B5EF4-FFF2-40B4-BE49-F238E27FC236}">
                <a16:creationId xmlns:a16="http://schemas.microsoft.com/office/drawing/2014/main" id="{C27E0BC8-8EAB-6392-0E3B-F4B07DE80477}"/>
              </a:ext>
            </a:extLst>
          </p:cNvPr>
          <p:cNvSpPr/>
          <p:nvPr/>
        </p:nvSpPr>
        <p:spPr>
          <a:xfrm>
            <a:off x="7746889" y="2846611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18;gdea865f612_0_48">
            <a:extLst>
              <a:ext uri="{FF2B5EF4-FFF2-40B4-BE49-F238E27FC236}">
                <a16:creationId xmlns:a16="http://schemas.microsoft.com/office/drawing/2014/main" id="{8CC6A8F7-3593-747C-DC11-5ABE190CD332}"/>
              </a:ext>
            </a:extLst>
          </p:cNvPr>
          <p:cNvSpPr/>
          <p:nvPr/>
        </p:nvSpPr>
        <p:spPr>
          <a:xfrm>
            <a:off x="7746889" y="3749457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19;gdea865f612_0_48">
            <a:extLst>
              <a:ext uri="{FF2B5EF4-FFF2-40B4-BE49-F238E27FC236}">
                <a16:creationId xmlns:a16="http://schemas.microsoft.com/office/drawing/2014/main" id="{227A89D0-F090-0C95-0A75-F4DC28B088B4}"/>
              </a:ext>
            </a:extLst>
          </p:cNvPr>
          <p:cNvSpPr/>
          <p:nvPr/>
        </p:nvSpPr>
        <p:spPr>
          <a:xfrm>
            <a:off x="5225136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0;gdea865f612_0_48">
            <a:extLst>
              <a:ext uri="{FF2B5EF4-FFF2-40B4-BE49-F238E27FC236}">
                <a16:creationId xmlns:a16="http://schemas.microsoft.com/office/drawing/2014/main" id="{594D8E88-C193-B7DD-F359-0A5D5AC0ED91}"/>
              </a:ext>
            </a:extLst>
          </p:cNvPr>
          <p:cNvSpPr/>
          <p:nvPr/>
        </p:nvSpPr>
        <p:spPr>
          <a:xfrm>
            <a:off x="5342891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</a:p>
        </p:txBody>
      </p:sp>
      <p:sp>
        <p:nvSpPr>
          <p:cNvPr id="61" name="Google Shape;123;gdea865f612_0_48">
            <a:extLst>
              <a:ext uri="{FF2B5EF4-FFF2-40B4-BE49-F238E27FC236}">
                <a16:creationId xmlns:a16="http://schemas.microsoft.com/office/drawing/2014/main" id="{8DA3A696-7F63-EE25-1BBE-4FBDEACAF24B}"/>
              </a:ext>
            </a:extLst>
          </p:cNvPr>
          <p:cNvSpPr/>
          <p:nvPr/>
        </p:nvSpPr>
        <p:spPr>
          <a:xfrm>
            <a:off x="10444220" y="2346152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23;gdea865f612_0_48">
            <a:extLst>
              <a:ext uri="{FF2B5EF4-FFF2-40B4-BE49-F238E27FC236}">
                <a16:creationId xmlns:a16="http://schemas.microsoft.com/office/drawing/2014/main" id="{9F342E5B-F1D5-D4B0-DBE1-E40F0B2F437B}"/>
              </a:ext>
            </a:extLst>
          </p:cNvPr>
          <p:cNvSpPr/>
          <p:nvPr/>
        </p:nvSpPr>
        <p:spPr>
          <a:xfrm>
            <a:off x="10557221" y="2439534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100" b="1" i="1" dirty="0">
                <a:solidFill>
                  <a:schemeClr val="dk1"/>
                </a:solidFill>
              </a:rPr>
              <a:t>Scan </a:t>
            </a: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122;gdea865f612_0_48">
            <a:extLst>
              <a:ext uri="{FF2B5EF4-FFF2-40B4-BE49-F238E27FC236}">
                <a16:creationId xmlns:a16="http://schemas.microsoft.com/office/drawing/2014/main" id="{EBC3EDA7-C7E8-AC2A-1889-61445FBC6B0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9375398" y="2601922"/>
            <a:ext cx="1068822" cy="528941"/>
          </a:xfrm>
          <a:prstGeom prst="bentConnector3">
            <a:avLst>
              <a:gd name="adj1" fmla="val 3106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23;gdea865f612_0_48">
            <a:extLst>
              <a:ext uri="{FF2B5EF4-FFF2-40B4-BE49-F238E27FC236}">
                <a16:creationId xmlns:a16="http://schemas.microsoft.com/office/drawing/2014/main" id="{D7620127-4043-EF37-E573-3571757E190E}"/>
              </a:ext>
            </a:extLst>
          </p:cNvPr>
          <p:cNvSpPr/>
          <p:nvPr/>
        </p:nvSpPr>
        <p:spPr>
          <a:xfrm>
            <a:off x="10428285" y="1612458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23;gdea865f612_0_48">
            <a:extLst>
              <a:ext uri="{FF2B5EF4-FFF2-40B4-BE49-F238E27FC236}">
                <a16:creationId xmlns:a16="http://schemas.microsoft.com/office/drawing/2014/main" id="{E63217D9-B3C0-F2A6-CD6A-2396EE76CCFD}"/>
              </a:ext>
            </a:extLst>
          </p:cNvPr>
          <p:cNvSpPr/>
          <p:nvPr/>
        </p:nvSpPr>
        <p:spPr>
          <a:xfrm>
            <a:off x="10541286" y="1705840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22;gdea865f612_0_48">
            <a:extLst>
              <a:ext uri="{FF2B5EF4-FFF2-40B4-BE49-F238E27FC236}">
                <a16:creationId xmlns:a16="http://schemas.microsoft.com/office/drawing/2014/main" id="{BA2BF980-0CB4-1D3E-4652-CBC65516FF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5400" y="1989654"/>
            <a:ext cx="1068820" cy="918904"/>
          </a:xfrm>
          <a:prstGeom prst="bentConnector3">
            <a:avLst>
              <a:gd name="adj1" fmla="val 4011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30" name="Google Shape;123;gdea865f612_0_48">
            <a:extLst>
              <a:ext uri="{FF2B5EF4-FFF2-40B4-BE49-F238E27FC236}">
                <a16:creationId xmlns:a16="http://schemas.microsoft.com/office/drawing/2014/main" id="{4EDE7EC0-AC54-605C-7AA7-A04CE6DA1CA3}"/>
              </a:ext>
            </a:extLst>
          </p:cNvPr>
          <p:cNvSpPr/>
          <p:nvPr/>
        </p:nvSpPr>
        <p:spPr>
          <a:xfrm>
            <a:off x="10541286" y="3792526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23;gdea865f612_0_48">
            <a:extLst>
              <a:ext uri="{FF2B5EF4-FFF2-40B4-BE49-F238E27FC236}">
                <a16:creationId xmlns:a16="http://schemas.microsoft.com/office/drawing/2014/main" id="{DA4CC085-CDC7-DBF1-30CD-0A0A37E32E4B}"/>
              </a:ext>
            </a:extLst>
          </p:cNvPr>
          <p:cNvSpPr/>
          <p:nvPr/>
        </p:nvSpPr>
        <p:spPr>
          <a:xfrm>
            <a:off x="10654287" y="3885908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dirty="0">
                <a:solidFill>
                  <a:schemeClr val="dk1"/>
                </a:solidFill>
              </a:rPr>
              <a:t>Requests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22;gdea865f612_0_48">
            <a:extLst>
              <a:ext uri="{FF2B5EF4-FFF2-40B4-BE49-F238E27FC236}">
                <a16:creationId xmlns:a16="http://schemas.microsoft.com/office/drawing/2014/main" id="{977D4D15-42AC-4949-0410-EC9944B9DFAC}"/>
              </a:ext>
            </a:extLst>
          </p:cNvPr>
          <p:cNvCxnSpPr>
            <a:cxnSpLocks/>
            <a:stCxn id="130" idx="1"/>
            <a:endCxn id="48" idx="3"/>
          </p:cNvCxnSpPr>
          <p:nvPr/>
        </p:nvCxnSpPr>
        <p:spPr>
          <a:xfrm flipH="1" flipV="1">
            <a:off x="9375398" y="4046732"/>
            <a:ext cx="1165888" cy="15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22;gdea865f612_0_48">
            <a:extLst>
              <a:ext uri="{FF2B5EF4-FFF2-40B4-BE49-F238E27FC236}">
                <a16:creationId xmlns:a16="http://schemas.microsoft.com/office/drawing/2014/main" id="{2C57B737-98A1-6B35-0FAD-ED70C4CCCF68}"/>
              </a:ext>
            </a:extLst>
          </p:cNvPr>
          <p:cNvCxnSpPr>
            <a:cxnSpLocks/>
            <a:stCxn id="48" idx="2"/>
            <a:endCxn id="50" idx="3"/>
          </p:cNvCxnSpPr>
          <p:nvPr/>
        </p:nvCxnSpPr>
        <p:spPr>
          <a:xfrm rot="5400000">
            <a:off x="7288725" y="4477588"/>
            <a:ext cx="1406001" cy="113883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2" name="Google Shape;122;gdea865f612_0_48">
            <a:extLst>
              <a:ext uri="{FF2B5EF4-FFF2-40B4-BE49-F238E27FC236}">
                <a16:creationId xmlns:a16="http://schemas.microsoft.com/office/drawing/2014/main" id="{4FCC64C3-0AA1-BF51-FADF-FC17A81C2021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rot="10800000" flipV="1">
            <a:off x="7422307" y="3143886"/>
            <a:ext cx="324583" cy="26061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6" name="Google Shape;122;gdea865f612_0_48">
            <a:extLst>
              <a:ext uri="{FF2B5EF4-FFF2-40B4-BE49-F238E27FC236}">
                <a16:creationId xmlns:a16="http://schemas.microsoft.com/office/drawing/2014/main" id="{3E0F8DF2-95A4-66E6-F151-7C4BC984DD07}"/>
              </a:ext>
            </a:extLst>
          </p:cNvPr>
          <p:cNvCxnSpPr>
            <a:cxnSpLocks/>
            <a:endCxn id="98" idx="3"/>
          </p:cNvCxnSpPr>
          <p:nvPr/>
        </p:nvCxnSpPr>
        <p:spPr>
          <a:xfrm rot="10800000" flipV="1">
            <a:off x="8381075" y="1705839"/>
            <a:ext cx="2047210" cy="684343"/>
          </a:xfrm>
          <a:prstGeom prst="bentConnector3">
            <a:avLst>
              <a:gd name="adj1" fmla="val 4123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9" name="Google Shape;122;gdea865f612_0_48">
            <a:extLst>
              <a:ext uri="{FF2B5EF4-FFF2-40B4-BE49-F238E27FC236}">
                <a16:creationId xmlns:a16="http://schemas.microsoft.com/office/drawing/2014/main" id="{F2050ED2-D531-82BF-E918-1C022453D560}"/>
              </a:ext>
            </a:extLst>
          </p:cNvPr>
          <p:cNvCxnSpPr>
            <a:cxnSpLocks/>
            <a:stCxn id="118" idx="1"/>
            <a:endCxn id="120" idx="3"/>
          </p:cNvCxnSpPr>
          <p:nvPr/>
        </p:nvCxnSpPr>
        <p:spPr>
          <a:xfrm flipH="1">
            <a:off x="2529338" y="3105897"/>
            <a:ext cx="1129362" cy="414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2" name="Google Shape;122;gdea865f612_0_48">
            <a:extLst>
              <a:ext uri="{FF2B5EF4-FFF2-40B4-BE49-F238E27FC236}">
                <a16:creationId xmlns:a16="http://schemas.microsoft.com/office/drawing/2014/main" id="{B6A410CB-244F-28AD-6889-8C6DC5E20249}"/>
              </a:ext>
            </a:extLst>
          </p:cNvPr>
          <p:cNvCxnSpPr>
            <a:cxnSpLocks/>
          </p:cNvCxnSpPr>
          <p:nvPr/>
        </p:nvCxnSpPr>
        <p:spPr>
          <a:xfrm flipH="1">
            <a:off x="2544459" y="4229218"/>
            <a:ext cx="1114239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5" name="Google Shape;122;gdea865f612_0_48">
            <a:extLst>
              <a:ext uri="{FF2B5EF4-FFF2-40B4-BE49-F238E27FC236}">
                <a16:creationId xmlns:a16="http://schemas.microsoft.com/office/drawing/2014/main" id="{F0E8BD44-BCD7-84F5-C174-0EBBF3583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460" y="3248966"/>
            <a:ext cx="1114238" cy="699830"/>
          </a:xfrm>
          <a:prstGeom prst="bentConnector3">
            <a:avLst>
              <a:gd name="adj1" fmla="val 68237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63" name="Google Shape;118;gdea865f612_0_48">
            <a:extLst>
              <a:ext uri="{FF2B5EF4-FFF2-40B4-BE49-F238E27FC236}">
                <a16:creationId xmlns:a16="http://schemas.microsoft.com/office/drawing/2014/main" id="{A7889AD4-3E7A-5E50-BF82-AD133F7344D9}"/>
              </a:ext>
            </a:extLst>
          </p:cNvPr>
          <p:cNvSpPr/>
          <p:nvPr/>
        </p:nvSpPr>
        <p:spPr>
          <a:xfrm>
            <a:off x="5616139" y="3173230"/>
            <a:ext cx="1853788" cy="652174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22;gdea865f612_0_48">
            <a:extLst>
              <a:ext uri="{FF2B5EF4-FFF2-40B4-BE49-F238E27FC236}">
                <a16:creationId xmlns:a16="http://schemas.microsoft.com/office/drawing/2014/main" id="{50D0EE5D-1951-A671-8295-4D1967B7AF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9062" y="2899256"/>
            <a:ext cx="547946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83" name="Google Shape;119;gdea865f612_0_48">
            <a:extLst>
              <a:ext uri="{FF2B5EF4-FFF2-40B4-BE49-F238E27FC236}">
                <a16:creationId xmlns:a16="http://schemas.microsoft.com/office/drawing/2014/main" id="{0A8DA8E4-B2ED-DAFD-A9C8-79476DCEC86F}"/>
              </a:ext>
            </a:extLst>
          </p:cNvPr>
          <p:cNvSpPr/>
          <p:nvPr/>
        </p:nvSpPr>
        <p:spPr>
          <a:xfrm>
            <a:off x="8939215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20;gdea865f612_0_48">
            <a:extLst>
              <a:ext uri="{FF2B5EF4-FFF2-40B4-BE49-F238E27FC236}">
                <a16:creationId xmlns:a16="http://schemas.microsoft.com/office/drawing/2014/main" id="{520ABF1C-A585-8A11-BD60-205FDE29D8D0}"/>
              </a:ext>
            </a:extLst>
          </p:cNvPr>
          <p:cNvSpPr/>
          <p:nvPr/>
        </p:nvSpPr>
        <p:spPr>
          <a:xfrm>
            <a:off x="9056970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dirty="0" err="1">
                <a:solidFill>
                  <a:schemeClr val="dk1"/>
                </a:solidFill>
              </a:rPr>
              <a:t>PolicyExceptions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22;gdea865f612_0_48">
            <a:extLst>
              <a:ext uri="{FF2B5EF4-FFF2-40B4-BE49-F238E27FC236}">
                <a16:creationId xmlns:a16="http://schemas.microsoft.com/office/drawing/2014/main" id="{7F36DEB8-D514-DAA7-663D-6065987946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969" y="2876207"/>
            <a:ext cx="803237" cy="294533"/>
          </a:xfrm>
          <a:prstGeom prst="bentConnector3">
            <a:avLst>
              <a:gd name="adj1" fmla="val 99805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07" name="Google Shape;122;gdea865f612_0_48">
            <a:extLst>
              <a:ext uri="{FF2B5EF4-FFF2-40B4-BE49-F238E27FC236}">
                <a16:creationId xmlns:a16="http://schemas.microsoft.com/office/drawing/2014/main" id="{01B19677-0EF3-A9D6-3982-CEFD0BC12B5C}"/>
              </a:ext>
            </a:extLst>
          </p:cNvPr>
          <p:cNvCxnSpPr>
            <a:cxnSpLocks/>
            <a:stCxn id="48" idx="1"/>
            <a:endCxn id="163" idx="2"/>
          </p:cNvCxnSpPr>
          <p:nvPr/>
        </p:nvCxnSpPr>
        <p:spPr>
          <a:xfrm rot="10800000">
            <a:off x="6543033" y="3825404"/>
            <a:ext cx="1203856" cy="22132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25" name="Google Shape;122;gdea865f612_0_48">
            <a:extLst>
              <a:ext uri="{FF2B5EF4-FFF2-40B4-BE49-F238E27FC236}">
                <a16:creationId xmlns:a16="http://schemas.microsoft.com/office/drawing/2014/main" id="{CB1586D0-1ADE-D27D-7253-1F0CAC021A99}"/>
              </a:ext>
            </a:extLst>
          </p:cNvPr>
          <p:cNvCxnSpPr>
            <a:cxnSpLocks/>
            <a:endCxn id="118" idx="3"/>
          </p:cNvCxnSpPr>
          <p:nvPr/>
        </p:nvCxnSpPr>
        <p:spPr>
          <a:xfrm rot="16200000" flipV="1">
            <a:off x="4187616" y="4122059"/>
            <a:ext cx="2222600" cy="190276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6" name="Google Shape;122;gdea865f612_0_48">
            <a:extLst>
              <a:ext uri="{FF2B5EF4-FFF2-40B4-BE49-F238E27FC236}">
                <a16:creationId xmlns:a16="http://schemas.microsoft.com/office/drawing/2014/main" id="{03E6513F-D639-2770-487D-025C4951EB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5201" y="2852032"/>
            <a:ext cx="1489147" cy="3435890"/>
          </a:xfrm>
          <a:prstGeom prst="bentConnector3">
            <a:avLst>
              <a:gd name="adj1" fmla="val 77681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32" name="Google Shape;122;gdea865f612_0_48">
            <a:extLst>
              <a:ext uri="{FF2B5EF4-FFF2-40B4-BE49-F238E27FC236}">
                <a16:creationId xmlns:a16="http://schemas.microsoft.com/office/drawing/2014/main" id="{C7A2BD17-7C80-93E8-ECF2-01C228B9FC26}"/>
              </a:ext>
            </a:extLst>
          </p:cNvPr>
          <p:cNvCxnSpPr>
            <a:cxnSpLocks/>
          </p:cNvCxnSpPr>
          <p:nvPr/>
        </p:nvCxnSpPr>
        <p:spPr>
          <a:xfrm rot="10800000">
            <a:off x="8428946" y="2518953"/>
            <a:ext cx="2112341" cy="1385742"/>
          </a:xfrm>
          <a:prstGeom prst="bentConnector3">
            <a:avLst>
              <a:gd name="adj1" fmla="val 44288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39" name="Google Shape;122;gdea865f612_0_48">
            <a:extLst>
              <a:ext uri="{FF2B5EF4-FFF2-40B4-BE49-F238E27FC236}">
                <a16:creationId xmlns:a16="http://schemas.microsoft.com/office/drawing/2014/main" id="{AF47D618-9968-12D5-3D18-9A4CF7DC68C7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5519506" y="4569213"/>
            <a:ext cx="1489146" cy="15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53" name="Google Shape;122;gdea865f612_0_48">
            <a:extLst>
              <a:ext uri="{FF2B5EF4-FFF2-40B4-BE49-F238E27FC236}">
                <a16:creationId xmlns:a16="http://schemas.microsoft.com/office/drawing/2014/main" id="{5AC9D5BB-CD7A-1CF6-8EA4-6E9AA7AFFF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2788" y="3961202"/>
            <a:ext cx="2677164" cy="5325"/>
          </a:xfrm>
          <a:prstGeom prst="bentConnector3">
            <a:avLst>
              <a:gd name="adj1" fmla="val 4893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540727" y="463827"/>
            <a:ext cx="7310804" cy="61655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970789" y="2382386"/>
            <a:ext cx="1125212" cy="7125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8392052" y="2302557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8441952" y="2399953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516800" y="2491630"/>
            <a:ext cx="1106163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2578726" y="2274867"/>
            <a:ext cx="1333721" cy="927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>
            <a:cxnSpLocks/>
            <a:stCxn id="136" idx="3"/>
            <a:endCxn id="130" idx="1"/>
          </p:cNvCxnSpPr>
          <p:nvPr/>
        </p:nvCxnSpPr>
        <p:spPr>
          <a:xfrm>
            <a:off x="3912447" y="2738639"/>
            <a:ext cx="105834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"/>
          <p:cNvCxnSpPr>
            <a:cxnSpLocks/>
            <a:stCxn id="131" idx="1"/>
            <a:endCxn id="151" idx="3"/>
          </p:cNvCxnSpPr>
          <p:nvPr/>
        </p:nvCxnSpPr>
        <p:spPr>
          <a:xfrm flipH="1">
            <a:off x="7897703" y="2639261"/>
            <a:ext cx="494349" cy="993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9" name="Google Shape;139;p2"/>
          <p:cNvCxnSpPr>
            <a:cxnSpLocks/>
            <a:stCxn id="132" idx="1"/>
            <a:endCxn id="151" idx="3"/>
          </p:cNvCxnSpPr>
          <p:nvPr/>
        </p:nvCxnSpPr>
        <p:spPr>
          <a:xfrm flipH="1">
            <a:off x="7897703" y="2736657"/>
            <a:ext cx="544249" cy="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0" name="Google Shape;140;p2"/>
          <p:cNvCxnSpPr>
            <a:cxnSpLocks/>
            <a:stCxn id="133" idx="1"/>
            <a:endCxn id="151" idx="3"/>
          </p:cNvCxnSpPr>
          <p:nvPr/>
        </p:nvCxnSpPr>
        <p:spPr>
          <a:xfrm flipH="1" flipV="1">
            <a:off x="7897703" y="2738639"/>
            <a:ext cx="619097" cy="896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283132" y="4929241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354938" y="3546613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315608" y="4210155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960730" y="4469916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967696" y="400243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388278" y="5035315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431466" y="4316748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52904" y="3641489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9032166" y="295474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954379" y="4937396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6691398" y="2401935"/>
            <a:ext cx="1206305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 rot="16200000">
            <a:off x="795363" y="2401258"/>
            <a:ext cx="453711" cy="168442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55010" y="2481585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87A1D-4368-05A6-9353-AB01EB413F8A}"/>
              </a:ext>
            </a:extLst>
          </p:cNvPr>
          <p:cNvSpPr/>
          <p:nvPr/>
        </p:nvSpPr>
        <p:spPr>
          <a:xfrm>
            <a:off x="6424202" y="2197845"/>
            <a:ext cx="3314534" cy="117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">
            <a:extLst>
              <a:ext uri="{FF2B5EF4-FFF2-40B4-BE49-F238E27FC236}">
                <a16:creationId xmlns:a16="http://schemas.microsoft.com/office/drawing/2014/main" id="{05F42363-C8A8-B086-F475-269A1B0FBC45}"/>
              </a:ext>
            </a:extLst>
          </p:cNvPr>
          <p:cNvSpPr/>
          <p:nvPr/>
        </p:nvSpPr>
        <p:spPr>
          <a:xfrm>
            <a:off x="4978594" y="1301684"/>
            <a:ext cx="991383" cy="50797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Cleanup</a:t>
            </a: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Service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34576DB9-5BB2-0403-60CF-B6C5CCC1BC3F}"/>
              </a:ext>
            </a:extLst>
          </p:cNvPr>
          <p:cNvSpPr/>
          <p:nvPr/>
        </p:nvSpPr>
        <p:spPr>
          <a:xfrm>
            <a:off x="8491781" y="1277959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7B5A0A1D-6BBD-0C78-9173-8F75FC6CA932}"/>
              </a:ext>
            </a:extLst>
          </p:cNvPr>
          <p:cNvSpPr/>
          <p:nvPr/>
        </p:nvSpPr>
        <p:spPr>
          <a:xfrm>
            <a:off x="6591800" y="1336037"/>
            <a:ext cx="1282026" cy="45307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Cleanup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F9CE7-B608-8247-ABC4-73AA550C8E3F}"/>
              </a:ext>
            </a:extLst>
          </p:cNvPr>
          <p:cNvSpPr/>
          <p:nvPr/>
        </p:nvSpPr>
        <p:spPr>
          <a:xfrm>
            <a:off x="6428171" y="1161687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137;p2">
            <a:extLst>
              <a:ext uri="{FF2B5EF4-FFF2-40B4-BE49-F238E27FC236}">
                <a16:creationId xmlns:a16="http://schemas.microsoft.com/office/drawing/2014/main" id="{F9E010D8-18D4-3A37-9924-7CACF502A8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873826" y="1483943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137;p2">
            <a:extLst>
              <a:ext uri="{FF2B5EF4-FFF2-40B4-BE49-F238E27FC236}">
                <a16:creationId xmlns:a16="http://schemas.microsoft.com/office/drawing/2014/main" id="{9678AF0B-06A8-491C-85A0-B3B9268A2709}"/>
              </a:ext>
            </a:extLst>
          </p:cNvPr>
          <p:cNvCxnSpPr>
            <a:cxnSpLocks/>
            <a:stCxn id="3" idx="1"/>
            <a:endCxn id="136" idx="0"/>
          </p:cNvCxnSpPr>
          <p:nvPr/>
        </p:nvCxnSpPr>
        <p:spPr>
          <a:xfrm rot="10800000" flipV="1">
            <a:off x="3245588" y="1555673"/>
            <a:ext cx="1733007" cy="71919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6" name="Google Shape;145;p2">
            <a:extLst>
              <a:ext uri="{FF2B5EF4-FFF2-40B4-BE49-F238E27FC236}">
                <a16:creationId xmlns:a16="http://schemas.microsoft.com/office/drawing/2014/main" id="{D61F1FC4-9D54-8A07-A61E-AA888B63840B}"/>
              </a:ext>
            </a:extLst>
          </p:cNvPr>
          <p:cNvSpPr/>
          <p:nvPr/>
        </p:nvSpPr>
        <p:spPr>
          <a:xfrm>
            <a:off x="9967696" y="353495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2">
            <a:extLst>
              <a:ext uri="{FF2B5EF4-FFF2-40B4-BE49-F238E27FC236}">
                <a16:creationId xmlns:a16="http://schemas.microsoft.com/office/drawing/2014/main" id="{95E3D991-CCF2-89A3-B337-BB1346728614}"/>
              </a:ext>
            </a:extLst>
          </p:cNvPr>
          <p:cNvSpPr/>
          <p:nvPr/>
        </p:nvSpPr>
        <p:spPr>
          <a:xfrm>
            <a:off x="9967696" y="306747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2">
            <a:extLst>
              <a:ext uri="{FF2B5EF4-FFF2-40B4-BE49-F238E27FC236}">
                <a16:creationId xmlns:a16="http://schemas.microsoft.com/office/drawing/2014/main" id="{7A62A3C0-0EBB-01E3-CEAB-16A8DB34B1D3}"/>
              </a:ext>
            </a:extLst>
          </p:cNvPr>
          <p:cNvSpPr/>
          <p:nvPr/>
        </p:nvSpPr>
        <p:spPr>
          <a:xfrm>
            <a:off x="9982427" y="259458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2">
            <a:extLst>
              <a:ext uri="{FF2B5EF4-FFF2-40B4-BE49-F238E27FC236}">
                <a16:creationId xmlns:a16="http://schemas.microsoft.com/office/drawing/2014/main" id="{BDEE2698-89E2-CA71-4649-C0E7447124D9}"/>
              </a:ext>
            </a:extLst>
          </p:cNvPr>
          <p:cNvSpPr/>
          <p:nvPr/>
        </p:nvSpPr>
        <p:spPr>
          <a:xfrm>
            <a:off x="9974662" y="212710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625ECD39-ECF0-F571-CFAE-E65FCA98D998}"/>
              </a:ext>
            </a:extLst>
          </p:cNvPr>
          <p:cNvSpPr/>
          <p:nvPr/>
        </p:nvSpPr>
        <p:spPr>
          <a:xfrm>
            <a:off x="9982427" y="165962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3;p2">
            <a:extLst>
              <a:ext uri="{FF2B5EF4-FFF2-40B4-BE49-F238E27FC236}">
                <a16:creationId xmlns:a16="http://schemas.microsoft.com/office/drawing/2014/main" id="{E58A6AF0-24C4-04B2-527E-44A26789B052}"/>
              </a:ext>
            </a:extLst>
          </p:cNvPr>
          <p:cNvSpPr/>
          <p:nvPr/>
        </p:nvSpPr>
        <p:spPr>
          <a:xfrm>
            <a:off x="8576089" y="1356590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3;p2">
            <a:extLst>
              <a:ext uri="{FF2B5EF4-FFF2-40B4-BE49-F238E27FC236}">
                <a16:creationId xmlns:a16="http://schemas.microsoft.com/office/drawing/2014/main" id="{35C0EF49-CFA4-94CF-7CA5-5272B9407DE2}"/>
              </a:ext>
            </a:extLst>
          </p:cNvPr>
          <p:cNvSpPr/>
          <p:nvPr/>
        </p:nvSpPr>
        <p:spPr>
          <a:xfrm>
            <a:off x="8663558" y="1430329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37;p2">
            <a:extLst>
              <a:ext uri="{FF2B5EF4-FFF2-40B4-BE49-F238E27FC236}">
                <a16:creationId xmlns:a16="http://schemas.microsoft.com/office/drawing/2014/main" id="{45077CC3-2887-4596-4C00-BFC93B9FF70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873826" y="1562574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" name="Google Shape;137;p2">
            <a:extLst>
              <a:ext uri="{FF2B5EF4-FFF2-40B4-BE49-F238E27FC236}">
                <a16:creationId xmlns:a16="http://schemas.microsoft.com/office/drawing/2014/main" id="{E0B2C192-BD41-4C84-30E3-FBFF247AD2D3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873826" y="1562574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" name="Google Shape;134;p2">
            <a:extLst>
              <a:ext uri="{FF2B5EF4-FFF2-40B4-BE49-F238E27FC236}">
                <a16:creationId xmlns:a16="http://schemas.microsoft.com/office/drawing/2014/main" id="{C30C14BC-A473-E852-57E6-1842CE0F1A6A}"/>
              </a:ext>
            </a:extLst>
          </p:cNvPr>
          <p:cNvSpPr/>
          <p:nvPr/>
        </p:nvSpPr>
        <p:spPr>
          <a:xfrm>
            <a:off x="264358" y="5519812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5;p2">
            <a:extLst>
              <a:ext uri="{FF2B5EF4-FFF2-40B4-BE49-F238E27FC236}">
                <a16:creationId xmlns:a16="http://schemas.microsoft.com/office/drawing/2014/main" id="{FEAA1644-D8BF-65EF-E99E-E2089DC80420}"/>
              </a:ext>
            </a:extLst>
          </p:cNvPr>
          <p:cNvSpPr/>
          <p:nvPr/>
        </p:nvSpPr>
        <p:spPr>
          <a:xfrm>
            <a:off x="254398" y="624848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5;p2">
            <a:extLst>
              <a:ext uri="{FF2B5EF4-FFF2-40B4-BE49-F238E27FC236}">
                <a16:creationId xmlns:a16="http://schemas.microsoft.com/office/drawing/2014/main" id="{880DA5BE-B8D7-6ECB-E80B-089D38B97F0D}"/>
              </a:ext>
            </a:extLst>
          </p:cNvPr>
          <p:cNvSpPr/>
          <p:nvPr/>
        </p:nvSpPr>
        <p:spPr>
          <a:xfrm>
            <a:off x="352364" y="631830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4;p2">
            <a:extLst>
              <a:ext uri="{FF2B5EF4-FFF2-40B4-BE49-F238E27FC236}">
                <a16:creationId xmlns:a16="http://schemas.microsoft.com/office/drawing/2014/main" id="{828B8ECE-687F-0C5F-624E-2C708BDF2816}"/>
              </a:ext>
            </a:extLst>
          </p:cNvPr>
          <p:cNvSpPr/>
          <p:nvPr/>
        </p:nvSpPr>
        <p:spPr>
          <a:xfrm>
            <a:off x="340469" y="5608080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39;p2">
            <a:extLst>
              <a:ext uri="{FF2B5EF4-FFF2-40B4-BE49-F238E27FC236}">
                <a16:creationId xmlns:a16="http://schemas.microsoft.com/office/drawing/2014/main" id="{7D39C663-1059-3E30-BCC6-5613A0EB1AE8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5969977" y="1555674"/>
            <a:ext cx="621823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83" name="Google Shape;139;p2">
            <a:extLst>
              <a:ext uri="{FF2B5EF4-FFF2-40B4-BE49-F238E27FC236}">
                <a16:creationId xmlns:a16="http://schemas.microsoft.com/office/drawing/2014/main" id="{F4C02A81-6B6C-721B-9253-986EA4419DEA}"/>
              </a:ext>
            </a:extLst>
          </p:cNvPr>
          <p:cNvCxnSpPr>
            <a:cxnSpLocks/>
            <a:stCxn id="151" idx="1"/>
            <a:endCxn id="130" idx="3"/>
          </p:cNvCxnSpPr>
          <p:nvPr/>
        </p:nvCxnSpPr>
        <p:spPr>
          <a:xfrm flipH="1">
            <a:off x="6096001" y="2738639"/>
            <a:ext cx="59539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06" name="Google Shape;133;p2">
            <a:extLst>
              <a:ext uri="{FF2B5EF4-FFF2-40B4-BE49-F238E27FC236}">
                <a16:creationId xmlns:a16="http://schemas.microsoft.com/office/drawing/2014/main" id="{378FEDDD-791E-0098-AE40-B822B989F93F}"/>
              </a:ext>
            </a:extLst>
          </p:cNvPr>
          <p:cNvSpPr/>
          <p:nvPr/>
        </p:nvSpPr>
        <p:spPr>
          <a:xfrm>
            <a:off x="8473589" y="3829595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151;p2">
            <a:extLst>
              <a:ext uri="{FF2B5EF4-FFF2-40B4-BE49-F238E27FC236}">
                <a16:creationId xmlns:a16="http://schemas.microsoft.com/office/drawing/2014/main" id="{741D5F72-4436-F802-FD9F-BBB59D02E37E}"/>
              </a:ext>
            </a:extLst>
          </p:cNvPr>
          <p:cNvSpPr/>
          <p:nvPr/>
        </p:nvSpPr>
        <p:spPr>
          <a:xfrm>
            <a:off x="6573608" y="3887673"/>
            <a:ext cx="1282026" cy="453073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Reports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CE36E8-EAF3-623E-2D04-5FCC4B9A7842}"/>
              </a:ext>
            </a:extLst>
          </p:cNvPr>
          <p:cNvSpPr/>
          <p:nvPr/>
        </p:nvSpPr>
        <p:spPr>
          <a:xfrm>
            <a:off x="6409979" y="3713323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Google Shape;137;p2">
            <a:extLst>
              <a:ext uri="{FF2B5EF4-FFF2-40B4-BE49-F238E27FC236}">
                <a16:creationId xmlns:a16="http://schemas.microsoft.com/office/drawing/2014/main" id="{07AD83EA-9757-39C2-1D96-2AD6D1F876B1}"/>
              </a:ext>
            </a:extLst>
          </p:cNvPr>
          <p:cNvCxnSpPr>
            <a:cxnSpLocks/>
            <a:stCxn id="207" idx="3"/>
            <a:endCxn id="206" idx="1"/>
          </p:cNvCxnSpPr>
          <p:nvPr/>
        </p:nvCxnSpPr>
        <p:spPr>
          <a:xfrm flipV="1">
            <a:off x="7855634" y="4035579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0" name="Google Shape;133;p2">
            <a:extLst>
              <a:ext uri="{FF2B5EF4-FFF2-40B4-BE49-F238E27FC236}">
                <a16:creationId xmlns:a16="http://schemas.microsoft.com/office/drawing/2014/main" id="{FF35BDA5-472B-5D9E-0CBD-C20EF30101E2}"/>
              </a:ext>
            </a:extLst>
          </p:cNvPr>
          <p:cNvSpPr/>
          <p:nvPr/>
        </p:nvSpPr>
        <p:spPr>
          <a:xfrm>
            <a:off x="8557897" y="3908226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133;p2">
            <a:extLst>
              <a:ext uri="{FF2B5EF4-FFF2-40B4-BE49-F238E27FC236}">
                <a16:creationId xmlns:a16="http://schemas.microsoft.com/office/drawing/2014/main" id="{96FA9F33-90F4-2AAA-8849-1318A31944B3}"/>
              </a:ext>
            </a:extLst>
          </p:cNvPr>
          <p:cNvSpPr/>
          <p:nvPr/>
        </p:nvSpPr>
        <p:spPr>
          <a:xfrm>
            <a:off x="8645366" y="3981965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137;p2">
            <a:extLst>
              <a:ext uri="{FF2B5EF4-FFF2-40B4-BE49-F238E27FC236}">
                <a16:creationId xmlns:a16="http://schemas.microsoft.com/office/drawing/2014/main" id="{36AB902F-C65F-85CC-5CE1-3D96B3E3E3FD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>
            <a:off x="7855634" y="4114210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3" name="Google Shape;137;p2">
            <a:extLst>
              <a:ext uri="{FF2B5EF4-FFF2-40B4-BE49-F238E27FC236}">
                <a16:creationId xmlns:a16="http://schemas.microsoft.com/office/drawing/2014/main" id="{1CB07AFF-51FF-8063-EC5D-03EA3FA50EEA}"/>
              </a:ext>
            </a:extLst>
          </p:cNvPr>
          <p:cNvCxnSpPr>
            <a:cxnSpLocks/>
            <a:stCxn id="207" idx="3"/>
            <a:endCxn id="211" idx="1"/>
          </p:cNvCxnSpPr>
          <p:nvPr/>
        </p:nvCxnSpPr>
        <p:spPr>
          <a:xfrm>
            <a:off x="7855634" y="4114210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7" name="Google Shape;151;p2">
            <a:extLst>
              <a:ext uri="{FF2B5EF4-FFF2-40B4-BE49-F238E27FC236}">
                <a16:creationId xmlns:a16="http://schemas.microsoft.com/office/drawing/2014/main" id="{B15F36A7-C1DE-6E03-E44F-6CFC51BC3671}"/>
              </a:ext>
            </a:extLst>
          </p:cNvPr>
          <p:cNvSpPr/>
          <p:nvPr/>
        </p:nvSpPr>
        <p:spPr>
          <a:xfrm>
            <a:off x="6600399" y="4991542"/>
            <a:ext cx="1282026" cy="45307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Background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1F1F6DB-B5C9-B530-1B51-4FB19DE9D8FF}"/>
              </a:ext>
            </a:extLst>
          </p:cNvPr>
          <p:cNvSpPr/>
          <p:nvPr/>
        </p:nvSpPr>
        <p:spPr>
          <a:xfrm>
            <a:off x="6436770" y="4817192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Google Shape;137;p2">
            <a:extLst>
              <a:ext uri="{FF2B5EF4-FFF2-40B4-BE49-F238E27FC236}">
                <a16:creationId xmlns:a16="http://schemas.microsoft.com/office/drawing/2014/main" id="{96199D86-EF9E-AF67-093D-5CD94D4FB1B8}"/>
              </a:ext>
            </a:extLst>
          </p:cNvPr>
          <p:cNvCxnSpPr>
            <a:cxnSpLocks/>
            <a:stCxn id="217" idx="3"/>
            <a:endCxn id="229" idx="1"/>
          </p:cNvCxnSpPr>
          <p:nvPr/>
        </p:nvCxnSpPr>
        <p:spPr>
          <a:xfrm flipV="1">
            <a:off x="7882425" y="5149992"/>
            <a:ext cx="474810" cy="680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9" name="Google Shape;133;p2">
            <a:extLst>
              <a:ext uri="{FF2B5EF4-FFF2-40B4-BE49-F238E27FC236}">
                <a16:creationId xmlns:a16="http://schemas.microsoft.com/office/drawing/2014/main" id="{49D430D6-56DE-121D-C1B3-401047DF8BF9}"/>
              </a:ext>
            </a:extLst>
          </p:cNvPr>
          <p:cNvSpPr/>
          <p:nvPr/>
        </p:nvSpPr>
        <p:spPr>
          <a:xfrm>
            <a:off x="8357235" y="4944008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33;p2">
            <a:extLst>
              <a:ext uri="{FF2B5EF4-FFF2-40B4-BE49-F238E27FC236}">
                <a16:creationId xmlns:a16="http://schemas.microsoft.com/office/drawing/2014/main" id="{1D37DE63-1FD4-F9EC-9778-5A9B3388201E}"/>
              </a:ext>
            </a:extLst>
          </p:cNvPr>
          <p:cNvSpPr/>
          <p:nvPr/>
        </p:nvSpPr>
        <p:spPr>
          <a:xfrm>
            <a:off x="8424730" y="5012094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133;p2">
            <a:extLst>
              <a:ext uri="{FF2B5EF4-FFF2-40B4-BE49-F238E27FC236}">
                <a16:creationId xmlns:a16="http://schemas.microsoft.com/office/drawing/2014/main" id="{FAFF8400-BF40-9060-48A2-6A0A575008CA}"/>
              </a:ext>
            </a:extLst>
          </p:cNvPr>
          <p:cNvSpPr/>
          <p:nvPr/>
        </p:nvSpPr>
        <p:spPr>
          <a:xfrm>
            <a:off x="8491781" y="5076728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137;p2">
            <a:extLst>
              <a:ext uri="{FF2B5EF4-FFF2-40B4-BE49-F238E27FC236}">
                <a16:creationId xmlns:a16="http://schemas.microsoft.com/office/drawing/2014/main" id="{82E38202-C593-10AD-668A-AC8392AAA237}"/>
              </a:ext>
            </a:extLst>
          </p:cNvPr>
          <p:cNvCxnSpPr>
            <a:cxnSpLocks/>
            <a:stCxn id="217" idx="3"/>
            <a:endCxn id="230" idx="1"/>
          </p:cNvCxnSpPr>
          <p:nvPr/>
        </p:nvCxnSpPr>
        <p:spPr>
          <a:xfrm flipV="1">
            <a:off x="7882425" y="5218078"/>
            <a:ext cx="54230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6" name="Google Shape;137;p2">
            <a:extLst>
              <a:ext uri="{FF2B5EF4-FFF2-40B4-BE49-F238E27FC236}">
                <a16:creationId xmlns:a16="http://schemas.microsoft.com/office/drawing/2014/main" id="{0935E217-5AC3-8885-0C9D-450A2BEC872E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7882425" y="5218079"/>
            <a:ext cx="609356" cy="646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3" name="Google Shape;137;p2">
            <a:extLst>
              <a:ext uri="{FF2B5EF4-FFF2-40B4-BE49-F238E27FC236}">
                <a16:creationId xmlns:a16="http://schemas.microsoft.com/office/drawing/2014/main" id="{F241B54C-0691-B52B-D6E5-7241EF3534E2}"/>
              </a:ext>
            </a:extLst>
          </p:cNvPr>
          <p:cNvCxnSpPr>
            <a:cxnSpLocks/>
            <a:stCxn id="207" idx="1"/>
            <a:endCxn id="136" idx="2"/>
          </p:cNvCxnSpPr>
          <p:nvPr/>
        </p:nvCxnSpPr>
        <p:spPr>
          <a:xfrm rot="10800000">
            <a:off x="3245588" y="3202412"/>
            <a:ext cx="3328021" cy="91179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7" name="Google Shape;137;p2">
            <a:extLst>
              <a:ext uri="{FF2B5EF4-FFF2-40B4-BE49-F238E27FC236}">
                <a16:creationId xmlns:a16="http://schemas.microsoft.com/office/drawing/2014/main" id="{9483C1D8-CAF1-CF27-1F2D-C9702F7FA1FC}"/>
              </a:ext>
            </a:extLst>
          </p:cNvPr>
          <p:cNvCxnSpPr>
            <a:cxnSpLocks/>
            <a:stCxn id="217" idx="1"/>
            <a:endCxn id="136" idx="2"/>
          </p:cNvCxnSpPr>
          <p:nvPr/>
        </p:nvCxnSpPr>
        <p:spPr>
          <a:xfrm rot="10800000">
            <a:off x="3245587" y="3202411"/>
            <a:ext cx="3354812" cy="20156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7B7B5-29A5-4780-AFFA-8BDADC35ED42}"/>
              </a:ext>
            </a:extLst>
          </p:cNvPr>
          <p:cNvSpPr/>
          <p:nvPr/>
        </p:nvSpPr>
        <p:spPr>
          <a:xfrm>
            <a:off x="1703683" y="297845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Policy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AC2A7-33C4-4C9B-8CA9-E74CFB951D1E}"/>
              </a:ext>
            </a:extLst>
          </p:cNvPr>
          <p:cNvSpPr/>
          <p:nvPr/>
        </p:nvSpPr>
        <p:spPr>
          <a:xfrm>
            <a:off x="3203073" y="1170862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98574-2BE1-4527-B090-0118BBDDA863}"/>
              </a:ext>
            </a:extLst>
          </p:cNvPr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0EA28-95FC-46EF-A530-AADF287D717E}"/>
              </a:ext>
            </a:extLst>
          </p:cNvPr>
          <p:cNvSpPr/>
          <p:nvPr/>
        </p:nvSpPr>
        <p:spPr>
          <a:xfrm>
            <a:off x="5282747" y="4207530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Validate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93653-0BEE-42B8-BAAE-70A3C98A99A4}"/>
              </a:ext>
            </a:extLst>
          </p:cNvPr>
          <p:cNvSpPr/>
          <p:nvPr/>
        </p:nvSpPr>
        <p:spPr>
          <a:xfrm>
            <a:off x="5282746" y="5290208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Generate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85B32B-E629-4DC0-A2D0-3B5EBB495726}"/>
              </a:ext>
            </a:extLst>
          </p:cNvPr>
          <p:cNvSpPr/>
          <p:nvPr/>
        </p:nvSpPr>
        <p:spPr>
          <a:xfrm>
            <a:off x="5290152" y="5832298"/>
            <a:ext cx="3903807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Verify Images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7A5380-A730-48DB-B602-AB094FF74D43}"/>
              </a:ext>
            </a:extLst>
          </p:cNvPr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0304E-6F47-427E-889D-990AC3352725}"/>
                </a:ext>
              </a:extLst>
            </p:cNvPr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4EC902-5EA4-4C7A-AA5B-B14496307B0D}"/>
                </a:ext>
              </a:extLst>
            </p:cNvPr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Match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9E1B4D-7890-48DE-9818-6BAA961E81C6}"/>
                </a:ext>
              </a:extLst>
            </p:cNvPr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Exclude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D42DC3-3C0C-4865-B6B1-F9D2CDC3A95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556422" y="853622"/>
            <a:ext cx="543606" cy="749695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33E0EA-D9F0-4BC8-8C1B-608094AFF3AE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4237847" y="1544605"/>
            <a:ext cx="69509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2878707" y="2903745"/>
            <a:ext cx="341337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9FF4297-1765-4244-AD59-1B7118CB284D}"/>
              </a:ext>
            </a:extLst>
          </p:cNvPr>
          <p:cNvSpPr/>
          <p:nvPr/>
        </p:nvSpPr>
        <p:spPr>
          <a:xfrm>
            <a:off x="7448105" y="1701210"/>
            <a:ext cx="558209" cy="1658679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F0C5C-4A41-49D1-BE1E-5C6ED72002DD}"/>
              </a:ext>
            </a:extLst>
          </p:cNvPr>
          <p:cNvSpPr txBox="1"/>
          <p:nvPr/>
        </p:nvSpPr>
        <p:spPr>
          <a:xfrm>
            <a:off x="8404102" y="236094"/>
            <a:ext cx="283282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Kinds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Names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Labels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Annotations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Operations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 Labels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(Cluster)Roles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Users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Groups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ServiceAccounts</a:t>
            </a:r>
            <a:endParaRPr lang="en-US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63939-77F7-4730-9AF5-0EB1AC322E29}"/>
              </a:ext>
            </a:extLst>
          </p:cNvPr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E1353-663A-4FA1-B287-92F35FCD9542}"/>
              </a:ext>
            </a:extLst>
          </p:cNvPr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5282746" y="4749415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Mutate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5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6689253" y="4855381"/>
            <a:ext cx="14228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3802861" y="1020536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2377513" y="3429000"/>
            <a:ext cx="4311740" cy="1755791"/>
          </a:xfrm>
          <a:prstGeom prst="bentConnector3">
            <a:avLst>
              <a:gd name="adj1" fmla="val 16741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3163268" y="148717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396034" y="3127997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377513" y="1349947"/>
            <a:ext cx="1425348" cy="207905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9620168" y="4255811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9620167" y="4908084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9660216" y="5572452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8112149" y="4497933"/>
            <a:ext cx="1508019" cy="68685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8112149" y="5150206"/>
            <a:ext cx="1508018" cy="3458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8112149" y="5184791"/>
            <a:ext cx="1548067" cy="62978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163267" y="474106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8052232" y="5204732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all </a:t>
            </a:r>
          </a:p>
          <a:p>
            <a:pPr algn="ctr"/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418667" y="3931620"/>
            <a:ext cx="234631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false}</a:t>
            </a:r>
          </a:p>
          <a:p>
            <a:pPr algn="l"/>
            <a:r>
              <a:rPr lang="en-US" sz="1400">
                <a:solidFill>
                  <a:srgbClr val="4472C4"/>
                </a:solidFill>
              </a:rPr>
              <a:t>repository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3835467" y="1799851"/>
            <a:ext cx="1948873" cy="333888"/>
          </a:xfrm>
          <a:prstGeom prst="roundRect">
            <a:avLst>
              <a:gd name="adj" fmla="val 0"/>
            </a:avLst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4472C4"/>
                </a:solidFill>
              </a:rPr>
              <a:t>predicateType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{type}</a:t>
            </a:r>
            <a:endParaRPr lang="en-US" dirty="0">
              <a:solidFill>
                <a:srgbClr val="4472C4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7AF6C-347A-843D-D457-C9C2762602EC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flipH="1">
            <a:off x="7400701" y="5184791"/>
            <a:ext cx="711448" cy="329409"/>
          </a:xfrm>
          <a:prstGeom prst="bentConnector4">
            <a:avLst>
              <a:gd name="adj1" fmla="val -107436"/>
              <a:gd name="adj2" fmla="val 332037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623358" y="1349947"/>
            <a:ext cx="1065895" cy="38348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6689253" y="814496"/>
            <a:ext cx="2291294" cy="51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 flipV="1">
            <a:off x="5623358" y="1072251"/>
            <a:ext cx="1065895" cy="27769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"/>
          <p:cNvCxnSpPr>
            <a:stCxn id="162" idx="3"/>
            <a:endCxn id="160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"/>
          <p:cNvCxnSpPr>
            <a:stCxn id="170" idx="2"/>
            <a:endCxn id="159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1"/>
          <p:cNvCxnSpPr>
            <a:stCxn id="168" idx="0"/>
            <a:endCxn id="165" idx="2"/>
          </p:cNvCxnSpPr>
          <p:nvPr/>
        </p:nvCxnSpPr>
        <p:spPr>
          <a:xfrm rot="5400000" flipH="1">
            <a:off x="8654808" y="4317043"/>
            <a:ext cx="927600" cy="1325400"/>
          </a:xfrm>
          <a:prstGeom prst="bentConnector3">
            <a:avLst>
              <a:gd name="adj1" fmla="val 486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2" name="Google Shape;172;p1"/>
          <p:cNvCxnSpPr>
            <a:stCxn id="164" idx="2"/>
            <a:endCxn id="167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3" name="Google Shape;173;p1"/>
          <p:cNvCxnSpPr>
            <a:stCxn id="166" idx="0"/>
            <a:endCxn id="165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p1"/>
          <p:cNvCxnSpPr>
            <a:stCxn id="166" idx="0"/>
            <a:endCxn id="164" idx="2"/>
          </p:cNvCxnSpPr>
          <p:nvPr/>
        </p:nvCxnSpPr>
        <p:spPr>
          <a:xfrm rot="5400000" flipH="1">
            <a:off x="5779791" y="4143193"/>
            <a:ext cx="927600" cy="16731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75" name="Google Shape;175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"/>
          <p:cNvCxnSpPr>
            <a:stCxn id="163" idx="3"/>
            <a:endCxn id="177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name="adj1" fmla="val -36126"/>
              <a:gd name="adj2" fmla="val 113296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1"/>
          <p:cNvCxnSpPr>
            <a:stCxn id="163" idx="3"/>
            <a:endCxn id="179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name="adj1" fmla="val 118170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"/>
          <p:cNvCxnSpPr>
            <a:stCxn id="182" idx="1"/>
            <a:endCxn id="184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name="adj1" fmla="val 653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1"/>
          <p:cNvCxnSpPr>
            <a:stCxn id="182" idx="1"/>
            <a:endCxn id="187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name="adj1" fmla="val 6792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88" name="Google Shape;188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4425411" y="2574827"/>
            <a:ext cx="142289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4199051" y="5250643"/>
            <a:ext cx="187561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2887596" y="2904238"/>
            <a:ext cx="153781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906117" y="2603236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887596" y="2904239"/>
            <a:ext cx="1311455" cy="267581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8724111" y="1707917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8719103" y="2612715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8719103" y="3517513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848307" y="2037328"/>
            <a:ext cx="2875804" cy="8669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848307" y="2904238"/>
            <a:ext cx="2870796" cy="378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848307" y="2904238"/>
            <a:ext cx="2870796" cy="94268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all </a:t>
            </a:r>
          </a:p>
          <a:p>
            <a:pPr algn="ctr"/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rgbClr val="4472C4"/>
                </a:solidFill>
              </a:rPr>
              <a:t>imageReferences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600" dirty="0">
                <a:solidFill>
                  <a:srgbClr val="4472C4"/>
                </a:solidFill>
              </a:rPr>
              <a:t>required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verifyDigest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mutateDigest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false}</a:t>
            </a:r>
          </a:p>
          <a:p>
            <a:pPr algn="l"/>
            <a:r>
              <a:rPr lang="en-US" sz="1600">
                <a:solidFill>
                  <a:srgbClr val="4472C4"/>
                </a:solidFill>
              </a:rPr>
              <a:t>repository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4862A4-76A7-4271-AC62-D769F17C33EF}"/>
              </a:ext>
            </a:extLst>
          </p:cNvPr>
          <p:cNvCxnSpPr>
            <a:cxnSpLocks/>
            <a:stCxn id="21" idx="3"/>
            <a:endCxn id="64" idx="1"/>
          </p:cNvCxnSpPr>
          <p:nvPr/>
        </p:nvCxnSpPr>
        <p:spPr>
          <a:xfrm flipV="1">
            <a:off x="2887596" y="955627"/>
            <a:ext cx="1332980" cy="194861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22B890-D30E-BCF2-052E-6D732689CA0A}"/>
              </a:ext>
            </a:extLst>
          </p:cNvPr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8539137" y="5256190"/>
            <a:ext cx="2269033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4D411C-2094-C488-52C3-589A09AB808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074667" y="5580054"/>
            <a:ext cx="2464470" cy="55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8E098-3060-FC15-DEBE-D9FBD3C76056}"/>
              </a:ext>
            </a:extLst>
          </p:cNvPr>
          <p:cNvSpPr/>
          <p:nvPr/>
        </p:nvSpPr>
        <p:spPr>
          <a:xfrm>
            <a:off x="8490249" y="4422311"/>
            <a:ext cx="2317921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predicateType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193CF-6752-D371-1071-179352F69325}"/>
              </a:ext>
            </a:extLst>
          </p:cNvPr>
          <p:cNvSpPr/>
          <p:nvPr/>
        </p:nvSpPr>
        <p:spPr>
          <a:xfrm>
            <a:off x="8539138" y="6046742"/>
            <a:ext cx="2269032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conditions</a:t>
            </a:r>
            <a:endParaRPr lang="en-US" sz="2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B752C1-18A3-8346-C58A-D10816B143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074667" y="4751722"/>
            <a:ext cx="2415582" cy="828332"/>
          </a:xfrm>
          <a:prstGeom prst="bentConnector3">
            <a:avLst>
              <a:gd name="adj1" fmla="val 50986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BCA847-FF28-3932-05F4-715538495E5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6074667" y="5580054"/>
            <a:ext cx="2464471" cy="79609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1945A46-6CC4-21D4-7F96-6CECC6F68294}"/>
              </a:ext>
            </a:extLst>
          </p:cNvPr>
          <p:cNvCxnSpPr>
            <a:cxnSpLocks/>
            <a:stCxn id="15" idx="3"/>
            <a:endCxn id="115" idx="1"/>
          </p:cNvCxnSpPr>
          <p:nvPr/>
        </p:nvCxnSpPr>
        <p:spPr>
          <a:xfrm flipV="1">
            <a:off x="5848307" y="1132530"/>
            <a:ext cx="2870796" cy="177170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0584FD9-D8E0-87CF-589B-77BC35067E44}"/>
              </a:ext>
            </a:extLst>
          </p:cNvPr>
          <p:cNvSpPr/>
          <p:nvPr/>
        </p:nvSpPr>
        <p:spPr>
          <a:xfrm>
            <a:off x="8719103" y="803119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attestor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86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265</Words>
  <Application>Microsoft Office PowerPoint</Application>
  <PresentationFormat>Widescreen</PresentationFormat>
  <Paragraphs>136</Paragraphs>
  <Slides>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Chip Zoller</cp:lastModifiedBy>
  <cp:revision>20</cp:revision>
  <dcterms:created xsi:type="dcterms:W3CDTF">2021-06-01T14:51:06Z</dcterms:created>
  <dcterms:modified xsi:type="dcterms:W3CDTF">2023-05-12T12:46:02Z</dcterms:modified>
</cp:coreProperties>
</file>