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gtfMtXMjVwLdORKL9s2jdICx/O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ea865f61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gdea865f612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4" name="Google Shape;38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ea865f612_0_48"/>
          <p:cNvSpPr/>
          <p:nvPr/>
        </p:nvSpPr>
        <p:spPr>
          <a:xfrm>
            <a:off x="10506440" y="3219922"/>
            <a:ext cx="1118700" cy="511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dea865f612_0_48"/>
          <p:cNvSpPr/>
          <p:nvPr/>
        </p:nvSpPr>
        <p:spPr>
          <a:xfrm>
            <a:off x="3027700" y="1792538"/>
            <a:ext cx="6980400" cy="2908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dea865f612_0_48"/>
          <p:cNvSpPr/>
          <p:nvPr/>
        </p:nvSpPr>
        <p:spPr>
          <a:xfrm>
            <a:off x="1485239" y="312044"/>
            <a:ext cx="1123800" cy="6825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Handler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dea865f612_0_48"/>
          <p:cNvSpPr/>
          <p:nvPr/>
        </p:nvSpPr>
        <p:spPr>
          <a:xfrm>
            <a:off x="2927353" y="312044"/>
            <a:ext cx="1094100" cy="6825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Authn / Authz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dea865f612_0_48"/>
          <p:cNvSpPr/>
          <p:nvPr/>
        </p:nvSpPr>
        <p:spPr>
          <a:xfrm>
            <a:off x="4339896" y="312044"/>
            <a:ext cx="1188600" cy="6825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Mutating admission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dea865f612_0_48"/>
          <p:cNvSpPr/>
          <p:nvPr/>
        </p:nvSpPr>
        <p:spPr>
          <a:xfrm>
            <a:off x="5936115" y="312044"/>
            <a:ext cx="1188600" cy="6825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Schema Validation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dea865f612_0_48"/>
          <p:cNvSpPr/>
          <p:nvPr/>
        </p:nvSpPr>
        <p:spPr>
          <a:xfrm>
            <a:off x="7500816" y="312044"/>
            <a:ext cx="1268400" cy="6825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Validating admission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dea865f612_0_48"/>
          <p:cNvSpPr/>
          <p:nvPr/>
        </p:nvSpPr>
        <p:spPr>
          <a:xfrm>
            <a:off x="9232623" y="312044"/>
            <a:ext cx="914400" cy="682500"/>
          </a:xfrm>
          <a:prstGeom prst="can">
            <a:avLst>
              <a:gd fmla="val 25000" name="adj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gdea865f612_0_48"/>
          <p:cNvCxnSpPr>
            <a:stCxn id="86" idx="3"/>
            <a:endCxn id="87" idx="1"/>
          </p:cNvCxnSpPr>
          <p:nvPr/>
        </p:nvCxnSpPr>
        <p:spPr>
          <a:xfrm>
            <a:off x="2609039" y="653294"/>
            <a:ext cx="318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3" name="Google Shape;93;gdea865f612_0_48"/>
          <p:cNvCxnSpPr>
            <a:stCxn id="87" idx="3"/>
            <a:endCxn id="88" idx="1"/>
          </p:cNvCxnSpPr>
          <p:nvPr/>
        </p:nvCxnSpPr>
        <p:spPr>
          <a:xfrm>
            <a:off x="4021453" y="653294"/>
            <a:ext cx="318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4" name="Google Shape;94;gdea865f612_0_48"/>
          <p:cNvCxnSpPr>
            <a:stCxn id="88" idx="3"/>
            <a:endCxn id="89" idx="1"/>
          </p:cNvCxnSpPr>
          <p:nvPr/>
        </p:nvCxnSpPr>
        <p:spPr>
          <a:xfrm>
            <a:off x="5528496" y="653294"/>
            <a:ext cx="407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5" name="Google Shape;95;gdea865f612_0_48"/>
          <p:cNvCxnSpPr>
            <a:stCxn id="89" idx="3"/>
            <a:endCxn id="90" idx="1"/>
          </p:cNvCxnSpPr>
          <p:nvPr/>
        </p:nvCxnSpPr>
        <p:spPr>
          <a:xfrm>
            <a:off x="7124715" y="653294"/>
            <a:ext cx="376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6" name="Google Shape;96;gdea865f612_0_48"/>
          <p:cNvCxnSpPr>
            <a:stCxn id="90" idx="3"/>
            <a:endCxn id="91" idx="2"/>
          </p:cNvCxnSpPr>
          <p:nvPr/>
        </p:nvCxnSpPr>
        <p:spPr>
          <a:xfrm>
            <a:off x="8769216" y="653294"/>
            <a:ext cx="463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7" name="Google Shape;97;gdea865f612_0_48"/>
          <p:cNvCxnSpPr>
            <a:endCxn id="86" idx="1"/>
          </p:cNvCxnSpPr>
          <p:nvPr/>
        </p:nvCxnSpPr>
        <p:spPr>
          <a:xfrm>
            <a:off x="1078139" y="653294"/>
            <a:ext cx="407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8" name="Google Shape;98;gdea865f612_0_48"/>
          <p:cNvSpPr txBox="1"/>
          <p:nvPr/>
        </p:nvSpPr>
        <p:spPr>
          <a:xfrm>
            <a:off x="276000" y="348100"/>
            <a:ext cx="112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dea865f612_0_48"/>
          <p:cNvSpPr/>
          <p:nvPr/>
        </p:nvSpPr>
        <p:spPr>
          <a:xfrm>
            <a:off x="3790592" y="2155083"/>
            <a:ext cx="3676200" cy="470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Admission Controller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gdea865f612_0_48"/>
          <p:cNvCxnSpPr>
            <a:stCxn id="88" idx="2"/>
          </p:cNvCxnSpPr>
          <p:nvPr/>
        </p:nvCxnSpPr>
        <p:spPr>
          <a:xfrm>
            <a:off x="4934196" y="994544"/>
            <a:ext cx="0" cy="1134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miter lim="800000"/>
            <a:headEnd len="med" w="med" type="triangle"/>
            <a:tailEnd len="med" w="med" type="triangle"/>
          </a:ln>
        </p:spPr>
      </p:cxnSp>
      <p:cxnSp>
        <p:nvCxnSpPr>
          <p:cNvPr id="101" name="Google Shape;101;gdea865f612_0_48"/>
          <p:cNvCxnSpPr>
            <a:stCxn id="90" idx="2"/>
          </p:cNvCxnSpPr>
          <p:nvPr/>
        </p:nvCxnSpPr>
        <p:spPr>
          <a:xfrm rot="5400000">
            <a:off x="6990366" y="1009994"/>
            <a:ext cx="1160100" cy="1129200"/>
          </a:xfrm>
          <a:prstGeom prst="bentConnector3">
            <a:avLst>
              <a:gd fmla="val 79836" name="adj1"/>
            </a:avLst>
          </a:prstGeom>
          <a:noFill/>
          <a:ln cap="flat" cmpd="sng" w="38100">
            <a:solidFill>
              <a:schemeClr val="dk1"/>
            </a:solidFill>
            <a:prstDash val="dash"/>
            <a:miter lim="800000"/>
            <a:headEnd len="med" w="med" type="triangle"/>
            <a:tailEnd len="med" w="med" type="triangle"/>
          </a:ln>
        </p:spPr>
      </p:cxnSp>
      <p:sp>
        <p:nvSpPr>
          <p:cNvPr id="102" name="Google Shape;102;gdea865f612_0_48"/>
          <p:cNvSpPr txBox="1"/>
          <p:nvPr/>
        </p:nvSpPr>
        <p:spPr>
          <a:xfrm>
            <a:off x="3205240" y="4495671"/>
            <a:ext cx="1731369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Kyverno Controllers</a:t>
            </a:r>
            <a:endParaRPr b="1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dea865f612_0_48"/>
          <p:cNvSpPr/>
          <p:nvPr/>
        </p:nvSpPr>
        <p:spPr>
          <a:xfrm>
            <a:off x="3658700" y="2808622"/>
            <a:ext cx="1545078" cy="594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Webhook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dea865f612_0_48"/>
          <p:cNvSpPr/>
          <p:nvPr/>
        </p:nvSpPr>
        <p:spPr>
          <a:xfrm>
            <a:off x="822483" y="2674581"/>
            <a:ext cx="1589100" cy="646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dea865f612_0_48"/>
          <p:cNvSpPr/>
          <p:nvPr/>
        </p:nvSpPr>
        <p:spPr>
          <a:xfrm>
            <a:off x="940238" y="2786938"/>
            <a:ext cx="1589100" cy="646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Webhook Configuration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dea865f612_0_48"/>
          <p:cNvSpPr/>
          <p:nvPr/>
        </p:nvSpPr>
        <p:spPr>
          <a:xfrm>
            <a:off x="820223" y="3649838"/>
            <a:ext cx="1589100" cy="646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dea865f612_0_48"/>
          <p:cNvSpPr/>
          <p:nvPr/>
        </p:nvSpPr>
        <p:spPr>
          <a:xfrm>
            <a:off x="937978" y="3762195"/>
            <a:ext cx="1589100" cy="646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Secrets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dea865f612_0_48"/>
          <p:cNvSpPr/>
          <p:nvPr/>
        </p:nvSpPr>
        <p:spPr>
          <a:xfrm>
            <a:off x="10619441" y="3313304"/>
            <a:ext cx="1155000" cy="511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Policy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gdea865f612_0_48"/>
          <p:cNvCxnSpPr/>
          <p:nvPr/>
        </p:nvCxnSpPr>
        <p:spPr>
          <a:xfrm flipH="1">
            <a:off x="9375490" y="3411818"/>
            <a:ext cx="11166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med" w="med" type="triangle"/>
            <a:tailEnd len="sm" w="sm" type="none"/>
          </a:ln>
        </p:spPr>
      </p:cxnSp>
      <p:sp>
        <p:nvSpPr>
          <p:cNvPr id="110" name="Google Shape;110;gdea865f612_0_48"/>
          <p:cNvSpPr/>
          <p:nvPr/>
        </p:nvSpPr>
        <p:spPr>
          <a:xfrm>
            <a:off x="3658699" y="3723283"/>
            <a:ext cx="1545078" cy="6851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Cert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Renewer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dea865f612_0_48"/>
          <p:cNvSpPr/>
          <p:nvPr/>
        </p:nvSpPr>
        <p:spPr>
          <a:xfrm>
            <a:off x="7746889" y="2922811"/>
            <a:ext cx="1628400" cy="5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Controllers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dea865f612_0_48"/>
          <p:cNvSpPr/>
          <p:nvPr/>
        </p:nvSpPr>
        <p:spPr>
          <a:xfrm>
            <a:off x="7746889" y="3749457"/>
            <a:ext cx="1628509" cy="594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dea865f612_0_48"/>
          <p:cNvSpPr/>
          <p:nvPr/>
        </p:nvSpPr>
        <p:spPr>
          <a:xfrm>
            <a:off x="5225136" y="5543151"/>
            <a:ext cx="2079300" cy="646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dea865f612_0_48"/>
          <p:cNvSpPr/>
          <p:nvPr/>
        </p:nvSpPr>
        <p:spPr>
          <a:xfrm>
            <a:off x="5342891" y="5655508"/>
            <a:ext cx="2079300" cy="646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Policies</a:t>
            </a:r>
            <a:endParaRPr/>
          </a:p>
        </p:txBody>
      </p:sp>
      <p:sp>
        <p:nvSpPr>
          <p:cNvPr id="115" name="Google Shape;115;gdea865f612_0_48"/>
          <p:cNvSpPr/>
          <p:nvPr/>
        </p:nvSpPr>
        <p:spPr>
          <a:xfrm>
            <a:off x="10431810" y="2460533"/>
            <a:ext cx="1118700" cy="511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dea865f612_0_48"/>
          <p:cNvSpPr/>
          <p:nvPr/>
        </p:nvSpPr>
        <p:spPr>
          <a:xfrm>
            <a:off x="10544811" y="2553915"/>
            <a:ext cx="1155000" cy="511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100">
                <a:solidFill>
                  <a:schemeClr val="dk1"/>
                </a:solidFill>
              </a:rPr>
              <a:t>Ephemeral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117;gdea865f612_0_48"/>
          <p:cNvCxnSpPr/>
          <p:nvPr/>
        </p:nvCxnSpPr>
        <p:spPr>
          <a:xfrm flipH="1">
            <a:off x="9375285" y="2758183"/>
            <a:ext cx="1053000" cy="378900"/>
          </a:xfrm>
          <a:prstGeom prst="bentConnector3">
            <a:avLst>
              <a:gd fmla="val 22188" name="adj1"/>
            </a:avLst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med" w="med" type="triangle"/>
            <a:tailEnd len="med" w="med" type="triangle"/>
          </a:ln>
        </p:spPr>
      </p:cxnSp>
      <p:sp>
        <p:nvSpPr>
          <p:cNvPr id="118" name="Google Shape;118;gdea865f612_0_48"/>
          <p:cNvSpPr/>
          <p:nvPr/>
        </p:nvSpPr>
        <p:spPr>
          <a:xfrm>
            <a:off x="10527986" y="4072676"/>
            <a:ext cx="1118700" cy="511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dea865f612_0_48"/>
          <p:cNvSpPr/>
          <p:nvPr/>
        </p:nvSpPr>
        <p:spPr>
          <a:xfrm>
            <a:off x="10640987" y="4166058"/>
            <a:ext cx="1155000" cy="511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gdea865f612_0_48"/>
          <p:cNvCxnSpPr/>
          <p:nvPr/>
        </p:nvCxnSpPr>
        <p:spPr>
          <a:xfrm rot="10800000">
            <a:off x="9375486" y="4275376"/>
            <a:ext cx="1165800" cy="15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med" w="med" type="triangle"/>
            <a:tailEnd len="med" w="med" type="triangle"/>
          </a:ln>
        </p:spPr>
      </p:cxnSp>
      <p:cxnSp>
        <p:nvCxnSpPr>
          <p:cNvPr id="121" name="Google Shape;121;gdea865f612_0_48"/>
          <p:cNvCxnSpPr>
            <a:stCxn id="112" idx="2"/>
            <a:endCxn id="114" idx="3"/>
          </p:cNvCxnSpPr>
          <p:nvPr/>
        </p:nvCxnSpPr>
        <p:spPr>
          <a:xfrm rot="5400000">
            <a:off x="7174244" y="4591807"/>
            <a:ext cx="1634700" cy="1139100"/>
          </a:xfrm>
          <a:prstGeom prst="bentConnector2">
            <a:avLst/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med" w="med" type="triangle"/>
            <a:tailEnd len="sm" w="sm" type="none"/>
          </a:ln>
        </p:spPr>
      </p:cxnSp>
      <p:cxnSp>
        <p:nvCxnSpPr>
          <p:cNvPr id="122" name="Google Shape;122;gdea865f612_0_48"/>
          <p:cNvCxnSpPr>
            <a:stCxn id="111" idx="1"/>
            <a:endCxn id="114" idx="3"/>
          </p:cNvCxnSpPr>
          <p:nvPr/>
        </p:nvCxnSpPr>
        <p:spPr>
          <a:xfrm flipH="1">
            <a:off x="7422289" y="3220111"/>
            <a:ext cx="324600" cy="2758500"/>
          </a:xfrm>
          <a:prstGeom prst="bentConnector3">
            <a:avLst>
              <a:gd fmla="val 50015" name="adj1"/>
            </a:avLst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med" w="med" type="triangle"/>
            <a:tailEnd len="sm" w="sm" type="none"/>
          </a:ln>
        </p:spPr>
      </p:cxnSp>
      <p:cxnSp>
        <p:nvCxnSpPr>
          <p:cNvPr id="123" name="Google Shape;123;gdea865f612_0_48"/>
          <p:cNvCxnSpPr>
            <a:stCxn id="103" idx="1"/>
            <a:endCxn id="105" idx="3"/>
          </p:cNvCxnSpPr>
          <p:nvPr/>
        </p:nvCxnSpPr>
        <p:spPr>
          <a:xfrm flipH="1">
            <a:off x="2529200" y="3105897"/>
            <a:ext cx="1129500" cy="42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124" name="Google Shape;124;gdea865f612_0_48"/>
          <p:cNvCxnSpPr/>
          <p:nvPr/>
        </p:nvCxnSpPr>
        <p:spPr>
          <a:xfrm rot="10800000">
            <a:off x="2544459" y="4229218"/>
            <a:ext cx="1114239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125" name="Google Shape;125;gdea865f612_0_48"/>
          <p:cNvCxnSpPr/>
          <p:nvPr/>
        </p:nvCxnSpPr>
        <p:spPr>
          <a:xfrm flipH="1">
            <a:off x="2544498" y="3248966"/>
            <a:ext cx="1114200" cy="699900"/>
          </a:xfrm>
          <a:prstGeom prst="bentConnector3">
            <a:avLst>
              <a:gd fmla="val 68239" name="adj1"/>
            </a:avLst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med" w="med" type="triangle"/>
            <a:tailEnd len="sm" w="sm" type="none"/>
          </a:ln>
        </p:spPr>
      </p:cxnSp>
      <p:sp>
        <p:nvSpPr>
          <p:cNvPr id="126" name="Google Shape;126;gdea865f612_0_48"/>
          <p:cNvSpPr/>
          <p:nvPr/>
        </p:nvSpPr>
        <p:spPr>
          <a:xfrm>
            <a:off x="5616139" y="3173230"/>
            <a:ext cx="1853700" cy="652200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Engine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gdea865f612_0_48"/>
          <p:cNvCxnSpPr/>
          <p:nvPr/>
        </p:nvCxnSpPr>
        <p:spPr>
          <a:xfrm rot="-5400000">
            <a:off x="6269435" y="2899030"/>
            <a:ext cx="547800" cy="600"/>
          </a:xfrm>
          <a:prstGeom prst="bentConnector3">
            <a:avLst>
              <a:gd fmla="val 50013" name="adj1"/>
            </a:avLst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med" w="med" type="triangle"/>
            <a:tailEnd len="sm" w="sm" type="none"/>
          </a:ln>
        </p:spPr>
      </p:cxnSp>
      <p:sp>
        <p:nvSpPr>
          <p:cNvPr id="128" name="Google Shape;128;gdea865f612_0_48"/>
          <p:cNvSpPr/>
          <p:nvPr/>
        </p:nvSpPr>
        <p:spPr>
          <a:xfrm>
            <a:off x="8939215" y="5479263"/>
            <a:ext cx="2079300" cy="646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dea865f612_0_48"/>
          <p:cNvSpPr/>
          <p:nvPr/>
        </p:nvSpPr>
        <p:spPr>
          <a:xfrm>
            <a:off x="9056970" y="5591620"/>
            <a:ext cx="2079300" cy="646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PolicyExceptions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gdea865f612_0_48"/>
          <p:cNvCxnSpPr/>
          <p:nvPr/>
        </p:nvCxnSpPr>
        <p:spPr>
          <a:xfrm flipH="1">
            <a:off x="7017925" y="3018850"/>
            <a:ext cx="751200" cy="182400"/>
          </a:xfrm>
          <a:prstGeom prst="bentConnector3">
            <a:avLst>
              <a:gd fmla="val 99983" name="adj1"/>
            </a:avLst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131" name="Google Shape;131;gdea865f612_0_48"/>
          <p:cNvCxnSpPr>
            <a:stCxn id="112" idx="1"/>
          </p:cNvCxnSpPr>
          <p:nvPr/>
        </p:nvCxnSpPr>
        <p:spPr>
          <a:xfrm rot="10800000">
            <a:off x="6542989" y="3825332"/>
            <a:ext cx="1203900" cy="221400"/>
          </a:xfrm>
          <a:prstGeom prst="bentConnector2">
            <a:avLst/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132" name="Google Shape;132;gdea865f612_0_48"/>
          <p:cNvCxnSpPr>
            <a:endCxn id="103" idx="3"/>
          </p:cNvCxnSpPr>
          <p:nvPr/>
        </p:nvCxnSpPr>
        <p:spPr>
          <a:xfrm flipH="1" rot="5400000">
            <a:off x="4087028" y="4222647"/>
            <a:ext cx="2422500" cy="189000"/>
          </a:xfrm>
          <a:prstGeom prst="bentConnector2">
            <a:avLst/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133" name="Google Shape;133;gdea865f612_0_48"/>
          <p:cNvCxnSpPr/>
          <p:nvPr/>
        </p:nvCxnSpPr>
        <p:spPr>
          <a:xfrm flipH="1" rot="-5400000">
            <a:off x="7270575" y="3869825"/>
            <a:ext cx="1748400" cy="1539300"/>
          </a:xfrm>
          <a:prstGeom prst="bentConnector3">
            <a:avLst>
              <a:gd fmla="val 104355" name="adj1"/>
            </a:avLst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med" w="med" type="triangle"/>
            <a:tailEnd len="sm" w="sm" type="none"/>
          </a:ln>
        </p:spPr>
      </p:cxnSp>
      <p:cxnSp>
        <p:nvCxnSpPr>
          <p:cNvPr id="134" name="Google Shape;134;gdea865f612_0_48"/>
          <p:cNvCxnSpPr>
            <a:endCxn id="99" idx="2"/>
          </p:cNvCxnSpPr>
          <p:nvPr/>
        </p:nvCxnSpPr>
        <p:spPr>
          <a:xfrm rot="10800000">
            <a:off x="5628692" y="2625183"/>
            <a:ext cx="4899300" cy="1931700"/>
          </a:xfrm>
          <a:prstGeom prst="bentConnector2">
            <a:avLst/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med" w="med" type="triangle"/>
            <a:tailEnd len="sm" w="sm" type="none"/>
          </a:ln>
        </p:spPr>
      </p:cxnSp>
      <p:cxnSp>
        <p:nvCxnSpPr>
          <p:cNvPr id="135" name="Google Shape;135;gdea865f612_0_48"/>
          <p:cNvCxnSpPr>
            <a:endCxn id="113" idx="0"/>
          </p:cNvCxnSpPr>
          <p:nvPr/>
        </p:nvCxnSpPr>
        <p:spPr>
          <a:xfrm rot="5400000">
            <a:off x="5383086" y="4659351"/>
            <a:ext cx="1765500" cy="2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med" w="med" type="triangle"/>
            <a:tailEnd len="sm" w="sm" type="none"/>
          </a:ln>
        </p:spPr>
      </p:cxnSp>
      <p:cxnSp>
        <p:nvCxnSpPr>
          <p:cNvPr id="136" name="Google Shape;136;gdea865f612_0_48"/>
          <p:cNvCxnSpPr/>
          <p:nvPr/>
        </p:nvCxnSpPr>
        <p:spPr>
          <a:xfrm flipH="1" rot="5400000">
            <a:off x="4036475" y="4061075"/>
            <a:ext cx="2878500" cy="6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137" name="Google Shape;137;gdea865f612_0_48"/>
          <p:cNvSpPr/>
          <p:nvPr/>
        </p:nvSpPr>
        <p:spPr>
          <a:xfrm>
            <a:off x="7744550" y="2154225"/>
            <a:ext cx="1589100" cy="51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Cleanup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gdea865f612_0_48"/>
          <p:cNvCxnSpPr>
            <a:stCxn id="90" idx="2"/>
            <a:endCxn id="137" idx="0"/>
          </p:cNvCxnSpPr>
          <p:nvPr/>
        </p:nvCxnSpPr>
        <p:spPr>
          <a:xfrm flipH="1" rot="-5400000">
            <a:off x="7757166" y="1372394"/>
            <a:ext cx="1159800" cy="404100"/>
          </a:xfrm>
          <a:prstGeom prst="bentConnector3">
            <a:avLst>
              <a:gd fmla="val 78796" name="adj1"/>
            </a:avLst>
          </a:prstGeom>
          <a:noFill/>
          <a:ln cap="flat" cmpd="sng" w="38100">
            <a:solidFill>
              <a:schemeClr val="dk1"/>
            </a:solidFill>
            <a:prstDash val="dash"/>
            <a:miter lim="800000"/>
            <a:headEnd len="med" w="med" type="triangle"/>
            <a:tailEnd len="med" w="med" type="triangle"/>
          </a:ln>
        </p:spPr>
      </p:cxnSp>
      <p:sp>
        <p:nvSpPr>
          <p:cNvPr id="139" name="Google Shape;139;gdea865f612_0_48"/>
          <p:cNvSpPr/>
          <p:nvPr/>
        </p:nvSpPr>
        <p:spPr>
          <a:xfrm>
            <a:off x="4739880" y="1254425"/>
            <a:ext cx="3524973" cy="335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dea865f612_0_48"/>
          <p:cNvSpPr/>
          <p:nvPr/>
        </p:nvSpPr>
        <p:spPr>
          <a:xfrm>
            <a:off x="4830923" y="1351507"/>
            <a:ext cx="3524973" cy="335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Admission Review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dea865f612_0_48"/>
          <p:cNvSpPr/>
          <p:nvPr/>
        </p:nvSpPr>
        <p:spPr>
          <a:xfrm>
            <a:off x="10431810" y="1607733"/>
            <a:ext cx="1118700" cy="511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dea865f612_0_48"/>
          <p:cNvSpPr/>
          <p:nvPr/>
        </p:nvSpPr>
        <p:spPr>
          <a:xfrm>
            <a:off x="10544811" y="1701115"/>
            <a:ext cx="1155000" cy="511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100">
                <a:solidFill>
                  <a:schemeClr val="dk1"/>
                </a:solidFill>
              </a:rPr>
              <a:t>Cleanup Policies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gdea865f612_0_48"/>
          <p:cNvCxnSpPr>
            <a:stCxn id="137" idx="3"/>
            <a:endCxn id="141" idx="1"/>
          </p:cNvCxnSpPr>
          <p:nvPr/>
        </p:nvCxnSpPr>
        <p:spPr>
          <a:xfrm flipH="1" rot="10800000">
            <a:off x="9333650" y="1863375"/>
            <a:ext cx="1098300" cy="546600"/>
          </a:xfrm>
          <a:prstGeom prst="bentConnector3">
            <a:avLst>
              <a:gd fmla="val 77274" name="adj1"/>
            </a:avLst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med" w="med" type="triangl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1"/>
          <p:cNvSpPr/>
          <p:nvPr/>
        </p:nvSpPr>
        <p:spPr>
          <a:xfrm>
            <a:off x="4425411" y="2574827"/>
            <a:ext cx="1422896" cy="65882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attestors</a:t>
            </a:r>
            <a:endParaRPr/>
          </a:p>
        </p:txBody>
      </p:sp>
      <p:sp>
        <p:nvSpPr>
          <p:cNvPr id="425" name="Google Shape;425;p21"/>
          <p:cNvSpPr/>
          <p:nvPr/>
        </p:nvSpPr>
        <p:spPr>
          <a:xfrm>
            <a:off x="4199051" y="5250643"/>
            <a:ext cx="1875616" cy="65882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attestations</a:t>
            </a:r>
            <a:endParaRPr/>
          </a:p>
        </p:txBody>
      </p:sp>
      <p:cxnSp>
        <p:nvCxnSpPr>
          <p:cNvPr id="426" name="Google Shape;426;p21"/>
          <p:cNvCxnSpPr>
            <a:stCxn id="427" idx="3"/>
            <a:endCxn id="424" idx="1"/>
          </p:cNvCxnSpPr>
          <p:nvPr/>
        </p:nvCxnSpPr>
        <p:spPr>
          <a:xfrm>
            <a:off x="2887596" y="2904239"/>
            <a:ext cx="1537800" cy="6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428" name="Google Shape;428;p21"/>
          <p:cNvSpPr txBox="1"/>
          <p:nvPr/>
        </p:nvSpPr>
        <p:spPr>
          <a:xfrm>
            <a:off x="3662299" y="2515967"/>
            <a:ext cx="54694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0 - *</a:t>
            </a:r>
            <a:endParaRPr/>
          </a:p>
        </p:txBody>
      </p:sp>
      <p:sp>
        <p:nvSpPr>
          <p:cNvPr id="427" name="Google Shape;427;p21"/>
          <p:cNvSpPr/>
          <p:nvPr/>
        </p:nvSpPr>
        <p:spPr>
          <a:xfrm>
            <a:off x="906117" y="2603236"/>
            <a:ext cx="1981479" cy="6020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verifyImages</a:t>
            </a:r>
            <a:endParaRPr/>
          </a:p>
        </p:txBody>
      </p:sp>
      <p:cxnSp>
        <p:nvCxnSpPr>
          <p:cNvPr id="429" name="Google Shape;429;p21"/>
          <p:cNvCxnSpPr>
            <a:stCxn id="427" idx="3"/>
            <a:endCxn id="425" idx="1"/>
          </p:cNvCxnSpPr>
          <p:nvPr/>
        </p:nvCxnSpPr>
        <p:spPr>
          <a:xfrm>
            <a:off x="2887596" y="2904238"/>
            <a:ext cx="1311600" cy="2675700"/>
          </a:xfrm>
          <a:prstGeom prst="bentConnector3">
            <a:avLst>
              <a:gd fmla="val 49994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430" name="Google Shape;430;p21"/>
          <p:cNvSpPr/>
          <p:nvPr/>
        </p:nvSpPr>
        <p:spPr>
          <a:xfrm>
            <a:off x="8724111" y="1707917"/>
            <a:ext cx="1811327" cy="65882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keys</a:t>
            </a:r>
            <a:endParaRPr/>
          </a:p>
        </p:txBody>
      </p:sp>
      <p:sp>
        <p:nvSpPr>
          <p:cNvPr id="431" name="Google Shape;431;p21"/>
          <p:cNvSpPr/>
          <p:nvPr/>
        </p:nvSpPr>
        <p:spPr>
          <a:xfrm>
            <a:off x="8719103" y="2612715"/>
            <a:ext cx="1811327" cy="65882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certificates</a:t>
            </a:r>
            <a:endParaRPr/>
          </a:p>
        </p:txBody>
      </p:sp>
      <p:sp>
        <p:nvSpPr>
          <p:cNvPr id="432" name="Google Shape;432;p21"/>
          <p:cNvSpPr/>
          <p:nvPr/>
        </p:nvSpPr>
        <p:spPr>
          <a:xfrm>
            <a:off x="8719103" y="3517513"/>
            <a:ext cx="1811327" cy="65882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keyless</a:t>
            </a:r>
            <a:endParaRPr/>
          </a:p>
        </p:txBody>
      </p:sp>
      <p:cxnSp>
        <p:nvCxnSpPr>
          <p:cNvPr id="433" name="Google Shape;433;p21"/>
          <p:cNvCxnSpPr>
            <a:stCxn id="424" idx="3"/>
            <a:endCxn id="430" idx="1"/>
          </p:cNvCxnSpPr>
          <p:nvPr/>
        </p:nvCxnSpPr>
        <p:spPr>
          <a:xfrm flipH="1" rot="10800000">
            <a:off x="5848307" y="2037238"/>
            <a:ext cx="2875800" cy="8670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34" name="Google Shape;434;p21"/>
          <p:cNvCxnSpPr>
            <a:stCxn id="424" idx="3"/>
            <a:endCxn id="431" idx="1"/>
          </p:cNvCxnSpPr>
          <p:nvPr/>
        </p:nvCxnSpPr>
        <p:spPr>
          <a:xfrm>
            <a:off x="5848307" y="2904238"/>
            <a:ext cx="2870700" cy="37800"/>
          </a:xfrm>
          <a:prstGeom prst="bentConnector3">
            <a:avLst>
              <a:gd fmla="val 50002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35" name="Google Shape;435;p21"/>
          <p:cNvCxnSpPr>
            <a:stCxn id="424" idx="3"/>
            <a:endCxn id="432" idx="1"/>
          </p:cNvCxnSpPr>
          <p:nvPr/>
        </p:nvCxnSpPr>
        <p:spPr>
          <a:xfrm>
            <a:off x="5848307" y="2904238"/>
            <a:ext cx="2870700" cy="942600"/>
          </a:xfrm>
          <a:prstGeom prst="bentConnector3">
            <a:avLst>
              <a:gd fmla="val 50002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436" name="Google Shape;436;p21"/>
          <p:cNvSpPr txBox="1"/>
          <p:nvPr/>
        </p:nvSpPr>
        <p:spPr>
          <a:xfrm>
            <a:off x="3589686" y="5176257"/>
            <a:ext cx="54694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0 - *</a:t>
            </a:r>
            <a:endParaRPr/>
          </a:p>
        </p:txBody>
      </p:sp>
      <p:sp>
        <p:nvSpPr>
          <p:cNvPr id="437" name="Google Shape;437;p21"/>
          <p:cNvSpPr txBox="1"/>
          <p:nvPr/>
        </p:nvSpPr>
        <p:spPr>
          <a:xfrm>
            <a:off x="6212268" y="3034255"/>
            <a:ext cx="77136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at-least</a:t>
            </a:r>
            <a:endParaRPr/>
          </a:p>
        </p:txBody>
      </p:sp>
      <p:sp>
        <p:nvSpPr>
          <p:cNvPr id="438" name="Google Shape;438;p21"/>
          <p:cNvSpPr txBox="1"/>
          <p:nvPr/>
        </p:nvSpPr>
        <p:spPr>
          <a:xfrm>
            <a:off x="4220576" y="142675"/>
            <a:ext cx="2659790" cy="162590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imageReferences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- {image}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required</a:t>
            </a:r>
            <a: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{true | false}</a:t>
            </a:r>
            <a:b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verifyDigest</a:t>
            </a:r>
            <a: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{true | false}</a:t>
            </a:r>
            <a:b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mutateDigest</a:t>
            </a:r>
            <a: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{true | false}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repository</a:t>
            </a:r>
            <a: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{repository}</a:t>
            </a:r>
            <a:endParaRPr/>
          </a:p>
        </p:txBody>
      </p:sp>
      <p:cxnSp>
        <p:nvCxnSpPr>
          <p:cNvPr id="439" name="Google Shape;439;p21"/>
          <p:cNvCxnSpPr>
            <a:stCxn id="427" idx="3"/>
            <a:endCxn id="438" idx="1"/>
          </p:cNvCxnSpPr>
          <p:nvPr/>
        </p:nvCxnSpPr>
        <p:spPr>
          <a:xfrm flipH="1" rot="10800000">
            <a:off x="2887596" y="955738"/>
            <a:ext cx="1332900" cy="1948500"/>
          </a:xfrm>
          <a:prstGeom prst="bentConnector3">
            <a:avLst>
              <a:gd fmla="val 50003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440" name="Google Shape;440;p21"/>
          <p:cNvSpPr txBox="1"/>
          <p:nvPr/>
        </p:nvSpPr>
        <p:spPr>
          <a:xfrm>
            <a:off x="3461022" y="485348"/>
            <a:ext cx="54854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1 - 1</a:t>
            </a:r>
            <a:endParaRPr/>
          </a:p>
        </p:txBody>
      </p:sp>
      <p:sp>
        <p:nvSpPr>
          <p:cNvPr id="441" name="Google Shape;441;p21"/>
          <p:cNvSpPr/>
          <p:nvPr/>
        </p:nvSpPr>
        <p:spPr>
          <a:xfrm>
            <a:off x="8539137" y="5256190"/>
            <a:ext cx="2269033" cy="65882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attestors</a:t>
            </a:r>
            <a:endParaRPr/>
          </a:p>
        </p:txBody>
      </p:sp>
      <p:cxnSp>
        <p:nvCxnSpPr>
          <p:cNvPr id="442" name="Google Shape;442;p21"/>
          <p:cNvCxnSpPr>
            <a:stCxn id="425" idx="3"/>
            <a:endCxn id="441" idx="1"/>
          </p:cNvCxnSpPr>
          <p:nvPr/>
        </p:nvCxnSpPr>
        <p:spPr>
          <a:xfrm>
            <a:off x="6074667" y="5580054"/>
            <a:ext cx="2464500" cy="54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443" name="Google Shape;443;p21"/>
          <p:cNvSpPr/>
          <p:nvPr/>
        </p:nvSpPr>
        <p:spPr>
          <a:xfrm>
            <a:off x="8490249" y="4422311"/>
            <a:ext cx="2317921" cy="65882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predicateType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1"/>
          <p:cNvSpPr/>
          <p:nvPr/>
        </p:nvSpPr>
        <p:spPr>
          <a:xfrm>
            <a:off x="8539138" y="6046742"/>
            <a:ext cx="2269032" cy="65882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conditions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5" name="Google Shape;445;p21"/>
          <p:cNvCxnSpPr>
            <a:stCxn id="425" idx="3"/>
            <a:endCxn id="443" idx="1"/>
          </p:cNvCxnSpPr>
          <p:nvPr/>
        </p:nvCxnSpPr>
        <p:spPr>
          <a:xfrm flipH="1" rot="10800000">
            <a:off x="6074667" y="4751754"/>
            <a:ext cx="2415600" cy="828300"/>
          </a:xfrm>
          <a:prstGeom prst="bentConnector3">
            <a:avLst>
              <a:gd fmla="val 50986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46" name="Google Shape;446;p21"/>
          <p:cNvCxnSpPr>
            <a:stCxn id="425" idx="3"/>
            <a:endCxn id="444" idx="1"/>
          </p:cNvCxnSpPr>
          <p:nvPr/>
        </p:nvCxnSpPr>
        <p:spPr>
          <a:xfrm>
            <a:off x="6074667" y="5580054"/>
            <a:ext cx="2464500" cy="796200"/>
          </a:xfrm>
          <a:prstGeom prst="bentConnector3">
            <a:avLst>
              <a:gd fmla="val 49999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47" name="Google Shape;447;p21"/>
          <p:cNvCxnSpPr>
            <a:stCxn id="424" idx="3"/>
            <a:endCxn id="448" idx="1"/>
          </p:cNvCxnSpPr>
          <p:nvPr/>
        </p:nvCxnSpPr>
        <p:spPr>
          <a:xfrm flipH="1" rot="10800000">
            <a:off x="5848307" y="1132438"/>
            <a:ext cx="2870700" cy="1771800"/>
          </a:xfrm>
          <a:prstGeom prst="bentConnector3">
            <a:avLst>
              <a:gd fmla="val 50002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448" name="Google Shape;448;p21"/>
          <p:cNvSpPr/>
          <p:nvPr/>
        </p:nvSpPr>
        <p:spPr>
          <a:xfrm>
            <a:off x="8719103" y="803119"/>
            <a:ext cx="1811327" cy="65882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attestor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4348975" y="773592"/>
            <a:ext cx="7064307" cy="547977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>
            <a:off x="4532541" y="2692151"/>
            <a:ext cx="1125212" cy="71250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Admission Controller Service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>
            <a:off x="7953804" y="2612322"/>
            <a:ext cx="1074679" cy="67340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/>
          <p:nvPr/>
        </p:nvSpPr>
        <p:spPr>
          <a:xfrm>
            <a:off x="8003704" y="2709718"/>
            <a:ext cx="1074679" cy="67340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"/>
          <p:cNvSpPr/>
          <p:nvPr/>
        </p:nvSpPr>
        <p:spPr>
          <a:xfrm>
            <a:off x="8078552" y="2801395"/>
            <a:ext cx="1106163" cy="67340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Admission Controller Pod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2"/>
          <p:cNvCxnSpPr>
            <a:stCxn id="150" idx="1"/>
            <a:endCxn id="154" idx="3"/>
          </p:cNvCxnSpPr>
          <p:nvPr/>
        </p:nvCxnSpPr>
        <p:spPr>
          <a:xfrm flipH="1">
            <a:off x="7459404" y="2949026"/>
            <a:ext cx="494400" cy="9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155" name="Google Shape;155;p2"/>
          <p:cNvCxnSpPr>
            <a:stCxn id="151" idx="1"/>
            <a:endCxn id="154" idx="3"/>
          </p:cNvCxnSpPr>
          <p:nvPr/>
        </p:nvCxnSpPr>
        <p:spPr>
          <a:xfrm flipH="1">
            <a:off x="7459504" y="3046422"/>
            <a:ext cx="544200" cy="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156" name="Google Shape;156;p2"/>
          <p:cNvCxnSpPr>
            <a:stCxn id="152" idx="1"/>
            <a:endCxn id="154" idx="3"/>
          </p:cNvCxnSpPr>
          <p:nvPr/>
        </p:nvCxnSpPr>
        <p:spPr>
          <a:xfrm rot="10800000">
            <a:off x="7459352" y="3048399"/>
            <a:ext cx="619200" cy="8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157" name="Google Shape;157;p2"/>
          <p:cNvSpPr/>
          <p:nvPr/>
        </p:nvSpPr>
        <p:spPr>
          <a:xfrm>
            <a:off x="706839" y="3513479"/>
            <a:ext cx="2725615" cy="374410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"/>
          <p:cNvSpPr/>
          <p:nvPr/>
        </p:nvSpPr>
        <p:spPr>
          <a:xfrm>
            <a:off x="778645" y="2130851"/>
            <a:ext cx="1242571" cy="414657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"/>
          <p:cNvSpPr/>
          <p:nvPr/>
        </p:nvSpPr>
        <p:spPr>
          <a:xfrm>
            <a:off x="739315" y="2794393"/>
            <a:ext cx="1978490" cy="414657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"/>
          <p:cNvSpPr/>
          <p:nvPr/>
        </p:nvSpPr>
        <p:spPr>
          <a:xfrm>
            <a:off x="9522482" y="4779681"/>
            <a:ext cx="1566794" cy="36930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ServiceAccount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"/>
          <p:cNvSpPr/>
          <p:nvPr/>
        </p:nvSpPr>
        <p:spPr>
          <a:xfrm>
            <a:off x="9529448" y="4312201"/>
            <a:ext cx="1552862" cy="36930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ConfigMap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"/>
          <p:cNvSpPr/>
          <p:nvPr/>
        </p:nvSpPr>
        <p:spPr>
          <a:xfrm>
            <a:off x="811985" y="3619553"/>
            <a:ext cx="2725615" cy="374410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CustomResourceDefinition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"/>
          <p:cNvSpPr/>
          <p:nvPr/>
        </p:nvSpPr>
        <p:spPr>
          <a:xfrm>
            <a:off x="855173" y="2900986"/>
            <a:ext cx="1978490" cy="414657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ClusterRoleBinding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876611" y="2225727"/>
            <a:ext cx="1242571" cy="414657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ClusterRole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"/>
          <p:cNvSpPr txBox="1"/>
          <p:nvPr/>
        </p:nvSpPr>
        <p:spPr>
          <a:xfrm>
            <a:off x="8155945" y="568572"/>
            <a:ext cx="24474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Kyverno Namespace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9516131" y="5247161"/>
            <a:ext cx="1566794" cy="36930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Secret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"/>
          <p:cNvSpPr/>
          <p:nvPr/>
        </p:nvSpPr>
        <p:spPr>
          <a:xfrm>
            <a:off x="6253150" y="2711700"/>
            <a:ext cx="1206305" cy="67340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Admission Controller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"/>
          <p:cNvSpPr/>
          <p:nvPr/>
        </p:nvSpPr>
        <p:spPr>
          <a:xfrm rot="-5400000">
            <a:off x="2038255" y="166311"/>
            <a:ext cx="453711" cy="332279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"/>
          <p:cNvSpPr txBox="1"/>
          <p:nvPr/>
        </p:nvSpPr>
        <p:spPr>
          <a:xfrm>
            <a:off x="1538903" y="965926"/>
            <a:ext cx="13344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cluster-wide resources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5985954" y="2507610"/>
            <a:ext cx="3314534" cy="1179264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540346" y="1611449"/>
            <a:ext cx="991383" cy="50797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Cleanup Service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8053533" y="1587724"/>
            <a:ext cx="917218" cy="41196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6153552" y="1645802"/>
            <a:ext cx="1282026" cy="45307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Cleanup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5989923" y="1471452"/>
            <a:ext cx="3328757" cy="829231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2"/>
          <p:cNvCxnSpPr>
            <a:stCxn id="152" idx="3"/>
            <a:endCxn id="151" idx="1"/>
          </p:cNvCxnSpPr>
          <p:nvPr/>
        </p:nvCxnSpPr>
        <p:spPr>
          <a:xfrm rot="10800000">
            <a:off x="8003615" y="3046299"/>
            <a:ext cx="1181100" cy="9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5" name="Google Shape;175;p2"/>
          <p:cNvSpPr/>
          <p:nvPr/>
        </p:nvSpPr>
        <p:spPr>
          <a:xfrm>
            <a:off x="9529448" y="3844721"/>
            <a:ext cx="1552862" cy="36930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Lease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9529448" y="3377241"/>
            <a:ext cx="1552862" cy="36930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9544179" y="2904349"/>
            <a:ext cx="1552862" cy="36930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RoleBinding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9536414" y="2436869"/>
            <a:ext cx="1552862" cy="36930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UpdateRequest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9544179" y="1969389"/>
            <a:ext cx="1552862" cy="36930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CronJob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137841" y="1666355"/>
            <a:ext cx="917218" cy="41196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8225310" y="1740094"/>
            <a:ext cx="917218" cy="41196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Cleanup Pod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2"/>
          <p:cNvCxnSpPr>
            <a:stCxn id="152" idx="3"/>
            <a:endCxn id="166" idx="1"/>
          </p:cNvCxnSpPr>
          <p:nvPr/>
        </p:nvCxnSpPr>
        <p:spPr>
          <a:xfrm>
            <a:off x="9184715" y="3138099"/>
            <a:ext cx="331500" cy="229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3" name="Google Shape;183;p2"/>
          <p:cNvCxnSpPr>
            <a:stCxn id="152" idx="3"/>
            <a:endCxn id="181" idx="1"/>
          </p:cNvCxnSpPr>
          <p:nvPr/>
        </p:nvCxnSpPr>
        <p:spPr>
          <a:xfrm rot="10800000">
            <a:off x="8225315" y="1946199"/>
            <a:ext cx="959400" cy="1191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4" name="Google Shape;184;p2"/>
          <p:cNvSpPr/>
          <p:nvPr/>
        </p:nvSpPr>
        <p:spPr>
          <a:xfrm>
            <a:off x="688065" y="4104050"/>
            <a:ext cx="3150434" cy="408472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"/>
          <p:cNvSpPr/>
          <p:nvPr/>
        </p:nvSpPr>
        <p:spPr>
          <a:xfrm>
            <a:off x="678105" y="4832726"/>
            <a:ext cx="3150434" cy="408472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"/>
          <p:cNvSpPr/>
          <p:nvPr/>
        </p:nvSpPr>
        <p:spPr>
          <a:xfrm>
            <a:off x="776071" y="4902546"/>
            <a:ext cx="3150434" cy="408472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MutatingWebhookConfiguration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64176" y="4192318"/>
            <a:ext cx="3150434" cy="408472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ValidatingWebhookConfiguration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2"/>
          <p:cNvCxnSpPr>
            <a:stCxn id="152" idx="1"/>
            <a:endCxn id="150" idx="3"/>
          </p:cNvCxnSpPr>
          <p:nvPr/>
        </p:nvCxnSpPr>
        <p:spPr>
          <a:xfrm flipH="1" rot="10800000">
            <a:off x="8078552" y="2949099"/>
            <a:ext cx="949800" cy="18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189" name="Google Shape;189;p2"/>
          <p:cNvCxnSpPr>
            <a:stCxn id="154" idx="1"/>
            <a:endCxn id="149" idx="3"/>
          </p:cNvCxnSpPr>
          <p:nvPr/>
        </p:nvCxnSpPr>
        <p:spPr>
          <a:xfrm rot="10800000">
            <a:off x="5657650" y="3048404"/>
            <a:ext cx="595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190" name="Google Shape;190;p2"/>
          <p:cNvSpPr/>
          <p:nvPr/>
        </p:nvSpPr>
        <p:spPr>
          <a:xfrm>
            <a:off x="8035341" y="4139360"/>
            <a:ext cx="917218" cy="411968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135360" y="4197438"/>
            <a:ext cx="1282026" cy="501175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"/>
          <p:cNvSpPr/>
          <p:nvPr/>
        </p:nvSpPr>
        <p:spPr>
          <a:xfrm>
            <a:off x="5971731" y="4023088"/>
            <a:ext cx="3328757" cy="829231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2"/>
          <p:cNvCxnSpPr>
            <a:stCxn id="191" idx="3"/>
            <a:endCxn id="190" idx="1"/>
          </p:cNvCxnSpPr>
          <p:nvPr/>
        </p:nvCxnSpPr>
        <p:spPr>
          <a:xfrm flipH="1" rot="10800000">
            <a:off x="7417386" y="4345426"/>
            <a:ext cx="618000" cy="10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4" name="Google Shape;194;p2"/>
          <p:cNvSpPr/>
          <p:nvPr/>
        </p:nvSpPr>
        <p:spPr>
          <a:xfrm>
            <a:off x="8119649" y="4217991"/>
            <a:ext cx="917218" cy="411968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"/>
          <p:cNvSpPr/>
          <p:nvPr/>
        </p:nvSpPr>
        <p:spPr>
          <a:xfrm>
            <a:off x="8207118" y="4291730"/>
            <a:ext cx="917218" cy="455706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Reports Pod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2"/>
          <p:cNvCxnSpPr>
            <a:stCxn id="191" idx="3"/>
            <a:endCxn id="194" idx="1"/>
          </p:cNvCxnSpPr>
          <p:nvPr/>
        </p:nvCxnSpPr>
        <p:spPr>
          <a:xfrm flipH="1" rot="10800000">
            <a:off x="7417386" y="4424026"/>
            <a:ext cx="702300" cy="2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7" name="Google Shape;197;p2"/>
          <p:cNvCxnSpPr>
            <a:stCxn id="191" idx="3"/>
            <a:endCxn id="195" idx="1"/>
          </p:cNvCxnSpPr>
          <p:nvPr/>
        </p:nvCxnSpPr>
        <p:spPr>
          <a:xfrm>
            <a:off x="7417386" y="4448026"/>
            <a:ext cx="789600" cy="71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8" name="Google Shape;198;p2"/>
          <p:cNvSpPr/>
          <p:nvPr/>
        </p:nvSpPr>
        <p:spPr>
          <a:xfrm>
            <a:off x="6162151" y="5301307"/>
            <a:ext cx="1282026" cy="525695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"/>
          <p:cNvSpPr/>
          <p:nvPr/>
        </p:nvSpPr>
        <p:spPr>
          <a:xfrm>
            <a:off x="5998522" y="5126957"/>
            <a:ext cx="3328757" cy="829231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2"/>
          <p:cNvCxnSpPr>
            <a:stCxn id="198" idx="3"/>
            <a:endCxn id="201" idx="1"/>
          </p:cNvCxnSpPr>
          <p:nvPr/>
        </p:nvCxnSpPr>
        <p:spPr>
          <a:xfrm flipH="1" rot="10800000">
            <a:off x="7444177" y="5459755"/>
            <a:ext cx="474900" cy="10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1" name="Google Shape;201;p2"/>
          <p:cNvSpPr/>
          <p:nvPr/>
        </p:nvSpPr>
        <p:spPr>
          <a:xfrm>
            <a:off x="7918987" y="5253773"/>
            <a:ext cx="1238355" cy="411968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"/>
          <p:cNvSpPr/>
          <p:nvPr/>
        </p:nvSpPr>
        <p:spPr>
          <a:xfrm>
            <a:off x="7986482" y="5321859"/>
            <a:ext cx="1238355" cy="411968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"/>
          <p:cNvSpPr/>
          <p:nvPr/>
        </p:nvSpPr>
        <p:spPr>
          <a:xfrm>
            <a:off x="8053533" y="5386492"/>
            <a:ext cx="1238355" cy="478001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Background Pod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2"/>
          <p:cNvCxnSpPr>
            <a:stCxn id="198" idx="3"/>
            <a:endCxn id="202" idx="1"/>
          </p:cNvCxnSpPr>
          <p:nvPr/>
        </p:nvCxnSpPr>
        <p:spPr>
          <a:xfrm flipH="1" rot="10800000">
            <a:off x="7444177" y="5527855"/>
            <a:ext cx="542400" cy="3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5" name="Google Shape;205;p2"/>
          <p:cNvCxnSpPr>
            <a:stCxn id="198" idx="3"/>
            <a:endCxn id="203" idx="1"/>
          </p:cNvCxnSpPr>
          <p:nvPr/>
        </p:nvCxnSpPr>
        <p:spPr>
          <a:xfrm>
            <a:off x="7444177" y="5564155"/>
            <a:ext cx="609300" cy="61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/>
          <p:nvPr/>
        </p:nvSpPr>
        <p:spPr>
          <a:xfrm>
            <a:off x="1703683" y="297845"/>
            <a:ext cx="1499390" cy="65882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Policy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5"/>
          <p:cNvSpPr/>
          <p:nvPr/>
        </p:nvSpPr>
        <p:spPr>
          <a:xfrm>
            <a:off x="3203073" y="1170862"/>
            <a:ext cx="1499390" cy="65882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Rule</a:t>
            </a:r>
            <a:endParaRPr/>
          </a:p>
        </p:txBody>
      </p:sp>
      <p:sp>
        <p:nvSpPr>
          <p:cNvPr id="212" name="Google Shape;212;p15"/>
          <p:cNvSpPr/>
          <p:nvPr/>
        </p:nvSpPr>
        <p:spPr>
          <a:xfrm>
            <a:off x="5218016" y="4125138"/>
            <a:ext cx="4057425" cy="223583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/>
          <p:nvPr/>
        </p:nvSpPr>
        <p:spPr>
          <a:xfrm>
            <a:off x="5282747" y="4207530"/>
            <a:ext cx="3911214" cy="47423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Validate</a:t>
            </a:r>
            <a:endParaRPr/>
          </a:p>
        </p:txBody>
      </p:sp>
      <p:sp>
        <p:nvSpPr>
          <p:cNvPr id="214" name="Google Shape;214;p15"/>
          <p:cNvSpPr/>
          <p:nvPr/>
        </p:nvSpPr>
        <p:spPr>
          <a:xfrm>
            <a:off x="5282746" y="5290208"/>
            <a:ext cx="3911214" cy="47423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Generate</a:t>
            </a:r>
            <a:endParaRPr/>
          </a:p>
        </p:txBody>
      </p:sp>
      <p:sp>
        <p:nvSpPr>
          <p:cNvPr id="215" name="Google Shape;215;p15"/>
          <p:cNvSpPr/>
          <p:nvPr/>
        </p:nvSpPr>
        <p:spPr>
          <a:xfrm>
            <a:off x="5290152" y="5832298"/>
            <a:ext cx="3903807" cy="47423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Verify Images</a:t>
            </a:r>
            <a:endParaRPr/>
          </a:p>
        </p:txBody>
      </p:sp>
      <p:grpSp>
        <p:nvGrpSpPr>
          <p:cNvPr id="216" name="Google Shape;216;p15"/>
          <p:cNvGrpSpPr/>
          <p:nvPr/>
        </p:nvGrpSpPr>
        <p:grpSpPr>
          <a:xfrm>
            <a:off x="5218016" y="1772050"/>
            <a:ext cx="2095738" cy="1505447"/>
            <a:chOff x="7559024" y="2541767"/>
            <a:chExt cx="2095738" cy="1505447"/>
          </a:xfrm>
        </p:grpSpPr>
        <p:sp>
          <p:nvSpPr>
            <p:cNvPr id="217" name="Google Shape;217;p15"/>
            <p:cNvSpPr/>
            <p:nvPr/>
          </p:nvSpPr>
          <p:spPr>
            <a:xfrm>
              <a:off x="7559024" y="2541767"/>
              <a:ext cx="2095738" cy="1505447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7650842" y="2599401"/>
              <a:ext cx="1901687" cy="658822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Match</a:t>
              </a: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7650842" y="3319747"/>
              <a:ext cx="1901687" cy="658822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Exclude</a:t>
              </a:r>
              <a:endParaRPr/>
            </a:p>
          </p:txBody>
        </p:sp>
      </p:grpSp>
      <p:cxnSp>
        <p:nvCxnSpPr>
          <p:cNvPr id="220" name="Google Shape;220;p15"/>
          <p:cNvCxnSpPr>
            <a:stCxn id="210" idx="2"/>
            <a:endCxn id="211" idx="1"/>
          </p:cNvCxnSpPr>
          <p:nvPr/>
        </p:nvCxnSpPr>
        <p:spPr>
          <a:xfrm flipH="1" rot="-5400000">
            <a:off x="2556428" y="853617"/>
            <a:ext cx="543600" cy="749700"/>
          </a:xfrm>
          <a:prstGeom prst="bentConnector2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21" name="Google Shape;221;p15"/>
          <p:cNvCxnSpPr>
            <a:stCxn id="211" idx="2"/>
            <a:endCxn id="217" idx="1"/>
          </p:cNvCxnSpPr>
          <p:nvPr/>
        </p:nvCxnSpPr>
        <p:spPr>
          <a:xfrm flipH="1" rot="-5400000">
            <a:off x="4237768" y="1544684"/>
            <a:ext cx="695100" cy="1265100"/>
          </a:xfrm>
          <a:prstGeom prst="bentConnector2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22" name="Google Shape;222;p15"/>
          <p:cNvCxnSpPr>
            <a:stCxn id="211" idx="2"/>
            <a:endCxn id="212" idx="1"/>
          </p:cNvCxnSpPr>
          <p:nvPr/>
        </p:nvCxnSpPr>
        <p:spPr>
          <a:xfrm flipH="1" rot="-5400000">
            <a:off x="2878618" y="2903834"/>
            <a:ext cx="3413400" cy="1265100"/>
          </a:xfrm>
          <a:prstGeom prst="bentConnector2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23" name="Google Shape;223;p15"/>
          <p:cNvSpPr/>
          <p:nvPr/>
        </p:nvSpPr>
        <p:spPr>
          <a:xfrm>
            <a:off x="7448105" y="1701210"/>
            <a:ext cx="558209" cy="165867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5"/>
          <p:cNvSpPr txBox="1"/>
          <p:nvPr/>
        </p:nvSpPr>
        <p:spPr>
          <a:xfrm>
            <a:off x="8404102" y="236094"/>
            <a:ext cx="2832827" cy="3816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 Kinds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 Names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Annotations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Operations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Namespaces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Namespace Labels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(Cluster)Roles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ServiceAccounts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5"/>
          <p:cNvSpPr txBox="1"/>
          <p:nvPr/>
        </p:nvSpPr>
        <p:spPr>
          <a:xfrm>
            <a:off x="2371484" y="1598850"/>
            <a:ext cx="72648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1 - *</a:t>
            </a:r>
            <a:endParaRPr/>
          </a:p>
        </p:txBody>
      </p:sp>
      <p:sp>
        <p:nvSpPr>
          <p:cNvPr id="226" name="Google Shape;226;p15"/>
          <p:cNvSpPr txBox="1"/>
          <p:nvPr/>
        </p:nvSpPr>
        <p:spPr>
          <a:xfrm>
            <a:off x="3952765" y="2036849"/>
            <a:ext cx="940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1 - 1</a:t>
            </a:r>
            <a:endParaRPr/>
          </a:p>
        </p:txBody>
      </p:sp>
      <p:sp>
        <p:nvSpPr>
          <p:cNvPr id="227" name="Google Shape;227;p15"/>
          <p:cNvSpPr txBox="1"/>
          <p:nvPr/>
        </p:nvSpPr>
        <p:spPr>
          <a:xfrm>
            <a:off x="3997927" y="4761984"/>
            <a:ext cx="7280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1 - 1</a:t>
            </a:r>
            <a:endParaRPr/>
          </a:p>
        </p:txBody>
      </p:sp>
      <p:sp>
        <p:nvSpPr>
          <p:cNvPr id="228" name="Google Shape;228;p15"/>
          <p:cNvSpPr/>
          <p:nvPr/>
        </p:nvSpPr>
        <p:spPr>
          <a:xfrm>
            <a:off x="5282746" y="4749415"/>
            <a:ext cx="3911214" cy="47423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Mutate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/>
          <p:nvPr/>
        </p:nvSpPr>
        <p:spPr>
          <a:xfrm>
            <a:off x="3049088" y="3134792"/>
            <a:ext cx="1820496" cy="58841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attestors</a:t>
            </a:r>
            <a:endParaRPr/>
          </a:p>
        </p:txBody>
      </p:sp>
      <p:sp>
        <p:nvSpPr>
          <p:cNvPr id="234" name="Google Shape;234;p16"/>
          <p:cNvSpPr/>
          <p:nvPr/>
        </p:nvSpPr>
        <p:spPr>
          <a:xfrm>
            <a:off x="6268394" y="3134792"/>
            <a:ext cx="1820497" cy="65882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attestations</a:t>
            </a:r>
            <a:endParaRPr/>
          </a:p>
        </p:txBody>
      </p:sp>
      <p:sp>
        <p:nvSpPr>
          <p:cNvPr id="235" name="Google Shape;235;p16"/>
          <p:cNvSpPr/>
          <p:nvPr/>
        </p:nvSpPr>
        <p:spPr>
          <a:xfrm>
            <a:off x="4614180" y="926718"/>
            <a:ext cx="1981479" cy="6020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verifyImages</a:t>
            </a:r>
            <a:endParaRPr/>
          </a:p>
        </p:txBody>
      </p:sp>
      <p:cxnSp>
        <p:nvCxnSpPr>
          <p:cNvPr id="236" name="Google Shape;236;p16"/>
          <p:cNvCxnSpPr>
            <a:stCxn id="235" idx="2"/>
            <a:endCxn id="234" idx="0"/>
          </p:cNvCxnSpPr>
          <p:nvPr/>
        </p:nvCxnSpPr>
        <p:spPr>
          <a:xfrm flipH="1" rot="-5400000">
            <a:off x="5588720" y="1544923"/>
            <a:ext cx="1606200" cy="1573800"/>
          </a:xfrm>
          <a:prstGeom prst="bentConnector3">
            <a:avLst>
              <a:gd fmla="val 49996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37" name="Google Shape;237;p16"/>
          <p:cNvCxnSpPr>
            <a:stCxn id="235" idx="2"/>
            <a:endCxn id="233" idx="0"/>
          </p:cNvCxnSpPr>
          <p:nvPr/>
        </p:nvCxnSpPr>
        <p:spPr>
          <a:xfrm rot="5400000">
            <a:off x="3979070" y="1509073"/>
            <a:ext cx="1606200" cy="1645500"/>
          </a:xfrm>
          <a:prstGeom prst="bentConnector3">
            <a:avLst>
              <a:gd fmla="val 49996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38" name="Google Shape;238;p16"/>
          <p:cNvSpPr/>
          <p:nvPr/>
        </p:nvSpPr>
        <p:spPr>
          <a:xfrm>
            <a:off x="7666987" y="4941758"/>
            <a:ext cx="1840850" cy="58841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conditions</a:t>
            </a:r>
            <a:endParaRPr/>
          </a:p>
        </p:txBody>
      </p:sp>
      <p:cxnSp>
        <p:nvCxnSpPr>
          <p:cNvPr id="239" name="Google Shape;239;p16"/>
          <p:cNvCxnSpPr>
            <a:stCxn id="234" idx="2"/>
            <a:endCxn id="238" idx="0"/>
          </p:cNvCxnSpPr>
          <p:nvPr/>
        </p:nvCxnSpPr>
        <p:spPr>
          <a:xfrm flipH="1" rot="-5400000">
            <a:off x="7308993" y="3663264"/>
            <a:ext cx="1148100" cy="1408800"/>
          </a:xfrm>
          <a:prstGeom prst="bentConnector3">
            <a:avLst>
              <a:gd fmla="val 50002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40" name="Google Shape;240;p16"/>
          <p:cNvCxnSpPr>
            <a:stCxn id="234" idx="2"/>
            <a:endCxn id="241" idx="0"/>
          </p:cNvCxnSpPr>
          <p:nvPr/>
        </p:nvCxnSpPr>
        <p:spPr>
          <a:xfrm rot="5400000">
            <a:off x="5921943" y="3685014"/>
            <a:ext cx="1148100" cy="1365300"/>
          </a:xfrm>
          <a:prstGeom prst="bentConnector3">
            <a:avLst>
              <a:gd fmla="val 50002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41" name="Google Shape;241;p16"/>
          <p:cNvSpPr/>
          <p:nvPr/>
        </p:nvSpPr>
        <p:spPr>
          <a:xfrm>
            <a:off x="4903022" y="4941757"/>
            <a:ext cx="1820496" cy="58841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attestors</a:t>
            </a:r>
            <a:endParaRPr/>
          </a:p>
        </p:txBody>
      </p:sp>
      <p:sp>
        <p:nvSpPr>
          <p:cNvPr id="242" name="Google Shape;242;p16"/>
          <p:cNvSpPr/>
          <p:nvPr/>
        </p:nvSpPr>
        <p:spPr>
          <a:xfrm>
            <a:off x="8088891" y="826357"/>
            <a:ext cx="2921620" cy="188693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59292" y="22300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type: 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{ Cosign | Notary}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imageReferences: 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{ …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required: 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{true | false}</a:t>
            </a:r>
            <a:b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verifyDigest: 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{true | false}</a:t>
            </a:r>
            <a:b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mutateDigest: {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true | false}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repository: 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{repository}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"/>
          <p:cNvSpPr/>
          <p:nvPr/>
        </p:nvSpPr>
        <p:spPr>
          <a:xfrm>
            <a:off x="4540727" y="463827"/>
            <a:ext cx="7310804" cy="616557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7"/>
          <p:cNvSpPr/>
          <p:nvPr/>
        </p:nvSpPr>
        <p:spPr>
          <a:xfrm>
            <a:off x="4970789" y="2382386"/>
            <a:ext cx="1125212" cy="71250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Admission Controller Service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7"/>
          <p:cNvSpPr/>
          <p:nvPr/>
        </p:nvSpPr>
        <p:spPr>
          <a:xfrm>
            <a:off x="8392052" y="2302557"/>
            <a:ext cx="1074679" cy="67340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Pod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/>
          <p:nvPr/>
        </p:nvSpPr>
        <p:spPr>
          <a:xfrm>
            <a:off x="8441952" y="2399953"/>
            <a:ext cx="1074679" cy="67340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7"/>
          <p:cNvSpPr/>
          <p:nvPr/>
        </p:nvSpPr>
        <p:spPr>
          <a:xfrm>
            <a:off x="8516800" y="2491630"/>
            <a:ext cx="1106163" cy="67340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Admission Controller Pod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7"/>
          <p:cNvSpPr/>
          <p:nvPr/>
        </p:nvSpPr>
        <p:spPr>
          <a:xfrm>
            <a:off x="2578726" y="2274867"/>
            <a:ext cx="1333721" cy="92754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 Server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p17"/>
          <p:cNvCxnSpPr>
            <a:stCxn id="252" idx="3"/>
            <a:endCxn id="248" idx="1"/>
          </p:cNvCxnSpPr>
          <p:nvPr/>
        </p:nvCxnSpPr>
        <p:spPr>
          <a:xfrm>
            <a:off x="3912447" y="2738639"/>
            <a:ext cx="1058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54" name="Google Shape;254;p17"/>
          <p:cNvCxnSpPr>
            <a:stCxn id="249" idx="1"/>
            <a:endCxn id="255" idx="3"/>
          </p:cNvCxnSpPr>
          <p:nvPr/>
        </p:nvCxnSpPr>
        <p:spPr>
          <a:xfrm flipH="1">
            <a:off x="7897652" y="2639261"/>
            <a:ext cx="494400" cy="9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256" name="Google Shape;256;p17"/>
          <p:cNvCxnSpPr>
            <a:stCxn id="250" idx="1"/>
            <a:endCxn id="255" idx="3"/>
          </p:cNvCxnSpPr>
          <p:nvPr/>
        </p:nvCxnSpPr>
        <p:spPr>
          <a:xfrm flipH="1">
            <a:off x="7897752" y="2736657"/>
            <a:ext cx="544200" cy="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257" name="Google Shape;257;p17"/>
          <p:cNvCxnSpPr>
            <a:stCxn id="251" idx="1"/>
            <a:endCxn id="255" idx="3"/>
          </p:cNvCxnSpPr>
          <p:nvPr/>
        </p:nvCxnSpPr>
        <p:spPr>
          <a:xfrm rot="10800000">
            <a:off x="7897600" y="2738634"/>
            <a:ext cx="619200" cy="8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258" name="Google Shape;258;p17"/>
          <p:cNvSpPr/>
          <p:nvPr/>
        </p:nvSpPr>
        <p:spPr>
          <a:xfrm>
            <a:off x="283132" y="4929241"/>
            <a:ext cx="2725615" cy="374410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7"/>
          <p:cNvSpPr/>
          <p:nvPr/>
        </p:nvSpPr>
        <p:spPr>
          <a:xfrm>
            <a:off x="354938" y="3546613"/>
            <a:ext cx="1242571" cy="414657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7"/>
          <p:cNvSpPr/>
          <p:nvPr/>
        </p:nvSpPr>
        <p:spPr>
          <a:xfrm>
            <a:off x="315608" y="4210155"/>
            <a:ext cx="1978490" cy="414657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7"/>
          <p:cNvSpPr/>
          <p:nvPr/>
        </p:nvSpPr>
        <p:spPr>
          <a:xfrm>
            <a:off x="9960730" y="4469916"/>
            <a:ext cx="1566794" cy="36930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ServiceAccount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7"/>
          <p:cNvSpPr/>
          <p:nvPr/>
        </p:nvSpPr>
        <p:spPr>
          <a:xfrm>
            <a:off x="9967696" y="4002436"/>
            <a:ext cx="1552862" cy="36930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ConfigMap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7"/>
          <p:cNvSpPr/>
          <p:nvPr/>
        </p:nvSpPr>
        <p:spPr>
          <a:xfrm>
            <a:off x="388278" y="5035315"/>
            <a:ext cx="2725615" cy="374410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CustomResourceDefinition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7"/>
          <p:cNvSpPr/>
          <p:nvPr/>
        </p:nvSpPr>
        <p:spPr>
          <a:xfrm>
            <a:off x="431466" y="4316748"/>
            <a:ext cx="1978490" cy="414657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ClusterRoleBinding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7"/>
          <p:cNvSpPr/>
          <p:nvPr/>
        </p:nvSpPr>
        <p:spPr>
          <a:xfrm>
            <a:off x="452904" y="3641489"/>
            <a:ext cx="1242571" cy="414657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ClusterRole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7"/>
          <p:cNvSpPr txBox="1"/>
          <p:nvPr/>
        </p:nvSpPr>
        <p:spPr>
          <a:xfrm>
            <a:off x="9032166" y="295474"/>
            <a:ext cx="24474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Kyverno Namespace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7"/>
          <p:cNvSpPr/>
          <p:nvPr/>
        </p:nvSpPr>
        <p:spPr>
          <a:xfrm>
            <a:off x="9954379" y="4937396"/>
            <a:ext cx="1566794" cy="36930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Secret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7"/>
          <p:cNvSpPr/>
          <p:nvPr/>
        </p:nvSpPr>
        <p:spPr>
          <a:xfrm>
            <a:off x="6691398" y="2401935"/>
            <a:ext cx="1206305" cy="67340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Admission Controller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7"/>
          <p:cNvSpPr/>
          <p:nvPr/>
        </p:nvSpPr>
        <p:spPr>
          <a:xfrm rot="-5400000">
            <a:off x="795363" y="2401258"/>
            <a:ext cx="453711" cy="168442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7"/>
          <p:cNvSpPr txBox="1"/>
          <p:nvPr/>
        </p:nvSpPr>
        <p:spPr>
          <a:xfrm>
            <a:off x="355010" y="2481585"/>
            <a:ext cx="13344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cluster-wide resources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7"/>
          <p:cNvSpPr/>
          <p:nvPr/>
        </p:nvSpPr>
        <p:spPr>
          <a:xfrm>
            <a:off x="6424202" y="2197845"/>
            <a:ext cx="3314534" cy="1179264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7"/>
          <p:cNvSpPr/>
          <p:nvPr/>
        </p:nvSpPr>
        <p:spPr>
          <a:xfrm>
            <a:off x="4978594" y="1301684"/>
            <a:ext cx="991383" cy="50797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Cleanup Service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7"/>
          <p:cNvSpPr/>
          <p:nvPr/>
        </p:nvSpPr>
        <p:spPr>
          <a:xfrm>
            <a:off x="8491781" y="1277959"/>
            <a:ext cx="917218" cy="41196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7"/>
          <p:cNvSpPr/>
          <p:nvPr/>
        </p:nvSpPr>
        <p:spPr>
          <a:xfrm>
            <a:off x="6591800" y="1336037"/>
            <a:ext cx="1282026" cy="45307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Cleanup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7"/>
          <p:cNvSpPr/>
          <p:nvPr/>
        </p:nvSpPr>
        <p:spPr>
          <a:xfrm>
            <a:off x="6428171" y="1161687"/>
            <a:ext cx="3328757" cy="829231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" name="Google Shape;275;p17"/>
          <p:cNvCxnSpPr>
            <a:stCxn id="273" idx="3"/>
            <a:endCxn id="272" idx="1"/>
          </p:cNvCxnSpPr>
          <p:nvPr/>
        </p:nvCxnSpPr>
        <p:spPr>
          <a:xfrm flipH="1" rot="10800000">
            <a:off x="7873826" y="1483974"/>
            <a:ext cx="618000" cy="7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6" name="Google Shape;276;p17"/>
          <p:cNvCxnSpPr>
            <a:stCxn id="271" idx="1"/>
            <a:endCxn id="252" idx="0"/>
          </p:cNvCxnSpPr>
          <p:nvPr/>
        </p:nvCxnSpPr>
        <p:spPr>
          <a:xfrm flipH="1">
            <a:off x="3245494" y="1555674"/>
            <a:ext cx="1733100" cy="7191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77" name="Google Shape;277;p17"/>
          <p:cNvSpPr/>
          <p:nvPr/>
        </p:nvSpPr>
        <p:spPr>
          <a:xfrm>
            <a:off x="9967696" y="3534956"/>
            <a:ext cx="1552862" cy="36930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Lease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7"/>
          <p:cNvSpPr/>
          <p:nvPr/>
        </p:nvSpPr>
        <p:spPr>
          <a:xfrm>
            <a:off x="9967696" y="3067476"/>
            <a:ext cx="1552862" cy="36930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7"/>
          <p:cNvSpPr/>
          <p:nvPr/>
        </p:nvSpPr>
        <p:spPr>
          <a:xfrm>
            <a:off x="9982427" y="2594584"/>
            <a:ext cx="1552862" cy="36930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RoleBinding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7"/>
          <p:cNvSpPr/>
          <p:nvPr/>
        </p:nvSpPr>
        <p:spPr>
          <a:xfrm>
            <a:off x="9974662" y="2127104"/>
            <a:ext cx="1552862" cy="36930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UpdateRequest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7"/>
          <p:cNvSpPr/>
          <p:nvPr/>
        </p:nvSpPr>
        <p:spPr>
          <a:xfrm>
            <a:off x="9982427" y="1659624"/>
            <a:ext cx="1552862" cy="36930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CronJob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7"/>
          <p:cNvSpPr/>
          <p:nvPr/>
        </p:nvSpPr>
        <p:spPr>
          <a:xfrm>
            <a:off x="8576089" y="1356590"/>
            <a:ext cx="917218" cy="41196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7"/>
          <p:cNvSpPr/>
          <p:nvPr/>
        </p:nvSpPr>
        <p:spPr>
          <a:xfrm>
            <a:off x="8663558" y="1430329"/>
            <a:ext cx="917218" cy="41196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Cleanup Pod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4" name="Google Shape;284;p17"/>
          <p:cNvCxnSpPr>
            <a:stCxn id="273" idx="3"/>
            <a:endCxn id="282" idx="1"/>
          </p:cNvCxnSpPr>
          <p:nvPr/>
        </p:nvCxnSpPr>
        <p:spPr>
          <a:xfrm>
            <a:off x="7873826" y="1562574"/>
            <a:ext cx="702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5" name="Google Shape;285;p17"/>
          <p:cNvCxnSpPr>
            <a:stCxn id="273" idx="3"/>
            <a:endCxn id="283" idx="1"/>
          </p:cNvCxnSpPr>
          <p:nvPr/>
        </p:nvCxnSpPr>
        <p:spPr>
          <a:xfrm>
            <a:off x="7873826" y="1562574"/>
            <a:ext cx="789600" cy="7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6" name="Google Shape;286;p17"/>
          <p:cNvSpPr/>
          <p:nvPr/>
        </p:nvSpPr>
        <p:spPr>
          <a:xfrm>
            <a:off x="264358" y="5519812"/>
            <a:ext cx="3150434" cy="408472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7"/>
          <p:cNvSpPr/>
          <p:nvPr/>
        </p:nvSpPr>
        <p:spPr>
          <a:xfrm>
            <a:off x="254398" y="6248488"/>
            <a:ext cx="3150434" cy="408472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7"/>
          <p:cNvSpPr/>
          <p:nvPr/>
        </p:nvSpPr>
        <p:spPr>
          <a:xfrm>
            <a:off x="352364" y="6318308"/>
            <a:ext cx="3150434" cy="408472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MutatingWebhookConfiguration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7"/>
          <p:cNvSpPr/>
          <p:nvPr/>
        </p:nvSpPr>
        <p:spPr>
          <a:xfrm>
            <a:off x="340469" y="5608080"/>
            <a:ext cx="3150434" cy="408472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ValidatingWebhookConfiguration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p17"/>
          <p:cNvCxnSpPr>
            <a:stCxn id="273" idx="1"/>
            <a:endCxn id="271" idx="3"/>
          </p:cNvCxnSpPr>
          <p:nvPr/>
        </p:nvCxnSpPr>
        <p:spPr>
          <a:xfrm rot="10800000">
            <a:off x="5969900" y="1555674"/>
            <a:ext cx="6219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291" name="Google Shape;291;p17"/>
          <p:cNvCxnSpPr>
            <a:stCxn id="255" idx="1"/>
            <a:endCxn id="248" idx="3"/>
          </p:cNvCxnSpPr>
          <p:nvPr/>
        </p:nvCxnSpPr>
        <p:spPr>
          <a:xfrm rot="10800000">
            <a:off x="6095898" y="2738639"/>
            <a:ext cx="595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292" name="Google Shape;292;p17"/>
          <p:cNvSpPr/>
          <p:nvPr/>
        </p:nvSpPr>
        <p:spPr>
          <a:xfrm>
            <a:off x="8473589" y="3829595"/>
            <a:ext cx="917218" cy="411968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7"/>
          <p:cNvSpPr/>
          <p:nvPr/>
        </p:nvSpPr>
        <p:spPr>
          <a:xfrm>
            <a:off x="6573608" y="3887673"/>
            <a:ext cx="1282026" cy="453073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7"/>
          <p:cNvSpPr/>
          <p:nvPr/>
        </p:nvSpPr>
        <p:spPr>
          <a:xfrm>
            <a:off x="6409979" y="3713323"/>
            <a:ext cx="3328757" cy="829231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5" name="Google Shape;295;p17"/>
          <p:cNvCxnSpPr>
            <a:stCxn id="293" idx="3"/>
            <a:endCxn id="292" idx="1"/>
          </p:cNvCxnSpPr>
          <p:nvPr/>
        </p:nvCxnSpPr>
        <p:spPr>
          <a:xfrm flipH="1" rot="10800000">
            <a:off x="7855634" y="4035610"/>
            <a:ext cx="618000" cy="7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6" name="Google Shape;296;p17"/>
          <p:cNvSpPr/>
          <p:nvPr/>
        </p:nvSpPr>
        <p:spPr>
          <a:xfrm>
            <a:off x="8557897" y="3908226"/>
            <a:ext cx="917218" cy="411968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7"/>
          <p:cNvSpPr/>
          <p:nvPr/>
        </p:nvSpPr>
        <p:spPr>
          <a:xfrm>
            <a:off x="8645366" y="3981965"/>
            <a:ext cx="917218" cy="411968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Reports Pod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8" name="Google Shape;298;p17"/>
          <p:cNvCxnSpPr>
            <a:stCxn id="293" idx="3"/>
            <a:endCxn id="296" idx="1"/>
          </p:cNvCxnSpPr>
          <p:nvPr/>
        </p:nvCxnSpPr>
        <p:spPr>
          <a:xfrm>
            <a:off x="7855634" y="4114210"/>
            <a:ext cx="702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9" name="Google Shape;299;p17"/>
          <p:cNvCxnSpPr>
            <a:stCxn id="293" idx="3"/>
            <a:endCxn id="297" idx="1"/>
          </p:cNvCxnSpPr>
          <p:nvPr/>
        </p:nvCxnSpPr>
        <p:spPr>
          <a:xfrm>
            <a:off x="7855634" y="4114210"/>
            <a:ext cx="789600" cy="7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0" name="Google Shape;300;p17"/>
          <p:cNvSpPr/>
          <p:nvPr/>
        </p:nvSpPr>
        <p:spPr>
          <a:xfrm>
            <a:off x="6600399" y="4991542"/>
            <a:ext cx="1282026" cy="453073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7"/>
          <p:cNvSpPr/>
          <p:nvPr/>
        </p:nvSpPr>
        <p:spPr>
          <a:xfrm>
            <a:off x="6436770" y="4817192"/>
            <a:ext cx="3328757" cy="829231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2" name="Google Shape;302;p17"/>
          <p:cNvCxnSpPr>
            <a:stCxn id="300" idx="3"/>
            <a:endCxn id="303" idx="1"/>
          </p:cNvCxnSpPr>
          <p:nvPr/>
        </p:nvCxnSpPr>
        <p:spPr>
          <a:xfrm flipH="1" rot="10800000">
            <a:off x="7882425" y="5149979"/>
            <a:ext cx="474900" cy="68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3" name="Google Shape;303;p17"/>
          <p:cNvSpPr/>
          <p:nvPr/>
        </p:nvSpPr>
        <p:spPr>
          <a:xfrm>
            <a:off x="8357235" y="4944008"/>
            <a:ext cx="1238355" cy="411968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7"/>
          <p:cNvSpPr/>
          <p:nvPr/>
        </p:nvSpPr>
        <p:spPr>
          <a:xfrm>
            <a:off x="8424730" y="5012094"/>
            <a:ext cx="1238355" cy="411968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7"/>
          <p:cNvSpPr/>
          <p:nvPr/>
        </p:nvSpPr>
        <p:spPr>
          <a:xfrm>
            <a:off x="8491781" y="5076728"/>
            <a:ext cx="1238355" cy="411968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Background Pod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" name="Google Shape;306;p17"/>
          <p:cNvCxnSpPr>
            <a:stCxn id="300" idx="3"/>
            <a:endCxn id="304" idx="1"/>
          </p:cNvCxnSpPr>
          <p:nvPr/>
        </p:nvCxnSpPr>
        <p:spPr>
          <a:xfrm>
            <a:off x="7882425" y="5218079"/>
            <a:ext cx="542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7" name="Google Shape;307;p17"/>
          <p:cNvCxnSpPr>
            <a:stCxn id="300" idx="3"/>
            <a:endCxn id="305" idx="1"/>
          </p:cNvCxnSpPr>
          <p:nvPr/>
        </p:nvCxnSpPr>
        <p:spPr>
          <a:xfrm>
            <a:off x="7882425" y="5218079"/>
            <a:ext cx="609300" cy="64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8" name="Google Shape;308;p17"/>
          <p:cNvCxnSpPr>
            <a:stCxn id="293" idx="1"/>
            <a:endCxn id="252" idx="2"/>
          </p:cNvCxnSpPr>
          <p:nvPr/>
        </p:nvCxnSpPr>
        <p:spPr>
          <a:xfrm rot="10800000">
            <a:off x="3245708" y="3202510"/>
            <a:ext cx="3327900" cy="9117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09" name="Google Shape;309;p17"/>
          <p:cNvCxnSpPr>
            <a:stCxn id="300" idx="1"/>
            <a:endCxn id="252" idx="2"/>
          </p:cNvCxnSpPr>
          <p:nvPr/>
        </p:nvCxnSpPr>
        <p:spPr>
          <a:xfrm rot="10800000">
            <a:off x="3245499" y="3202379"/>
            <a:ext cx="3354900" cy="20157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/>
          <p:nvPr/>
        </p:nvSpPr>
        <p:spPr>
          <a:xfrm>
            <a:off x="4725151" y="2576346"/>
            <a:ext cx="1422896" cy="65881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attestors</a:t>
            </a:r>
            <a:endParaRPr/>
          </a:p>
        </p:txBody>
      </p:sp>
      <p:cxnSp>
        <p:nvCxnSpPr>
          <p:cNvPr id="315" name="Google Shape;315;p18"/>
          <p:cNvCxnSpPr>
            <a:stCxn id="316" idx="3"/>
            <a:endCxn id="314" idx="1"/>
          </p:cNvCxnSpPr>
          <p:nvPr/>
        </p:nvCxnSpPr>
        <p:spPr>
          <a:xfrm>
            <a:off x="3474137" y="2905755"/>
            <a:ext cx="1251000" cy="600"/>
          </a:xfrm>
          <a:prstGeom prst="bentConnector3">
            <a:avLst>
              <a:gd fmla="val 50001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16" name="Google Shape;316;p18"/>
          <p:cNvSpPr/>
          <p:nvPr/>
        </p:nvSpPr>
        <p:spPr>
          <a:xfrm>
            <a:off x="1492658" y="2604752"/>
            <a:ext cx="1981479" cy="6020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verifyImages</a:t>
            </a:r>
            <a:endParaRPr/>
          </a:p>
        </p:txBody>
      </p:sp>
      <p:sp>
        <p:nvSpPr>
          <p:cNvPr id="317" name="Google Shape;317;p18"/>
          <p:cNvSpPr/>
          <p:nvPr/>
        </p:nvSpPr>
        <p:spPr>
          <a:xfrm>
            <a:off x="8437915" y="1949916"/>
            <a:ext cx="1811326" cy="48424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keys</a:t>
            </a:r>
            <a:endParaRPr/>
          </a:p>
        </p:txBody>
      </p:sp>
      <p:sp>
        <p:nvSpPr>
          <p:cNvPr id="318" name="Google Shape;318;p18"/>
          <p:cNvSpPr/>
          <p:nvPr/>
        </p:nvSpPr>
        <p:spPr>
          <a:xfrm>
            <a:off x="8437915" y="2993043"/>
            <a:ext cx="1811326" cy="48424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certificates</a:t>
            </a:r>
            <a:endParaRPr/>
          </a:p>
        </p:txBody>
      </p:sp>
      <p:sp>
        <p:nvSpPr>
          <p:cNvPr id="319" name="Google Shape;319;p18"/>
          <p:cNvSpPr/>
          <p:nvPr/>
        </p:nvSpPr>
        <p:spPr>
          <a:xfrm>
            <a:off x="8437913" y="3919483"/>
            <a:ext cx="1811327" cy="48424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keyless</a:t>
            </a:r>
            <a:endParaRPr/>
          </a:p>
        </p:txBody>
      </p:sp>
      <p:cxnSp>
        <p:nvCxnSpPr>
          <p:cNvPr id="320" name="Google Shape;320;p18"/>
          <p:cNvCxnSpPr>
            <a:stCxn id="314" idx="3"/>
            <a:endCxn id="317" idx="1"/>
          </p:cNvCxnSpPr>
          <p:nvPr/>
        </p:nvCxnSpPr>
        <p:spPr>
          <a:xfrm flipH="1" rot="10800000">
            <a:off x="6148047" y="2192056"/>
            <a:ext cx="2289900" cy="713700"/>
          </a:xfrm>
          <a:prstGeom prst="bentConnector3">
            <a:avLst>
              <a:gd fmla="val 49999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21" name="Google Shape;321;p18"/>
          <p:cNvCxnSpPr>
            <a:stCxn id="314" idx="3"/>
            <a:endCxn id="318" idx="1"/>
          </p:cNvCxnSpPr>
          <p:nvPr/>
        </p:nvCxnSpPr>
        <p:spPr>
          <a:xfrm>
            <a:off x="6148047" y="2905756"/>
            <a:ext cx="2289900" cy="329400"/>
          </a:xfrm>
          <a:prstGeom prst="bentConnector3">
            <a:avLst>
              <a:gd fmla="val 49999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22" name="Google Shape;322;p18"/>
          <p:cNvCxnSpPr>
            <a:stCxn id="314" idx="3"/>
            <a:endCxn id="319" idx="1"/>
          </p:cNvCxnSpPr>
          <p:nvPr/>
        </p:nvCxnSpPr>
        <p:spPr>
          <a:xfrm>
            <a:off x="6148047" y="2905756"/>
            <a:ext cx="2289900" cy="1255800"/>
          </a:xfrm>
          <a:prstGeom prst="bentConnector3">
            <a:avLst>
              <a:gd fmla="val 49999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23" name="Google Shape;323;p18"/>
          <p:cNvSpPr txBox="1"/>
          <p:nvPr/>
        </p:nvSpPr>
        <p:spPr>
          <a:xfrm>
            <a:off x="3580233" y="2509251"/>
            <a:ext cx="54694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0 - *</a:t>
            </a:r>
            <a:endParaRPr/>
          </a:p>
        </p:txBody>
      </p:sp>
      <p:sp>
        <p:nvSpPr>
          <p:cNvPr id="324" name="Google Shape;324;p18"/>
          <p:cNvSpPr txBox="1"/>
          <p:nvPr/>
        </p:nvSpPr>
        <p:spPr>
          <a:xfrm>
            <a:off x="6240904" y="2139919"/>
            <a:ext cx="77136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at-least</a:t>
            </a:r>
            <a:endParaRPr/>
          </a:p>
        </p:txBody>
      </p:sp>
      <p:sp>
        <p:nvSpPr>
          <p:cNvPr id="325" name="Google Shape;325;p18"/>
          <p:cNvSpPr txBox="1"/>
          <p:nvPr/>
        </p:nvSpPr>
        <p:spPr>
          <a:xfrm>
            <a:off x="1507390" y="3429000"/>
            <a:ext cx="2741225" cy="140165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imageReferences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{images}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required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{true | false}</a:t>
            </a:r>
            <a:b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verifyDigest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{true | false}</a:t>
            </a:r>
            <a:b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mutateDigest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{true | false}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repository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{repository}</a:t>
            </a:r>
            <a:endParaRPr/>
          </a:p>
        </p:txBody>
      </p:sp>
      <p:cxnSp>
        <p:nvCxnSpPr>
          <p:cNvPr id="326" name="Google Shape;326;p18"/>
          <p:cNvCxnSpPr>
            <a:stCxn id="314" idx="3"/>
            <a:endCxn id="314" idx="2"/>
          </p:cNvCxnSpPr>
          <p:nvPr/>
        </p:nvCxnSpPr>
        <p:spPr>
          <a:xfrm flipH="1">
            <a:off x="5436747" y="2905756"/>
            <a:ext cx="711300" cy="329400"/>
          </a:xfrm>
          <a:prstGeom prst="bentConnector4">
            <a:avLst>
              <a:gd fmla="val -160692" name="adj1"/>
              <a:gd fmla="val 504548" name="adj2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/>
          <p:nvPr/>
        </p:nvSpPr>
        <p:spPr>
          <a:xfrm>
            <a:off x="3936676" y="2770178"/>
            <a:ext cx="1820497" cy="65882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attestations</a:t>
            </a:r>
            <a:endParaRPr/>
          </a:p>
        </p:txBody>
      </p:sp>
      <p:sp>
        <p:nvSpPr>
          <p:cNvPr id="332" name="Google Shape;332;p19"/>
          <p:cNvSpPr txBox="1"/>
          <p:nvPr/>
        </p:nvSpPr>
        <p:spPr>
          <a:xfrm>
            <a:off x="2511328" y="2610534"/>
            <a:ext cx="54694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0 - *</a:t>
            </a:r>
            <a:endParaRPr/>
          </a:p>
        </p:txBody>
      </p:sp>
      <p:sp>
        <p:nvSpPr>
          <p:cNvPr id="333" name="Google Shape;333;p19"/>
          <p:cNvSpPr/>
          <p:nvPr/>
        </p:nvSpPr>
        <p:spPr>
          <a:xfrm>
            <a:off x="529849" y="2798587"/>
            <a:ext cx="1981479" cy="6020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verifyImages</a:t>
            </a:r>
            <a:endParaRPr/>
          </a:p>
        </p:txBody>
      </p:sp>
      <p:cxnSp>
        <p:nvCxnSpPr>
          <p:cNvPr id="334" name="Google Shape;334;p19"/>
          <p:cNvCxnSpPr>
            <a:stCxn id="333" idx="3"/>
            <a:endCxn id="331" idx="1"/>
          </p:cNvCxnSpPr>
          <p:nvPr/>
        </p:nvCxnSpPr>
        <p:spPr>
          <a:xfrm>
            <a:off x="2511328" y="3099590"/>
            <a:ext cx="1425300" cy="600"/>
          </a:xfrm>
          <a:prstGeom prst="bentConnector3">
            <a:avLst>
              <a:gd fmla="val 50002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35" name="Google Shape;335;p19"/>
          <p:cNvSpPr txBox="1"/>
          <p:nvPr/>
        </p:nvSpPr>
        <p:spPr>
          <a:xfrm>
            <a:off x="552482" y="3602210"/>
            <a:ext cx="2346315" cy="140165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imageReferences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- {image}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required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{true | false}</a:t>
            </a:r>
            <a:b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verifyDigest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{true | false}</a:t>
            </a:r>
            <a:b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mutateDigest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{true | false}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repository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{repository}</a:t>
            </a:r>
            <a:endParaRPr/>
          </a:p>
        </p:txBody>
      </p:sp>
      <p:sp>
        <p:nvSpPr>
          <p:cNvPr id="336" name="Google Shape;336;p19"/>
          <p:cNvSpPr/>
          <p:nvPr/>
        </p:nvSpPr>
        <p:spPr>
          <a:xfrm>
            <a:off x="3936676" y="3513366"/>
            <a:ext cx="1948873" cy="333888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25400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predicateType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{type}</a:t>
            </a:r>
            <a:endParaRPr b="0" i="0" sz="1400" u="none" cap="none" strike="noStrike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7" name="Google Shape;337;p19"/>
          <p:cNvCxnSpPr>
            <a:stCxn id="331" idx="3"/>
            <a:endCxn id="338" idx="1"/>
          </p:cNvCxnSpPr>
          <p:nvPr/>
        </p:nvCxnSpPr>
        <p:spPr>
          <a:xfrm flipH="1" rot="10800000">
            <a:off x="5757173" y="2281189"/>
            <a:ext cx="1065900" cy="8184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39" name="Google Shape;339;p19"/>
          <p:cNvSpPr/>
          <p:nvPr/>
        </p:nvSpPr>
        <p:spPr>
          <a:xfrm>
            <a:off x="6823068" y="5049777"/>
            <a:ext cx="2291294" cy="51551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conditions</a:t>
            </a:r>
            <a:endParaRPr/>
          </a:p>
        </p:txBody>
      </p:sp>
      <p:cxnSp>
        <p:nvCxnSpPr>
          <p:cNvPr id="340" name="Google Shape;340;p19"/>
          <p:cNvCxnSpPr>
            <a:stCxn id="331" idx="3"/>
            <a:endCxn id="339" idx="1"/>
          </p:cNvCxnSpPr>
          <p:nvPr/>
        </p:nvCxnSpPr>
        <p:spPr>
          <a:xfrm>
            <a:off x="5757173" y="3099589"/>
            <a:ext cx="1065900" cy="22080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38" name="Google Shape;338;p19"/>
          <p:cNvSpPr/>
          <p:nvPr/>
        </p:nvSpPr>
        <p:spPr>
          <a:xfrm>
            <a:off x="6823068" y="1951715"/>
            <a:ext cx="1422896" cy="65881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attestors</a:t>
            </a:r>
            <a:endParaRPr/>
          </a:p>
        </p:txBody>
      </p:sp>
      <p:sp>
        <p:nvSpPr>
          <p:cNvPr id="341" name="Google Shape;341;p19"/>
          <p:cNvSpPr/>
          <p:nvPr/>
        </p:nvSpPr>
        <p:spPr>
          <a:xfrm>
            <a:off x="10020096" y="1325285"/>
            <a:ext cx="1811326" cy="48424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keys</a:t>
            </a:r>
            <a:endParaRPr/>
          </a:p>
        </p:txBody>
      </p:sp>
      <p:sp>
        <p:nvSpPr>
          <p:cNvPr id="342" name="Google Shape;342;p19"/>
          <p:cNvSpPr/>
          <p:nvPr/>
        </p:nvSpPr>
        <p:spPr>
          <a:xfrm>
            <a:off x="10020096" y="2368412"/>
            <a:ext cx="1811326" cy="48424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certificates</a:t>
            </a:r>
            <a:endParaRPr/>
          </a:p>
        </p:txBody>
      </p:sp>
      <p:sp>
        <p:nvSpPr>
          <p:cNvPr id="343" name="Google Shape;343;p19"/>
          <p:cNvSpPr/>
          <p:nvPr/>
        </p:nvSpPr>
        <p:spPr>
          <a:xfrm>
            <a:off x="10020094" y="3294852"/>
            <a:ext cx="1811327" cy="48424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keyless</a:t>
            </a:r>
            <a:endParaRPr/>
          </a:p>
        </p:txBody>
      </p:sp>
      <p:cxnSp>
        <p:nvCxnSpPr>
          <p:cNvPr id="344" name="Google Shape;344;p19"/>
          <p:cNvCxnSpPr>
            <a:stCxn id="338" idx="3"/>
            <a:endCxn id="341" idx="1"/>
          </p:cNvCxnSpPr>
          <p:nvPr/>
        </p:nvCxnSpPr>
        <p:spPr>
          <a:xfrm flipH="1" rot="10800000">
            <a:off x="8245964" y="1567425"/>
            <a:ext cx="1774200" cy="713700"/>
          </a:xfrm>
          <a:prstGeom prst="bentConnector3">
            <a:avLst>
              <a:gd fmla="val 49998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45" name="Google Shape;345;p19"/>
          <p:cNvCxnSpPr>
            <a:stCxn id="338" idx="3"/>
            <a:endCxn id="342" idx="1"/>
          </p:cNvCxnSpPr>
          <p:nvPr/>
        </p:nvCxnSpPr>
        <p:spPr>
          <a:xfrm>
            <a:off x="8245964" y="2281125"/>
            <a:ext cx="1774200" cy="329400"/>
          </a:xfrm>
          <a:prstGeom prst="bentConnector3">
            <a:avLst>
              <a:gd fmla="val 49998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46" name="Google Shape;346;p19"/>
          <p:cNvCxnSpPr>
            <a:stCxn id="338" idx="3"/>
            <a:endCxn id="343" idx="1"/>
          </p:cNvCxnSpPr>
          <p:nvPr/>
        </p:nvCxnSpPr>
        <p:spPr>
          <a:xfrm>
            <a:off x="8245964" y="2281125"/>
            <a:ext cx="1774200" cy="1255800"/>
          </a:xfrm>
          <a:prstGeom prst="bentConnector3">
            <a:avLst>
              <a:gd fmla="val 49998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47" name="Google Shape;347;p19"/>
          <p:cNvSpPr txBox="1"/>
          <p:nvPr/>
        </p:nvSpPr>
        <p:spPr>
          <a:xfrm>
            <a:off x="8245964" y="1462660"/>
            <a:ext cx="77136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at-least</a:t>
            </a:r>
            <a:endParaRPr/>
          </a:p>
        </p:txBody>
      </p:sp>
      <p:cxnSp>
        <p:nvCxnSpPr>
          <p:cNvPr id="348" name="Google Shape;348;p19"/>
          <p:cNvCxnSpPr>
            <a:stCxn id="338" idx="3"/>
            <a:endCxn id="338" idx="2"/>
          </p:cNvCxnSpPr>
          <p:nvPr/>
        </p:nvCxnSpPr>
        <p:spPr>
          <a:xfrm flipH="1">
            <a:off x="7534664" y="2281125"/>
            <a:ext cx="711300" cy="329400"/>
          </a:xfrm>
          <a:prstGeom prst="bentConnector4">
            <a:avLst>
              <a:gd fmla="val -123068" name="adj1"/>
              <a:gd fmla="val 504548" name="adj2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49" name="Google Shape;349;p19"/>
          <p:cNvSpPr txBox="1"/>
          <p:nvPr/>
        </p:nvSpPr>
        <p:spPr>
          <a:xfrm>
            <a:off x="6219013" y="1836506"/>
            <a:ext cx="54694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0 - *</a:t>
            </a:r>
            <a:endParaRPr/>
          </a:p>
        </p:txBody>
      </p:sp>
      <p:sp>
        <p:nvSpPr>
          <p:cNvPr id="350" name="Google Shape;350;p19"/>
          <p:cNvSpPr txBox="1"/>
          <p:nvPr/>
        </p:nvSpPr>
        <p:spPr>
          <a:xfrm>
            <a:off x="6219012" y="5458033"/>
            <a:ext cx="54694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0 - *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0"/>
          <p:cNvSpPr/>
          <p:nvPr/>
        </p:nvSpPr>
        <p:spPr>
          <a:xfrm>
            <a:off x="3646563" y="1222684"/>
            <a:ext cx="1820496" cy="65881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attestors</a:t>
            </a:r>
            <a:endParaRPr/>
          </a:p>
        </p:txBody>
      </p:sp>
      <p:sp>
        <p:nvSpPr>
          <p:cNvPr id="356" name="Google Shape;356;p20"/>
          <p:cNvSpPr/>
          <p:nvPr/>
        </p:nvSpPr>
        <p:spPr>
          <a:xfrm>
            <a:off x="3646563" y="4325952"/>
            <a:ext cx="1820497" cy="65882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attestations</a:t>
            </a:r>
            <a:endParaRPr/>
          </a:p>
        </p:txBody>
      </p:sp>
      <p:sp>
        <p:nvSpPr>
          <p:cNvPr id="357" name="Google Shape;357;p20"/>
          <p:cNvSpPr/>
          <p:nvPr/>
        </p:nvSpPr>
        <p:spPr>
          <a:xfrm>
            <a:off x="206794" y="2826995"/>
            <a:ext cx="1981479" cy="6020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verifyImages</a:t>
            </a:r>
            <a:endParaRPr/>
          </a:p>
        </p:txBody>
      </p:sp>
      <p:cxnSp>
        <p:nvCxnSpPr>
          <p:cNvPr id="358" name="Google Shape;358;p20"/>
          <p:cNvCxnSpPr>
            <a:stCxn id="357" idx="3"/>
            <a:endCxn id="356" idx="1"/>
          </p:cNvCxnSpPr>
          <p:nvPr/>
        </p:nvCxnSpPr>
        <p:spPr>
          <a:xfrm>
            <a:off x="2188273" y="3127998"/>
            <a:ext cx="1458300" cy="15273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59" name="Google Shape;359;p20"/>
          <p:cNvSpPr/>
          <p:nvPr/>
        </p:nvSpPr>
        <p:spPr>
          <a:xfrm>
            <a:off x="7183625" y="661528"/>
            <a:ext cx="1811327" cy="48424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keys</a:t>
            </a:r>
            <a:endParaRPr/>
          </a:p>
        </p:txBody>
      </p:sp>
      <p:sp>
        <p:nvSpPr>
          <p:cNvPr id="360" name="Google Shape;360;p20"/>
          <p:cNvSpPr/>
          <p:nvPr/>
        </p:nvSpPr>
        <p:spPr>
          <a:xfrm>
            <a:off x="7183624" y="1313801"/>
            <a:ext cx="1811327" cy="48424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certificates</a:t>
            </a:r>
            <a:endParaRPr/>
          </a:p>
        </p:txBody>
      </p:sp>
      <p:sp>
        <p:nvSpPr>
          <p:cNvPr id="361" name="Google Shape;361;p20"/>
          <p:cNvSpPr/>
          <p:nvPr/>
        </p:nvSpPr>
        <p:spPr>
          <a:xfrm>
            <a:off x="7223673" y="1978169"/>
            <a:ext cx="1811327" cy="48424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keyless</a:t>
            </a:r>
            <a:endParaRPr/>
          </a:p>
        </p:txBody>
      </p:sp>
      <p:cxnSp>
        <p:nvCxnSpPr>
          <p:cNvPr id="362" name="Google Shape;362;p20"/>
          <p:cNvCxnSpPr>
            <a:stCxn id="355" idx="3"/>
            <a:endCxn id="359" idx="1"/>
          </p:cNvCxnSpPr>
          <p:nvPr/>
        </p:nvCxnSpPr>
        <p:spPr>
          <a:xfrm flipH="1" rot="10800000">
            <a:off x="5467059" y="903794"/>
            <a:ext cx="1716600" cy="648300"/>
          </a:xfrm>
          <a:prstGeom prst="bentConnector3">
            <a:avLst>
              <a:gd fmla="val 49999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63" name="Google Shape;363;p20"/>
          <p:cNvCxnSpPr>
            <a:stCxn id="355" idx="3"/>
            <a:endCxn id="360" idx="1"/>
          </p:cNvCxnSpPr>
          <p:nvPr/>
        </p:nvCxnSpPr>
        <p:spPr>
          <a:xfrm>
            <a:off x="5467059" y="1552094"/>
            <a:ext cx="1716600" cy="3900"/>
          </a:xfrm>
          <a:prstGeom prst="bentConnector3">
            <a:avLst>
              <a:gd fmla="val 49999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64" name="Google Shape;364;p20"/>
          <p:cNvCxnSpPr>
            <a:stCxn id="355" idx="3"/>
            <a:endCxn id="361" idx="1"/>
          </p:cNvCxnSpPr>
          <p:nvPr/>
        </p:nvCxnSpPr>
        <p:spPr>
          <a:xfrm>
            <a:off x="5467059" y="1552093"/>
            <a:ext cx="1756500" cy="668100"/>
          </a:xfrm>
          <a:prstGeom prst="bentConnector3">
            <a:avLst>
              <a:gd fmla="val 50003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65" name="Google Shape;365;p20"/>
          <p:cNvSpPr txBox="1"/>
          <p:nvPr/>
        </p:nvSpPr>
        <p:spPr>
          <a:xfrm>
            <a:off x="5498444" y="736706"/>
            <a:ext cx="77136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at-least</a:t>
            </a:r>
            <a:endParaRPr/>
          </a:p>
        </p:txBody>
      </p:sp>
      <p:sp>
        <p:nvSpPr>
          <p:cNvPr id="366" name="Google Shape;366;p20"/>
          <p:cNvSpPr txBox="1"/>
          <p:nvPr/>
        </p:nvSpPr>
        <p:spPr>
          <a:xfrm>
            <a:off x="225960" y="3569957"/>
            <a:ext cx="2346315" cy="140165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imageReferences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- {image}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required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{true | false}</a:t>
            </a:r>
            <a:b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verifyDigest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{true | false}</a:t>
            </a:r>
            <a:b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mutateDigest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{true | false}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repository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{repository}</a:t>
            </a:r>
            <a:endParaRPr/>
          </a:p>
        </p:txBody>
      </p:sp>
      <p:sp>
        <p:nvSpPr>
          <p:cNvPr id="367" name="Google Shape;367;p20"/>
          <p:cNvSpPr/>
          <p:nvPr/>
        </p:nvSpPr>
        <p:spPr>
          <a:xfrm>
            <a:off x="3646563" y="5347469"/>
            <a:ext cx="1948873" cy="333888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25400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predicateType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{type}</a:t>
            </a:r>
            <a:endParaRPr b="0" i="0" sz="1400" u="none" cap="none" strike="noStrike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8" name="Google Shape;368;p20"/>
          <p:cNvCxnSpPr>
            <a:stCxn id="355" idx="3"/>
            <a:endCxn id="355" idx="2"/>
          </p:cNvCxnSpPr>
          <p:nvPr/>
        </p:nvCxnSpPr>
        <p:spPr>
          <a:xfrm flipH="1">
            <a:off x="4556859" y="1552093"/>
            <a:ext cx="910200" cy="329400"/>
          </a:xfrm>
          <a:prstGeom prst="bentConnector4">
            <a:avLst>
              <a:gd fmla="val -96173" name="adj1"/>
              <a:gd fmla="val 264190" name="adj2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69" name="Google Shape;369;p20"/>
          <p:cNvCxnSpPr>
            <a:stCxn id="357" idx="3"/>
            <a:endCxn id="355" idx="1"/>
          </p:cNvCxnSpPr>
          <p:nvPr/>
        </p:nvCxnSpPr>
        <p:spPr>
          <a:xfrm flipH="1" rot="10800000">
            <a:off x="2188273" y="1552097"/>
            <a:ext cx="1458300" cy="15759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70" name="Google Shape;370;p20"/>
          <p:cNvSpPr/>
          <p:nvPr/>
        </p:nvSpPr>
        <p:spPr>
          <a:xfrm>
            <a:off x="6552379" y="5256658"/>
            <a:ext cx="1840850" cy="51551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conditions</a:t>
            </a:r>
            <a:endParaRPr/>
          </a:p>
        </p:txBody>
      </p:sp>
      <p:cxnSp>
        <p:nvCxnSpPr>
          <p:cNvPr id="371" name="Google Shape;371;p20"/>
          <p:cNvCxnSpPr>
            <a:stCxn id="356" idx="3"/>
            <a:endCxn id="370" idx="1"/>
          </p:cNvCxnSpPr>
          <p:nvPr/>
        </p:nvCxnSpPr>
        <p:spPr>
          <a:xfrm>
            <a:off x="5467060" y="4655363"/>
            <a:ext cx="1085400" cy="859200"/>
          </a:xfrm>
          <a:prstGeom prst="bentConnector3">
            <a:avLst>
              <a:gd fmla="val 49996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72" name="Google Shape;372;p20"/>
          <p:cNvCxnSpPr>
            <a:stCxn id="356" idx="3"/>
            <a:endCxn id="373" idx="1"/>
          </p:cNvCxnSpPr>
          <p:nvPr/>
        </p:nvCxnSpPr>
        <p:spPr>
          <a:xfrm flipH="1" rot="10800000">
            <a:off x="5467060" y="3728663"/>
            <a:ext cx="1074300" cy="926700"/>
          </a:xfrm>
          <a:prstGeom prst="bentConnector3">
            <a:avLst>
              <a:gd fmla="val 49999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73" name="Google Shape;373;p20"/>
          <p:cNvSpPr/>
          <p:nvPr/>
        </p:nvSpPr>
        <p:spPr>
          <a:xfrm>
            <a:off x="6541348" y="3399188"/>
            <a:ext cx="1820496" cy="65881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attestors</a:t>
            </a:r>
            <a:endParaRPr/>
          </a:p>
        </p:txBody>
      </p:sp>
      <p:sp>
        <p:nvSpPr>
          <p:cNvPr id="374" name="Google Shape;374;p20"/>
          <p:cNvSpPr/>
          <p:nvPr/>
        </p:nvSpPr>
        <p:spPr>
          <a:xfrm>
            <a:off x="10078410" y="2838032"/>
            <a:ext cx="1811327" cy="48424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keys</a:t>
            </a:r>
            <a:endParaRPr/>
          </a:p>
        </p:txBody>
      </p:sp>
      <p:sp>
        <p:nvSpPr>
          <p:cNvPr id="375" name="Google Shape;375;p20"/>
          <p:cNvSpPr/>
          <p:nvPr/>
        </p:nvSpPr>
        <p:spPr>
          <a:xfrm>
            <a:off x="10078409" y="3490305"/>
            <a:ext cx="1811327" cy="48424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certificates</a:t>
            </a:r>
            <a:endParaRPr/>
          </a:p>
        </p:txBody>
      </p:sp>
      <p:sp>
        <p:nvSpPr>
          <p:cNvPr id="376" name="Google Shape;376;p20"/>
          <p:cNvSpPr/>
          <p:nvPr/>
        </p:nvSpPr>
        <p:spPr>
          <a:xfrm>
            <a:off x="10118458" y="4154673"/>
            <a:ext cx="1811327" cy="48424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keyless</a:t>
            </a:r>
            <a:endParaRPr/>
          </a:p>
        </p:txBody>
      </p:sp>
      <p:cxnSp>
        <p:nvCxnSpPr>
          <p:cNvPr id="377" name="Google Shape;377;p20"/>
          <p:cNvCxnSpPr>
            <a:stCxn id="373" idx="3"/>
            <a:endCxn id="374" idx="1"/>
          </p:cNvCxnSpPr>
          <p:nvPr/>
        </p:nvCxnSpPr>
        <p:spPr>
          <a:xfrm flipH="1" rot="10800000">
            <a:off x="8361844" y="3080298"/>
            <a:ext cx="1716600" cy="648300"/>
          </a:xfrm>
          <a:prstGeom prst="bentConnector3">
            <a:avLst>
              <a:gd fmla="val 49999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78" name="Google Shape;378;p20"/>
          <p:cNvCxnSpPr>
            <a:stCxn id="373" idx="3"/>
            <a:endCxn id="375" idx="1"/>
          </p:cNvCxnSpPr>
          <p:nvPr/>
        </p:nvCxnSpPr>
        <p:spPr>
          <a:xfrm>
            <a:off x="8361844" y="3728598"/>
            <a:ext cx="1716600" cy="3900"/>
          </a:xfrm>
          <a:prstGeom prst="bentConnector3">
            <a:avLst>
              <a:gd fmla="val 49999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79" name="Google Shape;379;p20"/>
          <p:cNvCxnSpPr>
            <a:stCxn id="373" idx="3"/>
            <a:endCxn id="376" idx="1"/>
          </p:cNvCxnSpPr>
          <p:nvPr/>
        </p:nvCxnSpPr>
        <p:spPr>
          <a:xfrm>
            <a:off x="8361844" y="3728598"/>
            <a:ext cx="1756500" cy="668100"/>
          </a:xfrm>
          <a:prstGeom prst="bentConnector3">
            <a:avLst>
              <a:gd fmla="val 50003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80" name="Google Shape;380;p20"/>
          <p:cNvSpPr txBox="1"/>
          <p:nvPr/>
        </p:nvSpPr>
        <p:spPr>
          <a:xfrm>
            <a:off x="8393229" y="2913210"/>
            <a:ext cx="77136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at-least</a:t>
            </a:r>
            <a:endParaRPr/>
          </a:p>
        </p:txBody>
      </p:sp>
      <p:cxnSp>
        <p:nvCxnSpPr>
          <p:cNvPr id="381" name="Google Shape;381;p20"/>
          <p:cNvCxnSpPr>
            <a:stCxn id="373" idx="3"/>
            <a:endCxn id="373" idx="2"/>
          </p:cNvCxnSpPr>
          <p:nvPr/>
        </p:nvCxnSpPr>
        <p:spPr>
          <a:xfrm flipH="1">
            <a:off x="7451644" y="3728598"/>
            <a:ext cx="910200" cy="329400"/>
          </a:xfrm>
          <a:prstGeom prst="bentConnector4">
            <a:avLst>
              <a:gd fmla="val -96173" name="adj1"/>
              <a:gd fmla="val 264190" name="adj2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"/>
          <p:cNvSpPr/>
          <p:nvPr/>
        </p:nvSpPr>
        <p:spPr>
          <a:xfrm>
            <a:off x="2695977" y="276961"/>
            <a:ext cx="5961681" cy="1106514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"/>
          <p:cNvSpPr/>
          <p:nvPr/>
        </p:nvSpPr>
        <p:spPr>
          <a:xfrm>
            <a:off x="3318878" y="2383643"/>
            <a:ext cx="7491600" cy="2428764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"/>
          <p:cNvSpPr/>
          <p:nvPr/>
        </p:nvSpPr>
        <p:spPr>
          <a:xfrm>
            <a:off x="8941790" y="522562"/>
            <a:ext cx="914400" cy="682500"/>
          </a:xfrm>
          <a:prstGeom prst="can">
            <a:avLst>
              <a:gd fmla="val 25000" name="adj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9" name="Google Shape;389;p1"/>
          <p:cNvCxnSpPr>
            <a:stCxn id="390" idx="3"/>
            <a:endCxn id="388" idx="2"/>
          </p:cNvCxnSpPr>
          <p:nvPr/>
        </p:nvCxnSpPr>
        <p:spPr>
          <a:xfrm>
            <a:off x="2404768" y="845687"/>
            <a:ext cx="6537000" cy="18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0" name="Google Shape;390;p1"/>
          <p:cNvSpPr txBox="1"/>
          <p:nvPr/>
        </p:nvSpPr>
        <p:spPr>
          <a:xfrm>
            <a:off x="1280968" y="522437"/>
            <a:ext cx="112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"/>
          <p:cNvSpPr/>
          <p:nvPr/>
        </p:nvSpPr>
        <p:spPr>
          <a:xfrm>
            <a:off x="4092246" y="2639723"/>
            <a:ext cx="5706900" cy="926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Webhook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"/>
          <p:cNvSpPr/>
          <p:nvPr/>
        </p:nvSpPr>
        <p:spPr>
          <a:xfrm>
            <a:off x="4092246" y="3743201"/>
            <a:ext cx="2629500" cy="772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Generate Controller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"/>
          <p:cNvSpPr/>
          <p:nvPr/>
        </p:nvSpPr>
        <p:spPr>
          <a:xfrm>
            <a:off x="7112952" y="3743201"/>
            <a:ext cx="2686200" cy="772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Policy </a:t>
            </a:r>
            <a:b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"/>
          <p:cNvSpPr/>
          <p:nvPr/>
        </p:nvSpPr>
        <p:spPr>
          <a:xfrm>
            <a:off x="5979291" y="5443543"/>
            <a:ext cx="2201700" cy="65756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"/>
          <p:cNvSpPr/>
          <p:nvPr/>
        </p:nvSpPr>
        <p:spPr>
          <a:xfrm>
            <a:off x="3244052" y="5429330"/>
            <a:ext cx="2247300" cy="66869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"/>
          <p:cNvSpPr/>
          <p:nvPr/>
        </p:nvSpPr>
        <p:spPr>
          <a:xfrm>
            <a:off x="8657658" y="5443543"/>
            <a:ext cx="2247300" cy="66135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7" name="Google Shape;397;p1"/>
          <p:cNvCxnSpPr>
            <a:stCxn id="398" idx="2"/>
            <a:endCxn id="387" idx="0"/>
          </p:cNvCxnSpPr>
          <p:nvPr/>
        </p:nvCxnSpPr>
        <p:spPr>
          <a:xfrm>
            <a:off x="7062026" y="1204937"/>
            <a:ext cx="2700" cy="1178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miter lim="800000"/>
            <a:headEnd len="med" w="med" type="triangle"/>
            <a:tailEnd len="med" w="med" type="triangle"/>
          </a:ln>
        </p:spPr>
      </p:cxnSp>
      <p:cxnSp>
        <p:nvCxnSpPr>
          <p:cNvPr id="399" name="Google Shape;399;p1"/>
          <p:cNvCxnSpPr>
            <a:stCxn id="396" idx="0"/>
            <a:endCxn id="393" idx="2"/>
          </p:cNvCxnSpPr>
          <p:nvPr/>
        </p:nvCxnSpPr>
        <p:spPr>
          <a:xfrm flipH="1" rot="5400000">
            <a:off x="8654808" y="4317043"/>
            <a:ext cx="927600" cy="1325400"/>
          </a:xfrm>
          <a:prstGeom prst="bentConnector3">
            <a:avLst>
              <a:gd fmla="val 48608" name="adj1"/>
            </a:avLst>
          </a:prstGeom>
          <a:noFill/>
          <a:ln cap="flat" cmpd="sng" w="38100">
            <a:solidFill>
              <a:srgbClr val="00B0F0"/>
            </a:solidFill>
            <a:prstDash val="dash"/>
            <a:miter lim="800000"/>
            <a:headEnd len="med" w="med" type="triangle"/>
            <a:tailEnd len="med" w="med" type="triangle"/>
          </a:ln>
        </p:spPr>
      </p:cxnSp>
      <p:cxnSp>
        <p:nvCxnSpPr>
          <p:cNvPr id="400" name="Google Shape;400;p1"/>
          <p:cNvCxnSpPr>
            <a:stCxn id="392" idx="2"/>
            <a:endCxn id="395" idx="0"/>
          </p:cNvCxnSpPr>
          <p:nvPr/>
        </p:nvCxnSpPr>
        <p:spPr>
          <a:xfrm rot="5400000">
            <a:off x="4430796" y="4453001"/>
            <a:ext cx="913200" cy="1039200"/>
          </a:xfrm>
          <a:prstGeom prst="bentConnector3">
            <a:avLst>
              <a:gd fmla="val 50007" name="adj1"/>
            </a:avLst>
          </a:prstGeom>
          <a:noFill/>
          <a:ln cap="flat" cmpd="sng" w="38100">
            <a:solidFill>
              <a:srgbClr val="00B0F0"/>
            </a:solidFill>
            <a:prstDash val="dash"/>
            <a:miter lim="800000"/>
            <a:headEnd len="med" w="med" type="triangle"/>
            <a:tailEnd len="med" w="med" type="triangle"/>
          </a:ln>
        </p:spPr>
      </p:cxnSp>
      <p:cxnSp>
        <p:nvCxnSpPr>
          <p:cNvPr id="401" name="Google Shape;401;p1"/>
          <p:cNvCxnSpPr>
            <a:stCxn id="394" idx="0"/>
            <a:endCxn id="393" idx="2"/>
          </p:cNvCxnSpPr>
          <p:nvPr/>
        </p:nvCxnSpPr>
        <p:spPr>
          <a:xfrm rot="-5400000">
            <a:off x="7304241" y="4291843"/>
            <a:ext cx="927600" cy="1375800"/>
          </a:xfrm>
          <a:prstGeom prst="bentConnector3">
            <a:avLst>
              <a:gd fmla="val 49997" name="adj1"/>
            </a:avLst>
          </a:prstGeom>
          <a:noFill/>
          <a:ln cap="flat" cmpd="sng" w="38100">
            <a:solidFill>
              <a:srgbClr val="00B0F0"/>
            </a:solidFill>
            <a:prstDash val="dash"/>
            <a:miter lim="800000"/>
            <a:headEnd len="med" w="med" type="triangle"/>
            <a:tailEnd len="med" w="med" type="triangle"/>
          </a:ln>
        </p:spPr>
      </p:cxnSp>
      <p:cxnSp>
        <p:nvCxnSpPr>
          <p:cNvPr id="402" name="Google Shape;402;p1"/>
          <p:cNvCxnSpPr>
            <a:stCxn id="394" idx="0"/>
            <a:endCxn id="392" idx="2"/>
          </p:cNvCxnSpPr>
          <p:nvPr/>
        </p:nvCxnSpPr>
        <p:spPr>
          <a:xfrm flipH="1" rot="5400000">
            <a:off x="5779791" y="4143193"/>
            <a:ext cx="927600" cy="1673100"/>
          </a:xfrm>
          <a:prstGeom prst="bentConnector3">
            <a:avLst>
              <a:gd fmla="val 49997" name="adj1"/>
            </a:avLst>
          </a:prstGeom>
          <a:noFill/>
          <a:ln cap="flat" cmpd="sng" w="38100">
            <a:solidFill>
              <a:srgbClr val="00B0F0"/>
            </a:solidFill>
            <a:prstDash val="dash"/>
            <a:miter lim="800000"/>
            <a:headEnd len="med" w="med" type="triangle"/>
            <a:tailEnd len="med" w="med" type="triangle"/>
          </a:ln>
        </p:spPr>
      </p:cxnSp>
      <p:sp>
        <p:nvSpPr>
          <p:cNvPr id="403" name="Google Shape;403;p1"/>
          <p:cNvSpPr txBox="1"/>
          <p:nvPr/>
        </p:nvSpPr>
        <p:spPr>
          <a:xfrm>
            <a:off x="3429626" y="2163151"/>
            <a:ext cx="12684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Kyverno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4" name="Google Shape;404;p1"/>
          <p:cNvCxnSpPr>
            <a:stCxn id="391" idx="3"/>
            <a:endCxn id="405" idx="2"/>
          </p:cNvCxnSpPr>
          <p:nvPr/>
        </p:nvCxnSpPr>
        <p:spPr>
          <a:xfrm flipH="1">
            <a:off x="4520046" y="3102773"/>
            <a:ext cx="5279100" cy="3107400"/>
          </a:xfrm>
          <a:prstGeom prst="bentConnector4">
            <a:avLst>
              <a:gd fmla="val -36126" name="adj1"/>
              <a:gd fmla="val 113296" name="adj2"/>
            </a:avLst>
          </a:prstGeom>
          <a:noFill/>
          <a:ln cap="flat" cmpd="sng" w="38100">
            <a:solidFill>
              <a:srgbClr val="00B0F0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406" name="Google Shape;406;p1"/>
          <p:cNvCxnSpPr>
            <a:stCxn id="391" idx="3"/>
            <a:endCxn id="407" idx="3"/>
          </p:cNvCxnSpPr>
          <p:nvPr/>
        </p:nvCxnSpPr>
        <p:spPr>
          <a:xfrm>
            <a:off x="9799146" y="3102773"/>
            <a:ext cx="1258200" cy="2783400"/>
          </a:xfrm>
          <a:prstGeom prst="bentConnector3">
            <a:avLst>
              <a:gd fmla="val 118170" name="adj1"/>
            </a:avLst>
          </a:prstGeom>
          <a:noFill/>
          <a:ln cap="flat" cmpd="sng" w="38100">
            <a:solidFill>
              <a:srgbClr val="00B0F0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408" name="Google Shape;408;p1"/>
          <p:cNvSpPr/>
          <p:nvPr/>
        </p:nvSpPr>
        <p:spPr>
          <a:xfrm>
            <a:off x="6101998" y="1605055"/>
            <a:ext cx="2021908" cy="335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Admission Review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"/>
          <p:cNvSpPr/>
          <p:nvPr/>
        </p:nvSpPr>
        <p:spPr>
          <a:xfrm>
            <a:off x="3396452" y="5541410"/>
            <a:ext cx="2247300" cy="66869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Request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"/>
          <p:cNvSpPr/>
          <p:nvPr/>
        </p:nvSpPr>
        <p:spPr>
          <a:xfrm>
            <a:off x="6131691" y="5555623"/>
            <a:ext cx="2201700" cy="65756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"/>
          <p:cNvSpPr/>
          <p:nvPr/>
        </p:nvSpPr>
        <p:spPr>
          <a:xfrm>
            <a:off x="8810058" y="5555623"/>
            <a:ext cx="2247300" cy="66135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 Change Request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"/>
          <p:cNvSpPr/>
          <p:nvPr/>
        </p:nvSpPr>
        <p:spPr>
          <a:xfrm>
            <a:off x="4270085" y="3026741"/>
            <a:ext cx="1023300" cy="4437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Monitor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"/>
          <p:cNvSpPr/>
          <p:nvPr/>
        </p:nvSpPr>
        <p:spPr>
          <a:xfrm>
            <a:off x="516438" y="2383643"/>
            <a:ext cx="1589100" cy="646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"/>
          <p:cNvSpPr/>
          <p:nvPr/>
        </p:nvSpPr>
        <p:spPr>
          <a:xfrm>
            <a:off x="634193" y="2496000"/>
            <a:ext cx="1589100" cy="646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Webhook Configuration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3" name="Google Shape;413;p1"/>
          <p:cNvCxnSpPr>
            <a:stCxn id="410" idx="1"/>
            <a:endCxn id="412" idx="3"/>
          </p:cNvCxnSpPr>
          <p:nvPr/>
        </p:nvCxnSpPr>
        <p:spPr>
          <a:xfrm rot="10800000">
            <a:off x="2223185" y="2818991"/>
            <a:ext cx="2046900" cy="429600"/>
          </a:xfrm>
          <a:prstGeom prst="bentConnector3">
            <a:avLst>
              <a:gd fmla="val 65308" name="adj1"/>
            </a:avLst>
          </a:prstGeom>
          <a:noFill/>
          <a:ln cap="flat" cmpd="sng" w="38100">
            <a:solidFill>
              <a:srgbClr val="00B0F0"/>
            </a:solidFill>
            <a:prstDash val="dash"/>
            <a:miter lim="800000"/>
            <a:headEnd len="med" w="med" type="triangle"/>
            <a:tailEnd len="med" w="med" type="triangle"/>
          </a:ln>
        </p:spPr>
      </p:cxnSp>
      <p:cxnSp>
        <p:nvCxnSpPr>
          <p:cNvPr id="414" name="Google Shape;414;p1"/>
          <p:cNvCxnSpPr>
            <a:stCxn id="410" idx="1"/>
            <a:endCxn id="415" idx="3"/>
          </p:cNvCxnSpPr>
          <p:nvPr/>
        </p:nvCxnSpPr>
        <p:spPr>
          <a:xfrm flipH="1">
            <a:off x="2282285" y="3248591"/>
            <a:ext cx="1987800" cy="424200"/>
          </a:xfrm>
          <a:prstGeom prst="bentConnector3">
            <a:avLst>
              <a:gd fmla="val 67928" name="adj1"/>
            </a:avLst>
          </a:prstGeom>
          <a:noFill/>
          <a:ln cap="flat" cmpd="sng" w="38100">
            <a:solidFill>
              <a:srgbClr val="00B0F0"/>
            </a:solidFill>
            <a:prstDash val="dash"/>
            <a:miter lim="800000"/>
            <a:headEnd len="med" w="med" type="triangle"/>
            <a:tailEnd len="med" w="med" type="triangle"/>
          </a:ln>
        </p:spPr>
      </p:cxnSp>
      <p:sp>
        <p:nvSpPr>
          <p:cNvPr id="416" name="Google Shape;416;p1"/>
          <p:cNvSpPr/>
          <p:nvPr/>
        </p:nvSpPr>
        <p:spPr>
          <a:xfrm>
            <a:off x="575313" y="3237280"/>
            <a:ext cx="1589100" cy="646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"/>
          <p:cNvSpPr/>
          <p:nvPr/>
        </p:nvSpPr>
        <p:spPr>
          <a:xfrm>
            <a:off x="693068" y="3349637"/>
            <a:ext cx="1589100" cy="646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Secrets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"/>
          <p:cNvSpPr/>
          <p:nvPr/>
        </p:nvSpPr>
        <p:spPr>
          <a:xfrm>
            <a:off x="4367702" y="522437"/>
            <a:ext cx="1094100" cy="6825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Authz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"/>
          <p:cNvSpPr txBox="1"/>
          <p:nvPr/>
        </p:nvSpPr>
        <p:spPr>
          <a:xfrm>
            <a:off x="2909221" y="45053"/>
            <a:ext cx="2977613" cy="4000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Kubernetes API Server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"/>
          <p:cNvSpPr/>
          <p:nvPr/>
        </p:nvSpPr>
        <p:spPr>
          <a:xfrm>
            <a:off x="5790661" y="522437"/>
            <a:ext cx="2542730" cy="6825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Admission Controls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"/>
          <p:cNvSpPr/>
          <p:nvPr/>
        </p:nvSpPr>
        <p:spPr>
          <a:xfrm>
            <a:off x="2909221" y="534811"/>
            <a:ext cx="1094100" cy="6825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2021-06-01T14:51:06Z</dcterms:created>
  <dc:creator>Jim Bugwadia</dc:creator>
</cp:coreProperties>
</file>