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4" r:id="rId5"/>
    <p:sldId id="265" r:id="rId6"/>
    <p:sldId id="261" r:id="rId7"/>
    <p:sldId id="262" r:id="rId8"/>
    <p:sldId id="263" r:id="rId9"/>
    <p:sldId id="258" r:id="rId10"/>
    <p:sldId id="260" r:id="rId11"/>
  </p:sldIdLst>
  <p:sldSz cx="12192000" cy="6858000"/>
  <p:notesSz cx="6858000" cy="9144000"/>
  <p:embeddedFontLst>
    <p:embeddedFont>
      <p:font typeface="Open Sans" panose="020B0606030504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Current website" id="{F65183DE-B9C1-4D78-8CF0-BA69FA179B95}">
          <p14:sldIdLst>
            <p14:sldId id="256"/>
            <p14:sldId id="257"/>
            <p14:sldId id="259"/>
            <p14:sldId id="264"/>
          </p14:sldIdLst>
        </p14:section>
        <p14:section name="Unused" id="{A8F8FAE8-7A6F-42FF-9EC7-A0827A4EB94B}">
          <p14:sldIdLst>
            <p14:sldId id="265"/>
            <p14:sldId id="261"/>
            <p14:sldId id="262"/>
            <p14:sldId id="263"/>
            <p14:sldId id="258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6Z4N5JfcDkIPXdx1+XT6Ohc5g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0" autoAdjust="0"/>
    <p:restoredTop sz="93700" autoAdjust="0"/>
  </p:normalViewPr>
  <p:slideViewPr>
    <p:cSldViewPr snapToGrid="0">
      <p:cViewPr varScale="1">
        <p:scale>
          <a:sx n="146" d="100"/>
          <a:sy n="146" d="100"/>
        </p:scale>
        <p:origin x="168" y="3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ea865f61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gdea865f61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01517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123;gdea865f612_0_48">
            <a:extLst>
              <a:ext uri="{FF2B5EF4-FFF2-40B4-BE49-F238E27FC236}">
                <a16:creationId xmlns:a16="http://schemas.microsoft.com/office/drawing/2014/main" id="{421E1F74-AED2-8074-477F-D448FD533428}"/>
              </a:ext>
            </a:extLst>
          </p:cNvPr>
          <p:cNvSpPr/>
          <p:nvPr/>
        </p:nvSpPr>
        <p:spPr>
          <a:xfrm>
            <a:off x="10492090" y="3079847"/>
            <a:ext cx="1118620" cy="51154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dea865f612_0_48"/>
          <p:cNvSpPr/>
          <p:nvPr/>
        </p:nvSpPr>
        <p:spPr>
          <a:xfrm>
            <a:off x="3027705" y="1873166"/>
            <a:ext cx="6846545" cy="2751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dea865f612_0_48"/>
          <p:cNvSpPr/>
          <p:nvPr/>
        </p:nvSpPr>
        <p:spPr>
          <a:xfrm>
            <a:off x="1485239" y="312044"/>
            <a:ext cx="1123800" cy="682500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Handler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dea865f612_0_48"/>
          <p:cNvSpPr/>
          <p:nvPr/>
        </p:nvSpPr>
        <p:spPr>
          <a:xfrm>
            <a:off x="2927353" y="312044"/>
            <a:ext cx="1094100" cy="682500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Authn / Authz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dea865f612_0_48"/>
          <p:cNvSpPr/>
          <p:nvPr/>
        </p:nvSpPr>
        <p:spPr>
          <a:xfrm>
            <a:off x="4339896" y="312044"/>
            <a:ext cx="1188600" cy="682500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Mutating admission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dea865f612_0_48"/>
          <p:cNvSpPr/>
          <p:nvPr/>
        </p:nvSpPr>
        <p:spPr>
          <a:xfrm>
            <a:off x="5936115" y="312044"/>
            <a:ext cx="1188600" cy="682500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Schema Validation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dea865f612_0_48"/>
          <p:cNvSpPr/>
          <p:nvPr/>
        </p:nvSpPr>
        <p:spPr>
          <a:xfrm>
            <a:off x="7500816" y="312044"/>
            <a:ext cx="1268400" cy="682500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Validating admission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dea865f612_0_48"/>
          <p:cNvSpPr/>
          <p:nvPr/>
        </p:nvSpPr>
        <p:spPr>
          <a:xfrm>
            <a:off x="9232623" y="312044"/>
            <a:ext cx="914400" cy="682500"/>
          </a:xfrm>
          <a:prstGeom prst="can">
            <a:avLst>
              <a:gd name="adj" fmla="val 25000"/>
            </a:avLst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etcd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gdea865f612_0_48"/>
          <p:cNvCxnSpPr>
            <a:stCxn id="85" idx="3"/>
            <a:endCxn id="86" idx="1"/>
          </p:cNvCxnSpPr>
          <p:nvPr/>
        </p:nvCxnSpPr>
        <p:spPr>
          <a:xfrm>
            <a:off x="2609039" y="653294"/>
            <a:ext cx="3183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2" name="Google Shape;92;gdea865f612_0_48"/>
          <p:cNvCxnSpPr>
            <a:stCxn id="86" idx="3"/>
            <a:endCxn id="87" idx="1"/>
          </p:cNvCxnSpPr>
          <p:nvPr/>
        </p:nvCxnSpPr>
        <p:spPr>
          <a:xfrm>
            <a:off x="4021453" y="653294"/>
            <a:ext cx="3183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3" name="Google Shape;93;gdea865f612_0_48"/>
          <p:cNvCxnSpPr>
            <a:stCxn id="87" idx="3"/>
            <a:endCxn id="88" idx="1"/>
          </p:cNvCxnSpPr>
          <p:nvPr/>
        </p:nvCxnSpPr>
        <p:spPr>
          <a:xfrm>
            <a:off x="5528496" y="653294"/>
            <a:ext cx="4077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4" name="Google Shape;94;gdea865f612_0_48"/>
          <p:cNvCxnSpPr>
            <a:stCxn id="88" idx="3"/>
            <a:endCxn id="89" idx="1"/>
          </p:cNvCxnSpPr>
          <p:nvPr/>
        </p:nvCxnSpPr>
        <p:spPr>
          <a:xfrm>
            <a:off x="7124715" y="653294"/>
            <a:ext cx="376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5" name="Google Shape;95;gdea865f612_0_48"/>
          <p:cNvCxnSpPr>
            <a:stCxn id="89" idx="3"/>
            <a:endCxn id="90" idx="2"/>
          </p:cNvCxnSpPr>
          <p:nvPr/>
        </p:nvCxnSpPr>
        <p:spPr>
          <a:xfrm>
            <a:off x="8769216" y="653294"/>
            <a:ext cx="4635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6" name="Google Shape;96;gdea865f612_0_48"/>
          <p:cNvCxnSpPr>
            <a:endCxn id="85" idx="1"/>
          </p:cNvCxnSpPr>
          <p:nvPr/>
        </p:nvCxnSpPr>
        <p:spPr>
          <a:xfrm>
            <a:off x="1078139" y="653294"/>
            <a:ext cx="407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7" name="Google Shape;97;gdea865f612_0_48"/>
          <p:cNvSpPr txBox="1"/>
          <p:nvPr/>
        </p:nvSpPr>
        <p:spPr>
          <a:xfrm>
            <a:off x="276000" y="348100"/>
            <a:ext cx="1123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dea865f612_0_48"/>
          <p:cNvSpPr/>
          <p:nvPr/>
        </p:nvSpPr>
        <p:spPr>
          <a:xfrm>
            <a:off x="4704992" y="2155083"/>
            <a:ext cx="3676083" cy="4702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Admission Controller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gdea865f612_0_48"/>
          <p:cNvCxnSpPr>
            <a:stCxn id="87" idx="2"/>
          </p:cNvCxnSpPr>
          <p:nvPr/>
        </p:nvCxnSpPr>
        <p:spPr>
          <a:xfrm>
            <a:off x="4934196" y="994544"/>
            <a:ext cx="0" cy="1134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cxnSp>
        <p:nvCxnSpPr>
          <p:cNvPr id="105" name="Google Shape;105;gdea865f612_0_48"/>
          <p:cNvCxnSpPr>
            <a:stCxn id="89" idx="2"/>
          </p:cNvCxnSpPr>
          <p:nvPr/>
        </p:nvCxnSpPr>
        <p:spPr>
          <a:xfrm>
            <a:off x="8135016" y="994544"/>
            <a:ext cx="0" cy="1134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sp>
        <p:nvSpPr>
          <p:cNvPr id="110" name="Google Shape;110;gdea865f612_0_48"/>
          <p:cNvSpPr txBox="1"/>
          <p:nvPr/>
        </p:nvSpPr>
        <p:spPr>
          <a:xfrm>
            <a:off x="3205240" y="4495671"/>
            <a:ext cx="1731369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Kyverno Controllers</a:t>
            </a:r>
            <a:endParaRPr sz="12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dea865f612_0_48"/>
          <p:cNvSpPr/>
          <p:nvPr/>
        </p:nvSpPr>
        <p:spPr>
          <a:xfrm>
            <a:off x="4739880" y="1254425"/>
            <a:ext cx="3524973" cy="335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dea865f612_0_48"/>
          <p:cNvSpPr/>
          <p:nvPr/>
        </p:nvSpPr>
        <p:spPr>
          <a:xfrm>
            <a:off x="4830923" y="1351507"/>
            <a:ext cx="3524973" cy="335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Admission Review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dea865f612_0_48"/>
          <p:cNvSpPr/>
          <p:nvPr/>
        </p:nvSpPr>
        <p:spPr>
          <a:xfrm>
            <a:off x="3658700" y="2808622"/>
            <a:ext cx="1545078" cy="594550"/>
          </a:xfrm>
          <a:prstGeom prst="rect">
            <a:avLst/>
          </a:prstGeom>
          <a:solidFill>
            <a:schemeClr val="accen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Webhook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dea865f612_0_48"/>
          <p:cNvSpPr/>
          <p:nvPr/>
        </p:nvSpPr>
        <p:spPr>
          <a:xfrm>
            <a:off x="822483" y="2674581"/>
            <a:ext cx="1589100" cy="6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dea865f612_0_48"/>
          <p:cNvSpPr/>
          <p:nvPr/>
        </p:nvSpPr>
        <p:spPr>
          <a:xfrm>
            <a:off x="940238" y="2786938"/>
            <a:ext cx="1589100" cy="6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Webhook Configuration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dea865f612_0_48"/>
          <p:cNvSpPr/>
          <p:nvPr/>
        </p:nvSpPr>
        <p:spPr>
          <a:xfrm>
            <a:off x="820223" y="3649838"/>
            <a:ext cx="1589100" cy="6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dea865f612_0_48"/>
          <p:cNvSpPr/>
          <p:nvPr/>
        </p:nvSpPr>
        <p:spPr>
          <a:xfrm>
            <a:off x="937978" y="3762195"/>
            <a:ext cx="1589100" cy="6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Secrets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123;gdea865f612_0_48">
            <a:extLst>
              <a:ext uri="{FF2B5EF4-FFF2-40B4-BE49-F238E27FC236}">
                <a16:creationId xmlns:a16="http://schemas.microsoft.com/office/drawing/2014/main" id="{553B038C-DA84-0C34-9889-7A627026F275}"/>
              </a:ext>
            </a:extLst>
          </p:cNvPr>
          <p:cNvSpPr/>
          <p:nvPr/>
        </p:nvSpPr>
        <p:spPr>
          <a:xfrm>
            <a:off x="10605091" y="3173229"/>
            <a:ext cx="1155069" cy="51154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1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Policy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1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Reports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Google Shape;122;gdea865f612_0_48">
            <a:extLst>
              <a:ext uri="{FF2B5EF4-FFF2-40B4-BE49-F238E27FC236}">
                <a16:creationId xmlns:a16="http://schemas.microsoft.com/office/drawing/2014/main" id="{C3E43873-59A3-57B0-3EA7-86A32832794E}"/>
              </a:ext>
            </a:extLst>
          </p:cNvPr>
          <p:cNvCxnSpPr>
            <a:cxnSpLocks/>
            <a:stCxn id="51" idx="1"/>
          </p:cNvCxnSpPr>
          <p:nvPr/>
        </p:nvCxnSpPr>
        <p:spPr>
          <a:xfrm rot="10800000" flipV="1">
            <a:off x="9375398" y="3335617"/>
            <a:ext cx="1116692" cy="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dash"/>
            <a:miter lim="800000"/>
            <a:headEnd type="triangle" w="med" len="med"/>
            <a:tailEnd type="none" w="med" len="med"/>
          </a:ln>
        </p:spPr>
      </p:cxnSp>
      <p:sp>
        <p:nvSpPr>
          <p:cNvPr id="46" name="Google Shape;118;gdea865f612_0_48">
            <a:extLst>
              <a:ext uri="{FF2B5EF4-FFF2-40B4-BE49-F238E27FC236}">
                <a16:creationId xmlns:a16="http://schemas.microsoft.com/office/drawing/2014/main" id="{729E0CE2-6756-B9BE-FC3A-3196690AE640}"/>
              </a:ext>
            </a:extLst>
          </p:cNvPr>
          <p:cNvSpPr/>
          <p:nvPr/>
        </p:nvSpPr>
        <p:spPr>
          <a:xfrm>
            <a:off x="3658699" y="3723283"/>
            <a:ext cx="1545078" cy="685111"/>
          </a:xfrm>
          <a:prstGeom prst="rect">
            <a:avLst/>
          </a:prstGeom>
          <a:solidFill>
            <a:schemeClr val="accen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Cert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Renewer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118;gdea865f612_0_48">
            <a:extLst>
              <a:ext uri="{FF2B5EF4-FFF2-40B4-BE49-F238E27FC236}">
                <a16:creationId xmlns:a16="http://schemas.microsoft.com/office/drawing/2014/main" id="{C27E0BC8-8EAB-6392-0E3B-F4B07DE80477}"/>
              </a:ext>
            </a:extLst>
          </p:cNvPr>
          <p:cNvSpPr/>
          <p:nvPr/>
        </p:nvSpPr>
        <p:spPr>
          <a:xfrm>
            <a:off x="7746889" y="2846611"/>
            <a:ext cx="1628509" cy="594550"/>
          </a:xfrm>
          <a:prstGeom prst="rect">
            <a:avLst/>
          </a:prstGeom>
          <a:solidFill>
            <a:schemeClr val="accen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Report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Controllers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118;gdea865f612_0_48">
            <a:extLst>
              <a:ext uri="{FF2B5EF4-FFF2-40B4-BE49-F238E27FC236}">
                <a16:creationId xmlns:a16="http://schemas.microsoft.com/office/drawing/2014/main" id="{8CC6A8F7-3593-747C-DC11-5ABE190CD332}"/>
              </a:ext>
            </a:extLst>
          </p:cNvPr>
          <p:cNvSpPr/>
          <p:nvPr/>
        </p:nvSpPr>
        <p:spPr>
          <a:xfrm>
            <a:off x="7746889" y="3749457"/>
            <a:ext cx="1628509" cy="594550"/>
          </a:xfrm>
          <a:prstGeom prst="rect">
            <a:avLst/>
          </a:prstGeom>
          <a:solidFill>
            <a:schemeClr val="accen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Controller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119;gdea865f612_0_48">
            <a:extLst>
              <a:ext uri="{FF2B5EF4-FFF2-40B4-BE49-F238E27FC236}">
                <a16:creationId xmlns:a16="http://schemas.microsoft.com/office/drawing/2014/main" id="{227A89D0-F090-0C95-0A75-F4DC28B088B4}"/>
              </a:ext>
            </a:extLst>
          </p:cNvPr>
          <p:cNvSpPr/>
          <p:nvPr/>
        </p:nvSpPr>
        <p:spPr>
          <a:xfrm>
            <a:off x="5225136" y="5314551"/>
            <a:ext cx="2079415" cy="6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120;gdea865f612_0_48">
            <a:extLst>
              <a:ext uri="{FF2B5EF4-FFF2-40B4-BE49-F238E27FC236}">
                <a16:creationId xmlns:a16="http://schemas.microsoft.com/office/drawing/2014/main" id="{594D8E88-C193-B7DD-F359-0A5D5AC0ED91}"/>
              </a:ext>
            </a:extLst>
          </p:cNvPr>
          <p:cNvSpPr/>
          <p:nvPr/>
        </p:nvSpPr>
        <p:spPr>
          <a:xfrm>
            <a:off x="5342891" y="5426908"/>
            <a:ext cx="2079415" cy="6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Policies</a:t>
            </a:r>
          </a:p>
        </p:txBody>
      </p:sp>
      <p:sp>
        <p:nvSpPr>
          <p:cNvPr id="61" name="Google Shape;123;gdea865f612_0_48">
            <a:extLst>
              <a:ext uri="{FF2B5EF4-FFF2-40B4-BE49-F238E27FC236}">
                <a16:creationId xmlns:a16="http://schemas.microsoft.com/office/drawing/2014/main" id="{8DA3A696-7F63-EE25-1BBE-4FBDEACAF24B}"/>
              </a:ext>
            </a:extLst>
          </p:cNvPr>
          <p:cNvSpPr/>
          <p:nvPr/>
        </p:nvSpPr>
        <p:spPr>
          <a:xfrm>
            <a:off x="10444220" y="2346152"/>
            <a:ext cx="1118620" cy="51154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123;gdea865f612_0_48">
            <a:extLst>
              <a:ext uri="{FF2B5EF4-FFF2-40B4-BE49-F238E27FC236}">
                <a16:creationId xmlns:a16="http://schemas.microsoft.com/office/drawing/2014/main" id="{9F342E5B-F1D5-D4B0-DBE1-E40F0B2F437B}"/>
              </a:ext>
            </a:extLst>
          </p:cNvPr>
          <p:cNvSpPr/>
          <p:nvPr/>
        </p:nvSpPr>
        <p:spPr>
          <a:xfrm>
            <a:off x="10557221" y="2439534"/>
            <a:ext cx="1155069" cy="51154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1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 </a:t>
            </a:r>
            <a:r>
              <a:rPr lang="en-US" sz="1100" b="1" i="1" dirty="0">
                <a:solidFill>
                  <a:schemeClr val="dk1"/>
                </a:solidFill>
              </a:rPr>
              <a:t>Scan </a:t>
            </a:r>
            <a:r>
              <a:rPr lang="en-US" sz="11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Reports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Google Shape;122;gdea865f612_0_48">
            <a:extLst>
              <a:ext uri="{FF2B5EF4-FFF2-40B4-BE49-F238E27FC236}">
                <a16:creationId xmlns:a16="http://schemas.microsoft.com/office/drawing/2014/main" id="{EBC3EDA7-C7E8-AC2A-1889-61445FBC6B06}"/>
              </a:ext>
            </a:extLst>
          </p:cNvPr>
          <p:cNvCxnSpPr>
            <a:cxnSpLocks/>
            <a:stCxn id="61" idx="1"/>
          </p:cNvCxnSpPr>
          <p:nvPr/>
        </p:nvCxnSpPr>
        <p:spPr>
          <a:xfrm rot="10800000" flipV="1">
            <a:off x="9375398" y="2601922"/>
            <a:ext cx="1068822" cy="528941"/>
          </a:xfrm>
          <a:prstGeom prst="bentConnector3">
            <a:avLst>
              <a:gd name="adj1" fmla="val 31063"/>
            </a:avLst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sp>
        <p:nvSpPr>
          <p:cNvPr id="67" name="Google Shape;123;gdea865f612_0_48">
            <a:extLst>
              <a:ext uri="{FF2B5EF4-FFF2-40B4-BE49-F238E27FC236}">
                <a16:creationId xmlns:a16="http://schemas.microsoft.com/office/drawing/2014/main" id="{D7620127-4043-EF37-E573-3571757E190E}"/>
              </a:ext>
            </a:extLst>
          </p:cNvPr>
          <p:cNvSpPr/>
          <p:nvPr/>
        </p:nvSpPr>
        <p:spPr>
          <a:xfrm>
            <a:off x="10428285" y="1612458"/>
            <a:ext cx="1118620" cy="51154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123;gdea865f612_0_48">
            <a:extLst>
              <a:ext uri="{FF2B5EF4-FFF2-40B4-BE49-F238E27FC236}">
                <a16:creationId xmlns:a16="http://schemas.microsoft.com/office/drawing/2014/main" id="{E63217D9-B3C0-F2A6-CD6A-2396EE76CCFD}"/>
              </a:ext>
            </a:extLst>
          </p:cNvPr>
          <p:cNvSpPr/>
          <p:nvPr/>
        </p:nvSpPr>
        <p:spPr>
          <a:xfrm>
            <a:off x="10541286" y="1705840"/>
            <a:ext cx="1155069" cy="51154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1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Admission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1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Reports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122;gdea865f612_0_48">
            <a:extLst>
              <a:ext uri="{FF2B5EF4-FFF2-40B4-BE49-F238E27FC236}">
                <a16:creationId xmlns:a16="http://schemas.microsoft.com/office/drawing/2014/main" id="{BA2BF980-0CB4-1D3E-4652-CBC65516FF3D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75400" y="1989654"/>
            <a:ext cx="1068820" cy="918904"/>
          </a:xfrm>
          <a:prstGeom prst="bentConnector3">
            <a:avLst>
              <a:gd name="adj1" fmla="val 40114"/>
            </a:avLst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sp>
        <p:nvSpPr>
          <p:cNvPr id="130" name="Google Shape;123;gdea865f612_0_48">
            <a:extLst>
              <a:ext uri="{FF2B5EF4-FFF2-40B4-BE49-F238E27FC236}">
                <a16:creationId xmlns:a16="http://schemas.microsoft.com/office/drawing/2014/main" id="{4EDE7EC0-AC54-605C-7AA7-A04CE6DA1CA3}"/>
              </a:ext>
            </a:extLst>
          </p:cNvPr>
          <p:cNvSpPr/>
          <p:nvPr/>
        </p:nvSpPr>
        <p:spPr>
          <a:xfrm>
            <a:off x="10541286" y="3792526"/>
            <a:ext cx="1118620" cy="51154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23;gdea865f612_0_48">
            <a:extLst>
              <a:ext uri="{FF2B5EF4-FFF2-40B4-BE49-F238E27FC236}">
                <a16:creationId xmlns:a16="http://schemas.microsoft.com/office/drawing/2014/main" id="{DA4CC085-CDC7-DBF1-30CD-0A0A37E32E4B}"/>
              </a:ext>
            </a:extLst>
          </p:cNvPr>
          <p:cNvSpPr/>
          <p:nvPr/>
        </p:nvSpPr>
        <p:spPr>
          <a:xfrm>
            <a:off x="10654287" y="3885908"/>
            <a:ext cx="1155069" cy="51154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1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100" b="1" i="1" dirty="0">
                <a:solidFill>
                  <a:schemeClr val="dk1"/>
                </a:solidFill>
              </a:rPr>
              <a:t>Requests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22;gdea865f612_0_48">
            <a:extLst>
              <a:ext uri="{FF2B5EF4-FFF2-40B4-BE49-F238E27FC236}">
                <a16:creationId xmlns:a16="http://schemas.microsoft.com/office/drawing/2014/main" id="{977D4D15-42AC-4949-0410-EC9944B9DFAC}"/>
              </a:ext>
            </a:extLst>
          </p:cNvPr>
          <p:cNvCxnSpPr>
            <a:cxnSpLocks/>
            <a:stCxn id="130" idx="1"/>
            <a:endCxn id="48" idx="3"/>
          </p:cNvCxnSpPr>
          <p:nvPr/>
        </p:nvCxnSpPr>
        <p:spPr>
          <a:xfrm flipH="1" flipV="1">
            <a:off x="9375398" y="4046732"/>
            <a:ext cx="1165888" cy="1565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cxnSp>
        <p:nvCxnSpPr>
          <p:cNvPr id="139" name="Google Shape;122;gdea865f612_0_48">
            <a:extLst>
              <a:ext uri="{FF2B5EF4-FFF2-40B4-BE49-F238E27FC236}">
                <a16:creationId xmlns:a16="http://schemas.microsoft.com/office/drawing/2014/main" id="{2C57B737-98A1-6B35-0FAD-ED70C4CCCF68}"/>
              </a:ext>
            </a:extLst>
          </p:cNvPr>
          <p:cNvCxnSpPr>
            <a:cxnSpLocks/>
            <a:stCxn id="48" idx="2"/>
            <a:endCxn id="50" idx="3"/>
          </p:cNvCxnSpPr>
          <p:nvPr/>
        </p:nvCxnSpPr>
        <p:spPr>
          <a:xfrm rot="5400000">
            <a:off x="7288725" y="4477588"/>
            <a:ext cx="1406001" cy="1138838"/>
          </a:xfrm>
          <a:prstGeom prst="bentConnector2">
            <a:avLst/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dash"/>
            <a:miter lim="800000"/>
            <a:headEnd type="triangle" w="med" len="med"/>
            <a:tailEnd type="none" w="med" len="med"/>
          </a:ln>
        </p:spPr>
      </p:cxnSp>
      <p:cxnSp>
        <p:nvCxnSpPr>
          <p:cNvPr id="142" name="Google Shape;122;gdea865f612_0_48">
            <a:extLst>
              <a:ext uri="{FF2B5EF4-FFF2-40B4-BE49-F238E27FC236}">
                <a16:creationId xmlns:a16="http://schemas.microsoft.com/office/drawing/2014/main" id="{4FCC64C3-0AA1-BF51-FADF-FC17A81C2021}"/>
              </a:ext>
            </a:extLst>
          </p:cNvPr>
          <p:cNvCxnSpPr>
            <a:cxnSpLocks/>
            <a:stCxn id="47" idx="1"/>
            <a:endCxn id="50" idx="3"/>
          </p:cNvCxnSpPr>
          <p:nvPr/>
        </p:nvCxnSpPr>
        <p:spPr>
          <a:xfrm rot="10800000" flipV="1">
            <a:off x="7422307" y="3143886"/>
            <a:ext cx="324583" cy="260612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dash"/>
            <a:miter lim="800000"/>
            <a:headEnd type="triangle" w="med" len="med"/>
            <a:tailEnd type="none" w="med" len="med"/>
          </a:ln>
        </p:spPr>
      </p:cxnSp>
      <p:cxnSp>
        <p:nvCxnSpPr>
          <p:cNvPr id="146" name="Google Shape;122;gdea865f612_0_48">
            <a:extLst>
              <a:ext uri="{FF2B5EF4-FFF2-40B4-BE49-F238E27FC236}">
                <a16:creationId xmlns:a16="http://schemas.microsoft.com/office/drawing/2014/main" id="{3E0F8DF2-95A4-66E6-F151-7C4BC984DD07}"/>
              </a:ext>
            </a:extLst>
          </p:cNvPr>
          <p:cNvCxnSpPr>
            <a:cxnSpLocks/>
            <a:endCxn id="98" idx="3"/>
          </p:cNvCxnSpPr>
          <p:nvPr/>
        </p:nvCxnSpPr>
        <p:spPr>
          <a:xfrm rot="10800000" flipV="1">
            <a:off x="8381075" y="1705839"/>
            <a:ext cx="2047210" cy="684343"/>
          </a:xfrm>
          <a:prstGeom prst="bentConnector3">
            <a:avLst>
              <a:gd name="adj1" fmla="val 41234"/>
            </a:avLst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dash"/>
            <a:miter lim="800000"/>
            <a:headEnd type="triangle" w="med" len="med"/>
            <a:tailEnd type="none" w="med" len="med"/>
          </a:ln>
        </p:spPr>
      </p:cxnSp>
      <p:cxnSp>
        <p:nvCxnSpPr>
          <p:cNvPr id="149" name="Google Shape;122;gdea865f612_0_48">
            <a:extLst>
              <a:ext uri="{FF2B5EF4-FFF2-40B4-BE49-F238E27FC236}">
                <a16:creationId xmlns:a16="http://schemas.microsoft.com/office/drawing/2014/main" id="{F2050ED2-D531-82BF-E918-1C022453D560}"/>
              </a:ext>
            </a:extLst>
          </p:cNvPr>
          <p:cNvCxnSpPr>
            <a:cxnSpLocks/>
            <a:stCxn id="118" idx="1"/>
            <a:endCxn id="120" idx="3"/>
          </p:cNvCxnSpPr>
          <p:nvPr/>
        </p:nvCxnSpPr>
        <p:spPr>
          <a:xfrm flipH="1">
            <a:off x="2529338" y="3105897"/>
            <a:ext cx="1129362" cy="4141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dash"/>
            <a:miter lim="800000"/>
            <a:headEnd type="none" w="med" len="med"/>
            <a:tailEnd type="triangle" w="med" len="med"/>
          </a:ln>
        </p:spPr>
      </p:cxnSp>
      <p:cxnSp>
        <p:nvCxnSpPr>
          <p:cNvPr id="152" name="Google Shape;122;gdea865f612_0_48">
            <a:extLst>
              <a:ext uri="{FF2B5EF4-FFF2-40B4-BE49-F238E27FC236}">
                <a16:creationId xmlns:a16="http://schemas.microsoft.com/office/drawing/2014/main" id="{B6A410CB-244F-28AD-6889-8C6DC5E20249}"/>
              </a:ext>
            </a:extLst>
          </p:cNvPr>
          <p:cNvCxnSpPr>
            <a:cxnSpLocks/>
          </p:cNvCxnSpPr>
          <p:nvPr/>
        </p:nvCxnSpPr>
        <p:spPr>
          <a:xfrm flipH="1">
            <a:off x="2544459" y="4229218"/>
            <a:ext cx="1114239" cy="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dash"/>
            <a:miter lim="800000"/>
            <a:headEnd type="none" w="med" len="med"/>
            <a:tailEnd type="triangle" w="med" len="med"/>
          </a:ln>
        </p:spPr>
      </p:cxnSp>
      <p:cxnSp>
        <p:nvCxnSpPr>
          <p:cNvPr id="155" name="Google Shape;122;gdea865f612_0_48">
            <a:extLst>
              <a:ext uri="{FF2B5EF4-FFF2-40B4-BE49-F238E27FC236}">
                <a16:creationId xmlns:a16="http://schemas.microsoft.com/office/drawing/2014/main" id="{F0E8BD44-BCD7-84F5-C174-0EBBF3583361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44460" y="3248966"/>
            <a:ext cx="1114238" cy="699830"/>
          </a:xfrm>
          <a:prstGeom prst="bentConnector3">
            <a:avLst>
              <a:gd name="adj1" fmla="val 68237"/>
            </a:avLst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dash"/>
            <a:miter lim="800000"/>
            <a:headEnd type="triangle" w="med" len="med"/>
            <a:tailEnd type="none" w="med" len="med"/>
          </a:ln>
        </p:spPr>
      </p:cxnSp>
      <p:sp>
        <p:nvSpPr>
          <p:cNvPr id="163" name="Google Shape;118;gdea865f612_0_48">
            <a:extLst>
              <a:ext uri="{FF2B5EF4-FFF2-40B4-BE49-F238E27FC236}">
                <a16:creationId xmlns:a16="http://schemas.microsoft.com/office/drawing/2014/main" id="{A7889AD4-3E7A-5E50-BF82-AD133F7344D9}"/>
              </a:ext>
            </a:extLst>
          </p:cNvPr>
          <p:cNvSpPr/>
          <p:nvPr/>
        </p:nvSpPr>
        <p:spPr>
          <a:xfrm>
            <a:off x="5616139" y="3173230"/>
            <a:ext cx="1853788" cy="65217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Engine</a:t>
            </a:r>
            <a:endParaRPr sz="1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22;gdea865f612_0_48">
            <a:extLst>
              <a:ext uri="{FF2B5EF4-FFF2-40B4-BE49-F238E27FC236}">
                <a16:creationId xmlns:a16="http://schemas.microsoft.com/office/drawing/2014/main" id="{50D0EE5D-1951-A671-8295-4D1967B7AF0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69062" y="2899256"/>
            <a:ext cx="547946" cy="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dash"/>
            <a:miter lim="800000"/>
            <a:headEnd type="triangle" w="med" len="med"/>
            <a:tailEnd type="none" w="med" len="med"/>
          </a:ln>
        </p:spPr>
      </p:cxnSp>
      <p:sp>
        <p:nvSpPr>
          <p:cNvPr id="183" name="Google Shape;119;gdea865f612_0_48">
            <a:extLst>
              <a:ext uri="{FF2B5EF4-FFF2-40B4-BE49-F238E27FC236}">
                <a16:creationId xmlns:a16="http://schemas.microsoft.com/office/drawing/2014/main" id="{0A8DA8E4-B2ED-DAFD-A9C8-79476DCEC86F}"/>
              </a:ext>
            </a:extLst>
          </p:cNvPr>
          <p:cNvSpPr/>
          <p:nvPr/>
        </p:nvSpPr>
        <p:spPr>
          <a:xfrm>
            <a:off x="8939215" y="5314551"/>
            <a:ext cx="2079415" cy="6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20;gdea865f612_0_48">
            <a:extLst>
              <a:ext uri="{FF2B5EF4-FFF2-40B4-BE49-F238E27FC236}">
                <a16:creationId xmlns:a16="http://schemas.microsoft.com/office/drawing/2014/main" id="{520ABF1C-A585-8A11-BD60-205FDE29D8D0}"/>
              </a:ext>
            </a:extLst>
          </p:cNvPr>
          <p:cNvSpPr/>
          <p:nvPr/>
        </p:nvSpPr>
        <p:spPr>
          <a:xfrm>
            <a:off x="9056970" y="5426908"/>
            <a:ext cx="2079415" cy="6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dirty="0">
                <a:solidFill>
                  <a:schemeClr val="dk1"/>
                </a:solidFill>
              </a:rPr>
              <a:t>PolicyExceptions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" name="Google Shape;122;gdea865f612_0_48">
            <a:extLst>
              <a:ext uri="{FF2B5EF4-FFF2-40B4-BE49-F238E27FC236}">
                <a16:creationId xmlns:a16="http://schemas.microsoft.com/office/drawing/2014/main" id="{7F36DEB8-D514-DAA7-663D-6065987946DD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87969" y="2876207"/>
            <a:ext cx="803237" cy="294533"/>
          </a:xfrm>
          <a:prstGeom prst="bentConnector3">
            <a:avLst>
              <a:gd name="adj1" fmla="val 99805"/>
            </a:avLst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dash"/>
            <a:miter lim="800000"/>
            <a:headEnd type="none" w="med" len="med"/>
            <a:tailEnd type="triangle" w="med" len="med"/>
          </a:ln>
        </p:spPr>
      </p:cxnSp>
      <p:cxnSp>
        <p:nvCxnSpPr>
          <p:cNvPr id="207" name="Google Shape;122;gdea865f612_0_48">
            <a:extLst>
              <a:ext uri="{FF2B5EF4-FFF2-40B4-BE49-F238E27FC236}">
                <a16:creationId xmlns:a16="http://schemas.microsoft.com/office/drawing/2014/main" id="{01B19677-0EF3-A9D6-3982-CEFD0BC12B5C}"/>
              </a:ext>
            </a:extLst>
          </p:cNvPr>
          <p:cNvCxnSpPr>
            <a:cxnSpLocks/>
            <a:stCxn id="48" idx="1"/>
          </p:cNvCxnSpPr>
          <p:nvPr/>
        </p:nvCxnSpPr>
        <p:spPr>
          <a:xfrm rot="10800000">
            <a:off x="6543033" y="3825404"/>
            <a:ext cx="1203856" cy="221328"/>
          </a:xfrm>
          <a:prstGeom prst="bentConnector2">
            <a:avLst/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dash"/>
            <a:miter lim="800000"/>
            <a:headEnd type="none" w="med" len="med"/>
            <a:tailEnd type="triangle" w="med" len="med"/>
          </a:ln>
        </p:spPr>
      </p:cxnSp>
      <p:cxnSp>
        <p:nvCxnSpPr>
          <p:cNvPr id="225" name="Google Shape;122;gdea865f612_0_48">
            <a:extLst>
              <a:ext uri="{FF2B5EF4-FFF2-40B4-BE49-F238E27FC236}">
                <a16:creationId xmlns:a16="http://schemas.microsoft.com/office/drawing/2014/main" id="{CB1586D0-1ADE-D27D-7253-1F0CAC021A99}"/>
              </a:ext>
            </a:extLst>
          </p:cNvPr>
          <p:cNvCxnSpPr>
            <a:cxnSpLocks/>
            <a:endCxn id="118" idx="3"/>
          </p:cNvCxnSpPr>
          <p:nvPr/>
        </p:nvCxnSpPr>
        <p:spPr>
          <a:xfrm rot="16200000" flipV="1">
            <a:off x="4187616" y="4122059"/>
            <a:ext cx="2222600" cy="190276"/>
          </a:xfrm>
          <a:prstGeom prst="bentConnector2">
            <a:avLst/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dash"/>
            <a:miter lim="800000"/>
            <a:headEnd type="none" w="med" len="med"/>
            <a:tailEnd type="triangle" w="med" len="med"/>
          </a:ln>
        </p:spPr>
      </p:cxnSp>
      <p:cxnSp>
        <p:nvCxnSpPr>
          <p:cNvPr id="6" name="Google Shape;122;gdea865f612_0_48">
            <a:extLst>
              <a:ext uri="{FF2B5EF4-FFF2-40B4-BE49-F238E27FC236}">
                <a16:creationId xmlns:a16="http://schemas.microsoft.com/office/drawing/2014/main" id="{03E6513F-D639-2770-487D-025C4951EB3D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95201" y="2852032"/>
            <a:ext cx="1489147" cy="3435890"/>
          </a:xfrm>
          <a:prstGeom prst="bentConnector3">
            <a:avLst>
              <a:gd name="adj1" fmla="val 77681"/>
            </a:avLst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dash"/>
            <a:miter lim="800000"/>
            <a:headEnd type="triangle" w="med" len="med"/>
            <a:tailEnd type="none" w="med" len="med"/>
          </a:ln>
        </p:spPr>
      </p:cxnSp>
      <p:cxnSp>
        <p:nvCxnSpPr>
          <p:cNvPr id="32" name="Google Shape;122;gdea865f612_0_48">
            <a:extLst>
              <a:ext uri="{FF2B5EF4-FFF2-40B4-BE49-F238E27FC236}">
                <a16:creationId xmlns:a16="http://schemas.microsoft.com/office/drawing/2014/main" id="{C7A2BD17-7C80-93E8-ECF2-01C228B9FC26}"/>
              </a:ext>
            </a:extLst>
          </p:cNvPr>
          <p:cNvCxnSpPr>
            <a:cxnSpLocks/>
          </p:cNvCxnSpPr>
          <p:nvPr/>
        </p:nvCxnSpPr>
        <p:spPr>
          <a:xfrm rot="10800000">
            <a:off x="8428946" y="2518953"/>
            <a:ext cx="2112341" cy="1385742"/>
          </a:xfrm>
          <a:prstGeom prst="bentConnector3">
            <a:avLst>
              <a:gd name="adj1" fmla="val 44288"/>
            </a:avLst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dash"/>
            <a:miter lim="800000"/>
            <a:headEnd type="triangle" w="med" len="med"/>
            <a:tailEnd type="none" w="med" len="med"/>
          </a:ln>
        </p:spPr>
      </p:cxnSp>
      <p:cxnSp>
        <p:nvCxnSpPr>
          <p:cNvPr id="39" name="Google Shape;122;gdea865f612_0_48">
            <a:extLst>
              <a:ext uri="{FF2B5EF4-FFF2-40B4-BE49-F238E27FC236}">
                <a16:creationId xmlns:a16="http://schemas.microsoft.com/office/drawing/2014/main" id="{AF47D618-9968-12D5-3D18-9A4CF7DC68C7}"/>
              </a:ext>
            </a:extLst>
          </p:cNvPr>
          <p:cNvCxnSpPr>
            <a:cxnSpLocks/>
            <a:endCxn id="49" idx="0"/>
          </p:cNvCxnSpPr>
          <p:nvPr/>
        </p:nvCxnSpPr>
        <p:spPr>
          <a:xfrm rot="16200000" flipH="1">
            <a:off x="5519506" y="4569213"/>
            <a:ext cx="1489146" cy="152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dash"/>
            <a:miter lim="800000"/>
            <a:headEnd type="triangle" w="med" len="med"/>
            <a:tailEnd type="none" w="med" len="med"/>
          </a:ln>
        </p:spPr>
      </p:cxnSp>
      <p:cxnSp>
        <p:nvCxnSpPr>
          <p:cNvPr id="53" name="Google Shape;122;gdea865f612_0_48">
            <a:extLst>
              <a:ext uri="{FF2B5EF4-FFF2-40B4-BE49-F238E27FC236}">
                <a16:creationId xmlns:a16="http://schemas.microsoft.com/office/drawing/2014/main" id="{5AC9D5BB-CD7A-1CF6-8EA4-6E9AA7AFFFD1}"/>
              </a:ext>
            </a:extLst>
          </p:cNvPr>
          <p:cNvCxnSpPr>
            <a:cxnSpLocks/>
          </p:cNvCxnSpPr>
          <p:nvPr/>
        </p:nvCxnSpPr>
        <p:spPr>
          <a:xfrm rot="16200000" flipV="1">
            <a:off x="4212788" y="3961202"/>
            <a:ext cx="2677164" cy="5325"/>
          </a:xfrm>
          <a:prstGeom prst="bentConnector3">
            <a:avLst>
              <a:gd name="adj1" fmla="val 48933"/>
            </a:avLst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dash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04EC902-5EA4-4C7A-AA5B-B14496307B0D}"/>
              </a:ext>
            </a:extLst>
          </p:cNvPr>
          <p:cNvSpPr/>
          <p:nvPr/>
        </p:nvSpPr>
        <p:spPr>
          <a:xfrm>
            <a:off x="4425411" y="2574827"/>
            <a:ext cx="1422896" cy="658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attestors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A9E1B4D-7890-48DE-9818-6BAA961E81C6}"/>
              </a:ext>
            </a:extLst>
          </p:cNvPr>
          <p:cNvSpPr/>
          <p:nvPr/>
        </p:nvSpPr>
        <p:spPr>
          <a:xfrm>
            <a:off x="4199051" y="5250643"/>
            <a:ext cx="1875616" cy="658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attestations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CDE8663-4048-40AE-B712-4D9C84A09093}"/>
              </a:ext>
            </a:extLst>
          </p:cNvPr>
          <p:cNvCxnSpPr>
            <a:cxnSpLocks/>
            <a:stCxn id="21" idx="3"/>
            <a:endCxn id="15" idx="1"/>
          </p:cNvCxnSpPr>
          <p:nvPr/>
        </p:nvCxnSpPr>
        <p:spPr>
          <a:xfrm flipV="1">
            <a:off x="2887596" y="2904238"/>
            <a:ext cx="1537815" cy="1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08CB6BD-BFE9-4776-8DEC-A83DB5F14246}"/>
              </a:ext>
            </a:extLst>
          </p:cNvPr>
          <p:cNvSpPr txBox="1"/>
          <p:nvPr/>
        </p:nvSpPr>
        <p:spPr>
          <a:xfrm>
            <a:off x="3662299" y="2515967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0 - *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BB31218-34D8-4ED8-8CED-32E9EB97490B}"/>
              </a:ext>
            </a:extLst>
          </p:cNvPr>
          <p:cNvSpPr/>
          <p:nvPr/>
        </p:nvSpPr>
        <p:spPr>
          <a:xfrm>
            <a:off x="906117" y="2603236"/>
            <a:ext cx="1981479" cy="602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verifyImages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32578CD-4C19-CCF0-5E6A-0E960CBBB833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>
            <a:off x="2887596" y="2904239"/>
            <a:ext cx="1311455" cy="2675815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215554F-8043-9F42-F8AC-BE022FCBD28E}"/>
              </a:ext>
            </a:extLst>
          </p:cNvPr>
          <p:cNvSpPr/>
          <p:nvPr/>
        </p:nvSpPr>
        <p:spPr>
          <a:xfrm>
            <a:off x="8724111" y="1707917"/>
            <a:ext cx="1811327" cy="658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keys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F2EE612-71E5-D5BC-7736-AF641C0B91FC}"/>
              </a:ext>
            </a:extLst>
          </p:cNvPr>
          <p:cNvSpPr/>
          <p:nvPr/>
        </p:nvSpPr>
        <p:spPr>
          <a:xfrm>
            <a:off x="8719103" y="2612715"/>
            <a:ext cx="1811327" cy="658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certificates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392C258-7775-E94B-7101-8DBC2FE8B82D}"/>
              </a:ext>
            </a:extLst>
          </p:cNvPr>
          <p:cNvSpPr/>
          <p:nvPr/>
        </p:nvSpPr>
        <p:spPr>
          <a:xfrm>
            <a:off x="8719103" y="3517513"/>
            <a:ext cx="1811327" cy="658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keyless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8030997-15FF-9FCF-D1FD-93F6CBC28E17}"/>
              </a:ext>
            </a:extLst>
          </p:cNvPr>
          <p:cNvCxnSpPr>
            <a:cxnSpLocks/>
            <a:stCxn id="15" idx="3"/>
            <a:endCxn id="34" idx="1"/>
          </p:cNvCxnSpPr>
          <p:nvPr/>
        </p:nvCxnSpPr>
        <p:spPr>
          <a:xfrm flipV="1">
            <a:off x="5848307" y="2037328"/>
            <a:ext cx="2875804" cy="86691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055C5FA-CDE9-8E1E-80A8-58BF124A4918}"/>
              </a:ext>
            </a:extLst>
          </p:cNvPr>
          <p:cNvCxnSpPr>
            <a:cxnSpLocks/>
            <a:stCxn id="15" idx="3"/>
            <a:endCxn id="35" idx="1"/>
          </p:cNvCxnSpPr>
          <p:nvPr/>
        </p:nvCxnSpPr>
        <p:spPr>
          <a:xfrm>
            <a:off x="5848307" y="2904238"/>
            <a:ext cx="2870796" cy="37888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3971049-3EFB-FB36-9A17-551E744A84A7}"/>
              </a:ext>
            </a:extLst>
          </p:cNvPr>
          <p:cNvCxnSpPr>
            <a:cxnSpLocks/>
            <a:stCxn id="15" idx="3"/>
            <a:endCxn id="36" idx="1"/>
          </p:cNvCxnSpPr>
          <p:nvPr/>
        </p:nvCxnSpPr>
        <p:spPr>
          <a:xfrm>
            <a:off x="5848307" y="2904238"/>
            <a:ext cx="2870796" cy="942686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7A25E1D-F87D-A3F8-AA20-12092B10F00A}"/>
              </a:ext>
            </a:extLst>
          </p:cNvPr>
          <p:cNvSpPr txBox="1"/>
          <p:nvPr/>
        </p:nvSpPr>
        <p:spPr>
          <a:xfrm>
            <a:off x="3589686" y="5176257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0 - *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EED052D-58D2-74AD-9F99-E36FC9DE4D74}"/>
              </a:ext>
            </a:extLst>
          </p:cNvPr>
          <p:cNvSpPr txBox="1"/>
          <p:nvPr/>
        </p:nvSpPr>
        <p:spPr>
          <a:xfrm>
            <a:off x="6212268" y="3034255"/>
            <a:ext cx="7713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any </a:t>
            </a:r>
          </a:p>
          <a:p>
            <a:pPr algn="ctr"/>
            <a:r>
              <a:rPr lang="en-US" dirty="0"/>
              <a:t>all </a:t>
            </a:r>
          </a:p>
          <a:p>
            <a:pPr algn="ctr"/>
            <a:r>
              <a:rPr lang="en-US" dirty="0"/>
              <a:t>at-least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4B64F10-6F2D-1DEF-4FE0-179EC55E2976}"/>
              </a:ext>
            </a:extLst>
          </p:cNvPr>
          <p:cNvSpPr txBox="1"/>
          <p:nvPr/>
        </p:nvSpPr>
        <p:spPr>
          <a:xfrm>
            <a:off x="4220576" y="142675"/>
            <a:ext cx="2659790" cy="1625904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32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600" dirty="0">
                <a:solidFill>
                  <a:srgbClr val="4472C4"/>
                </a:solidFill>
              </a:rPr>
              <a:t>imageReferences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{image}</a:t>
            </a:r>
          </a:p>
          <a:p>
            <a:pPr algn="l"/>
            <a:r>
              <a:rPr lang="en-US" sz="1600" dirty="0">
                <a:solidFill>
                  <a:srgbClr val="4472C4"/>
                </a:solidFill>
              </a:rPr>
              <a:t>required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{true | false}</a:t>
            </a:r>
            <a:b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600" dirty="0">
                <a:solidFill>
                  <a:srgbClr val="4472C4"/>
                </a:solidFill>
              </a:rPr>
              <a:t>verifyDigest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{true | false}</a:t>
            </a:r>
            <a:b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600" dirty="0">
                <a:solidFill>
                  <a:srgbClr val="4472C4"/>
                </a:solidFill>
              </a:rPr>
              <a:t>mutateDigest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{true | false}</a:t>
            </a:r>
          </a:p>
          <a:p>
            <a:pPr algn="l"/>
            <a:r>
              <a:rPr lang="en-US" sz="1600" dirty="0">
                <a:solidFill>
                  <a:srgbClr val="4472C4"/>
                </a:solidFill>
              </a:rPr>
              <a:t>repository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{repository}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84862A4-76A7-4271-AC62-D769F17C33EF}"/>
              </a:ext>
            </a:extLst>
          </p:cNvPr>
          <p:cNvCxnSpPr>
            <a:cxnSpLocks/>
            <a:stCxn id="21" idx="3"/>
            <a:endCxn id="64" idx="1"/>
          </p:cNvCxnSpPr>
          <p:nvPr/>
        </p:nvCxnSpPr>
        <p:spPr>
          <a:xfrm flipV="1">
            <a:off x="2887596" y="955627"/>
            <a:ext cx="1332980" cy="1948612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B22B890-D30E-BCF2-052E-6D732689CA0A}"/>
              </a:ext>
            </a:extLst>
          </p:cNvPr>
          <p:cNvSpPr txBox="1"/>
          <p:nvPr/>
        </p:nvSpPr>
        <p:spPr>
          <a:xfrm>
            <a:off x="3461022" y="485348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1 - 1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96F3D6-6DD2-D4B2-41D7-9A8202EC7D40}"/>
              </a:ext>
            </a:extLst>
          </p:cNvPr>
          <p:cNvSpPr/>
          <p:nvPr/>
        </p:nvSpPr>
        <p:spPr>
          <a:xfrm>
            <a:off x="8539137" y="5256190"/>
            <a:ext cx="2269033" cy="658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attestors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B4D411C-2094-C488-52C3-589A09AB8080}"/>
              </a:ext>
            </a:extLst>
          </p:cNvPr>
          <p:cNvCxnSpPr>
            <a:cxnSpLocks/>
            <a:stCxn id="16" idx="3"/>
            <a:endCxn id="6" idx="1"/>
          </p:cNvCxnSpPr>
          <p:nvPr/>
        </p:nvCxnSpPr>
        <p:spPr>
          <a:xfrm>
            <a:off x="6074667" y="5580054"/>
            <a:ext cx="2464470" cy="554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C8E098-3060-FC15-DEBE-D9FBD3C76056}"/>
              </a:ext>
            </a:extLst>
          </p:cNvPr>
          <p:cNvSpPr/>
          <p:nvPr/>
        </p:nvSpPr>
        <p:spPr>
          <a:xfrm>
            <a:off x="8490249" y="4422311"/>
            <a:ext cx="2317921" cy="658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predicateType</a:t>
            </a:r>
            <a:endParaRPr lang="en-US" sz="2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0193CF-6752-D371-1071-179352F69325}"/>
              </a:ext>
            </a:extLst>
          </p:cNvPr>
          <p:cNvSpPr/>
          <p:nvPr/>
        </p:nvSpPr>
        <p:spPr>
          <a:xfrm>
            <a:off x="8539138" y="6046742"/>
            <a:ext cx="2269032" cy="658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conditions</a:t>
            </a:r>
            <a:endParaRPr lang="en-US" sz="2400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B752C1-18A3-8346-C58A-D10816B143FC}"/>
              </a:ext>
            </a:extLst>
          </p:cNvPr>
          <p:cNvCxnSpPr>
            <a:cxnSpLocks/>
            <a:stCxn id="16" idx="3"/>
            <a:endCxn id="8" idx="1"/>
          </p:cNvCxnSpPr>
          <p:nvPr/>
        </p:nvCxnSpPr>
        <p:spPr>
          <a:xfrm flipV="1">
            <a:off x="6074667" y="4751722"/>
            <a:ext cx="2415582" cy="828332"/>
          </a:xfrm>
          <a:prstGeom prst="bentConnector3">
            <a:avLst>
              <a:gd name="adj1" fmla="val 50986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4BCA847-FF28-3932-05F4-715538495E5E}"/>
              </a:ext>
            </a:extLst>
          </p:cNvPr>
          <p:cNvCxnSpPr>
            <a:cxnSpLocks/>
            <a:stCxn id="16" idx="3"/>
            <a:endCxn id="9" idx="1"/>
          </p:cNvCxnSpPr>
          <p:nvPr/>
        </p:nvCxnSpPr>
        <p:spPr>
          <a:xfrm>
            <a:off x="6074667" y="5580054"/>
            <a:ext cx="2464471" cy="79609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E1945A46-6CC4-21D4-7F96-6CECC6F68294}"/>
              </a:ext>
            </a:extLst>
          </p:cNvPr>
          <p:cNvCxnSpPr>
            <a:cxnSpLocks/>
            <a:stCxn id="15" idx="3"/>
            <a:endCxn id="115" idx="1"/>
          </p:cNvCxnSpPr>
          <p:nvPr/>
        </p:nvCxnSpPr>
        <p:spPr>
          <a:xfrm flipV="1">
            <a:off x="5848307" y="1132530"/>
            <a:ext cx="2870796" cy="1771708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C0584FD9-D8E0-87CF-589B-77BC35067E44}"/>
              </a:ext>
            </a:extLst>
          </p:cNvPr>
          <p:cNvSpPr/>
          <p:nvPr/>
        </p:nvSpPr>
        <p:spPr>
          <a:xfrm>
            <a:off x="8719103" y="803119"/>
            <a:ext cx="1811327" cy="658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attestor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486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"/>
          <p:cNvSpPr/>
          <p:nvPr/>
        </p:nvSpPr>
        <p:spPr>
          <a:xfrm>
            <a:off x="4348975" y="773592"/>
            <a:ext cx="7064307" cy="547977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4532541" y="2692151"/>
            <a:ext cx="1125212" cy="71250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Admission Controller Service</a:t>
            </a:r>
            <a:endParaRPr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7953804" y="2612322"/>
            <a:ext cx="1074679" cy="67340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Pod</a:t>
            </a:r>
            <a:endParaRPr sz="140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8003704" y="2709718"/>
            <a:ext cx="1074679" cy="67340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8078552" y="2801395"/>
            <a:ext cx="1106163" cy="67340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Admission Controller Pod</a:t>
            </a:r>
            <a:endParaRPr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2"/>
          <p:cNvCxnSpPr>
            <a:cxnSpLocks/>
            <a:stCxn id="131" idx="1"/>
            <a:endCxn id="151" idx="3"/>
          </p:cNvCxnSpPr>
          <p:nvPr/>
        </p:nvCxnSpPr>
        <p:spPr>
          <a:xfrm flipH="1">
            <a:off x="7459455" y="2949026"/>
            <a:ext cx="494349" cy="9937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none" w="med" len="med"/>
          </a:ln>
        </p:spPr>
      </p:cxnSp>
      <p:cxnSp>
        <p:nvCxnSpPr>
          <p:cNvPr id="139" name="Google Shape;139;p2"/>
          <p:cNvCxnSpPr>
            <a:cxnSpLocks/>
            <a:stCxn id="132" idx="1"/>
            <a:endCxn id="151" idx="3"/>
          </p:cNvCxnSpPr>
          <p:nvPr/>
        </p:nvCxnSpPr>
        <p:spPr>
          <a:xfrm flipH="1">
            <a:off x="7459455" y="3046422"/>
            <a:ext cx="544249" cy="198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none" w="med" len="med"/>
          </a:ln>
        </p:spPr>
      </p:cxnSp>
      <p:cxnSp>
        <p:nvCxnSpPr>
          <p:cNvPr id="140" name="Google Shape;140;p2"/>
          <p:cNvCxnSpPr>
            <a:cxnSpLocks/>
            <a:stCxn id="133" idx="1"/>
            <a:endCxn id="151" idx="3"/>
          </p:cNvCxnSpPr>
          <p:nvPr/>
        </p:nvCxnSpPr>
        <p:spPr>
          <a:xfrm flipH="1" flipV="1">
            <a:off x="7459455" y="3048404"/>
            <a:ext cx="619097" cy="8969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none" w="med" len="med"/>
          </a:ln>
        </p:spPr>
      </p:cxnSp>
      <p:sp>
        <p:nvSpPr>
          <p:cNvPr id="141" name="Google Shape;141;p2"/>
          <p:cNvSpPr/>
          <p:nvPr/>
        </p:nvSpPr>
        <p:spPr>
          <a:xfrm>
            <a:off x="706839" y="3513479"/>
            <a:ext cx="2725615" cy="374410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"/>
          <p:cNvSpPr/>
          <p:nvPr/>
        </p:nvSpPr>
        <p:spPr>
          <a:xfrm>
            <a:off x="778645" y="2130851"/>
            <a:ext cx="1242571" cy="414657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"/>
          <p:cNvSpPr/>
          <p:nvPr/>
        </p:nvSpPr>
        <p:spPr>
          <a:xfrm>
            <a:off x="739315" y="2794393"/>
            <a:ext cx="1978490" cy="414657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"/>
          <p:cNvSpPr/>
          <p:nvPr/>
        </p:nvSpPr>
        <p:spPr>
          <a:xfrm>
            <a:off x="9522482" y="4779681"/>
            <a:ext cx="1566794" cy="369301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ServiceAccount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"/>
          <p:cNvSpPr/>
          <p:nvPr/>
        </p:nvSpPr>
        <p:spPr>
          <a:xfrm>
            <a:off x="9529448" y="4312201"/>
            <a:ext cx="1552862" cy="369301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ConfigMap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"/>
          <p:cNvSpPr/>
          <p:nvPr/>
        </p:nvSpPr>
        <p:spPr>
          <a:xfrm>
            <a:off x="811985" y="3619553"/>
            <a:ext cx="2725615" cy="374410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CustomResourceDefinition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"/>
          <p:cNvSpPr/>
          <p:nvPr/>
        </p:nvSpPr>
        <p:spPr>
          <a:xfrm>
            <a:off x="855173" y="2900986"/>
            <a:ext cx="1978490" cy="414657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ClusterRoleBinding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"/>
          <p:cNvSpPr/>
          <p:nvPr/>
        </p:nvSpPr>
        <p:spPr>
          <a:xfrm>
            <a:off x="876611" y="2225727"/>
            <a:ext cx="1242571" cy="414657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ClusterRole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 txBox="1"/>
          <p:nvPr/>
        </p:nvSpPr>
        <p:spPr>
          <a:xfrm>
            <a:off x="8155945" y="568572"/>
            <a:ext cx="24474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Kyverno Namespace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>
            <a:off x="9516131" y="5247161"/>
            <a:ext cx="1566794" cy="369301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Secret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/>
          <p:nvPr/>
        </p:nvSpPr>
        <p:spPr>
          <a:xfrm>
            <a:off x="6253150" y="2711700"/>
            <a:ext cx="1206305" cy="67340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Admission Controller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"/>
          <p:cNvSpPr/>
          <p:nvPr/>
        </p:nvSpPr>
        <p:spPr>
          <a:xfrm rot="16200000">
            <a:off x="2038255" y="166311"/>
            <a:ext cx="453711" cy="332279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1538903" y="965926"/>
            <a:ext cx="13344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cluster-wide resources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187A1D-4368-05A6-9353-AB01EB413F8A}"/>
              </a:ext>
            </a:extLst>
          </p:cNvPr>
          <p:cNvSpPr/>
          <p:nvPr/>
        </p:nvSpPr>
        <p:spPr>
          <a:xfrm>
            <a:off x="5985954" y="2507610"/>
            <a:ext cx="3314534" cy="1179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130;p2">
            <a:extLst>
              <a:ext uri="{FF2B5EF4-FFF2-40B4-BE49-F238E27FC236}">
                <a16:creationId xmlns:a16="http://schemas.microsoft.com/office/drawing/2014/main" id="{05F42363-C8A8-B086-F475-269A1B0FBC45}"/>
              </a:ext>
            </a:extLst>
          </p:cNvPr>
          <p:cNvSpPr/>
          <p:nvPr/>
        </p:nvSpPr>
        <p:spPr>
          <a:xfrm>
            <a:off x="4540346" y="1611449"/>
            <a:ext cx="991383" cy="50797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Cleanup</a:t>
            </a:r>
            <a:r>
              <a:rPr lang="en-US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Service</a:t>
            </a:r>
            <a:endParaRPr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33;p2">
            <a:extLst>
              <a:ext uri="{FF2B5EF4-FFF2-40B4-BE49-F238E27FC236}">
                <a16:creationId xmlns:a16="http://schemas.microsoft.com/office/drawing/2014/main" id="{34576DB9-5BB2-0403-60CF-B6C5CCC1BC3F}"/>
              </a:ext>
            </a:extLst>
          </p:cNvPr>
          <p:cNvSpPr/>
          <p:nvPr/>
        </p:nvSpPr>
        <p:spPr>
          <a:xfrm>
            <a:off x="8053533" y="1587724"/>
            <a:ext cx="917218" cy="41196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180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51;p2">
            <a:extLst>
              <a:ext uri="{FF2B5EF4-FFF2-40B4-BE49-F238E27FC236}">
                <a16:creationId xmlns:a16="http://schemas.microsoft.com/office/drawing/2014/main" id="{7B5A0A1D-6BBD-0C78-9173-8F75FC6CA932}"/>
              </a:ext>
            </a:extLst>
          </p:cNvPr>
          <p:cNvSpPr/>
          <p:nvPr/>
        </p:nvSpPr>
        <p:spPr>
          <a:xfrm>
            <a:off x="6153552" y="1645802"/>
            <a:ext cx="1282026" cy="45307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Cleanup</a:t>
            </a:r>
            <a:endParaRPr lang="en-US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2F9CE7-B608-8247-ABC4-73AA550C8E3F}"/>
              </a:ext>
            </a:extLst>
          </p:cNvPr>
          <p:cNvSpPr/>
          <p:nvPr/>
        </p:nvSpPr>
        <p:spPr>
          <a:xfrm>
            <a:off x="5989923" y="1471452"/>
            <a:ext cx="3328757" cy="829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Google Shape;137;p2">
            <a:extLst>
              <a:ext uri="{FF2B5EF4-FFF2-40B4-BE49-F238E27FC236}">
                <a16:creationId xmlns:a16="http://schemas.microsoft.com/office/drawing/2014/main" id="{F9E010D8-18D4-3A37-9924-7CACF502A825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7435578" y="1793708"/>
            <a:ext cx="617955" cy="7863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6" name="Google Shape;145;p2">
            <a:extLst>
              <a:ext uri="{FF2B5EF4-FFF2-40B4-BE49-F238E27FC236}">
                <a16:creationId xmlns:a16="http://schemas.microsoft.com/office/drawing/2014/main" id="{D61F1FC4-9D54-8A07-A61E-AA888B63840B}"/>
              </a:ext>
            </a:extLst>
          </p:cNvPr>
          <p:cNvSpPr/>
          <p:nvPr/>
        </p:nvSpPr>
        <p:spPr>
          <a:xfrm>
            <a:off x="9529448" y="3844721"/>
            <a:ext cx="1552862" cy="369301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Lease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45;p2">
            <a:extLst>
              <a:ext uri="{FF2B5EF4-FFF2-40B4-BE49-F238E27FC236}">
                <a16:creationId xmlns:a16="http://schemas.microsoft.com/office/drawing/2014/main" id="{95E3D991-CCF2-89A3-B337-BB1346728614}"/>
              </a:ext>
            </a:extLst>
          </p:cNvPr>
          <p:cNvSpPr/>
          <p:nvPr/>
        </p:nvSpPr>
        <p:spPr>
          <a:xfrm>
            <a:off x="9529448" y="3377241"/>
            <a:ext cx="1552862" cy="369301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Role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45;p2">
            <a:extLst>
              <a:ext uri="{FF2B5EF4-FFF2-40B4-BE49-F238E27FC236}">
                <a16:creationId xmlns:a16="http://schemas.microsoft.com/office/drawing/2014/main" id="{7A62A3C0-0EBB-01E3-CEAB-16A8DB34B1D3}"/>
              </a:ext>
            </a:extLst>
          </p:cNvPr>
          <p:cNvSpPr/>
          <p:nvPr/>
        </p:nvSpPr>
        <p:spPr>
          <a:xfrm>
            <a:off x="9544179" y="2904349"/>
            <a:ext cx="1552862" cy="369301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RoleBinding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45;p2">
            <a:extLst>
              <a:ext uri="{FF2B5EF4-FFF2-40B4-BE49-F238E27FC236}">
                <a16:creationId xmlns:a16="http://schemas.microsoft.com/office/drawing/2014/main" id="{BDEE2698-89E2-CA71-4649-C0E7447124D9}"/>
              </a:ext>
            </a:extLst>
          </p:cNvPr>
          <p:cNvSpPr/>
          <p:nvPr/>
        </p:nvSpPr>
        <p:spPr>
          <a:xfrm>
            <a:off x="9536414" y="2436869"/>
            <a:ext cx="1552862" cy="369301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UpdateRequest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45;p2">
            <a:extLst>
              <a:ext uri="{FF2B5EF4-FFF2-40B4-BE49-F238E27FC236}">
                <a16:creationId xmlns:a16="http://schemas.microsoft.com/office/drawing/2014/main" id="{625ECD39-ECF0-F571-CFAE-E65FCA98D998}"/>
              </a:ext>
            </a:extLst>
          </p:cNvPr>
          <p:cNvSpPr/>
          <p:nvPr/>
        </p:nvSpPr>
        <p:spPr>
          <a:xfrm>
            <a:off x="9544179" y="1969389"/>
            <a:ext cx="1552862" cy="369301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CronJob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33;p2">
            <a:extLst>
              <a:ext uri="{FF2B5EF4-FFF2-40B4-BE49-F238E27FC236}">
                <a16:creationId xmlns:a16="http://schemas.microsoft.com/office/drawing/2014/main" id="{E58A6AF0-24C4-04B2-527E-44A26789B052}"/>
              </a:ext>
            </a:extLst>
          </p:cNvPr>
          <p:cNvSpPr/>
          <p:nvPr/>
        </p:nvSpPr>
        <p:spPr>
          <a:xfrm>
            <a:off x="8137841" y="1666355"/>
            <a:ext cx="917218" cy="41196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180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133;p2">
            <a:extLst>
              <a:ext uri="{FF2B5EF4-FFF2-40B4-BE49-F238E27FC236}">
                <a16:creationId xmlns:a16="http://schemas.microsoft.com/office/drawing/2014/main" id="{35C0EF49-CFA4-94CF-7CA5-5272B9407DE2}"/>
              </a:ext>
            </a:extLst>
          </p:cNvPr>
          <p:cNvSpPr/>
          <p:nvPr/>
        </p:nvSpPr>
        <p:spPr>
          <a:xfrm>
            <a:off x="8225310" y="1740094"/>
            <a:ext cx="917218" cy="41196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Cleanup Pod</a:t>
            </a:r>
            <a:endParaRPr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137;p2">
            <a:extLst>
              <a:ext uri="{FF2B5EF4-FFF2-40B4-BE49-F238E27FC236}">
                <a16:creationId xmlns:a16="http://schemas.microsoft.com/office/drawing/2014/main" id="{45077CC3-2887-4596-4C00-BFC93B9FF704}"/>
              </a:ext>
            </a:extLst>
          </p:cNvPr>
          <p:cNvCxnSpPr>
            <a:cxnSpLocks/>
            <a:stCxn id="5" idx="3"/>
            <a:endCxn id="23" idx="1"/>
          </p:cNvCxnSpPr>
          <p:nvPr/>
        </p:nvCxnSpPr>
        <p:spPr>
          <a:xfrm>
            <a:off x="7435578" y="1872339"/>
            <a:ext cx="70226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8" name="Google Shape;137;p2">
            <a:extLst>
              <a:ext uri="{FF2B5EF4-FFF2-40B4-BE49-F238E27FC236}">
                <a16:creationId xmlns:a16="http://schemas.microsoft.com/office/drawing/2014/main" id="{E0B2C192-BD41-4C84-30E3-FBFF247AD2D3}"/>
              </a:ext>
            </a:extLst>
          </p:cNvPr>
          <p:cNvCxnSpPr>
            <a:cxnSpLocks/>
            <a:stCxn id="5" idx="3"/>
            <a:endCxn id="22" idx="1"/>
          </p:cNvCxnSpPr>
          <p:nvPr/>
        </p:nvCxnSpPr>
        <p:spPr>
          <a:xfrm>
            <a:off x="7435578" y="1872339"/>
            <a:ext cx="789732" cy="7373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36" name="Google Shape;134;p2">
            <a:extLst>
              <a:ext uri="{FF2B5EF4-FFF2-40B4-BE49-F238E27FC236}">
                <a16:creationId xmlns:a16="http://schemas.microsoft.com/office/drawing/2014/main" id="{C30C14BC-A473-E852-57E6-1842CE0F1A6A}"/>
              </a:ext>
            </a:extLst>
          </p:cNvPr>
          <p:cNvSpPr/>
          <p:nvPr/>
        </p:nvSpPr>
        <p:spPr>
          <a:xfrm>
            <a:off x="688065" y="4104050"/>
            <a:ext cx="3150434" cy="408472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135;p2">
            <a:extLst>
              <a:ext uri="{FF2B5EF4-FFF2-40B4-BE49-F238E27FC236}">
                <a16:creationId xmlns:a16="http://schemas.microsoft.com/office/drawing/2014/main" id="{FEAA1644-D8BF-65EF-E99E-E2089DC80420}"/>
              </a:ext>
            </a:extLst>
          </p:cNvPr>
          <p:cNvSpPr/>
          <p:nvPr/>
        </p:nvSpPr>
        <p:spPr>
          <a:xfrm>
            <a:off x="678105" y="4832726"/>
            <a:ext cx="3150434" cy="408472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135;p2">
            <a:extLst>
              <a:ext uri="{FF2B5EF4-FFF2-40B4-BE49-F238E27FC236}">
                <a16:creationId xmlns:a16="http://schemas.microsoft.com/office/drawing/2014/main" id="{880DA5BE-B8D7-6ECB-E80B-089D38B97F0D}"/>
              </a:ext>
            </a:extLst>
          </p:cNvPr>
          <p:cNvSpPr/>
          <p:nvPr/>
        </p:nvSpPr>
        <p:spPr>
          <a:xfrm>
            <a:off x="776071" y="4902546"/>
            <a:ext cx="3150434" cy="408472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MutatingWebhookConfiguration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134;p2">
            <a:extLst>
              <a:ext uri="{FF2B5EF4-FFF2-40B4-BE49-F238E27FC236}">
                <a16:creationId xmlns:a16="http://schemas.microsoft.com/office/drawing/2014/main" id="{828B8ECE-687F-0C5F-624E-2C708BDF2816}"/>
              </a:ext>
            </a:extLst>
          </p:cNvPr>
          <p:cNvSpPr/>
          <p:nvPr/>
        </p:nvSpPr>
        <p:spPr>
          <a:xfrm>
            <a:off x="764176" y="4192318"/>
            <a:ext cx="3150434" cy="408472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ValidatingWebhookConfiguration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39;p2">
            <a:extLst>
              <a:ext uri="{FF2B5EF4-FFF2-40B4-BE49-F238E27FC236}">
                <a16:creationId xmlns:a16="http://schemas.microsoft.com/office/drawing/2014/main" id="{7D39C663-1059-3E30-BCC6-5613A0EB1AE8}"/>
              </a:ext>
            </a:extLst>
          </p:cNvPr>
          <p:cNvCxnSpPr>
            <a:cxnSpLocks/>
            <a:stCxn id="5" idx="1"/>
            <a:endCxn id="3" idx="3"/>
          </p:cNvCxnSpPr>
          <p:nvPr/>
        </p:nvCxnSpPr>
        <p:spPr>
          <a:xfrm flipH="1" flipV="1">
            <a:off x="5531729" y="1865439"/>
            <a:ext cx="621823" cy="6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none" w="med" len="med"/>
          </a:ln>
        </p:spPr>
      </p:cxnSp>
      <p:cxnSp>
        <p:nvCxnSpPr>
          <p:cNvPr id="183" name="Google Shape;139;p2">
            <a:extLst>
              <a:ext uri="{FF2B5EF4-FFF2-40B4-BE49-F238E27FC236}">
                <a16:creationId xmlns:a16="http://schemas.microsoft.com/office/drawing/2014/main" id="{F4C02A81-6B6C-721B-9253-986EA4419DEA}"/>
              </a:ext>
            </a:extLst>
          </p:cNvPr>
          <p:cNvCxnSpPr>
            <a:cxnSpLocks/>
            <a:stCxn id="151" idx="1"/>
            <a:endCxn id="130" idx="3"/>
          </p:cNvCxnSpPr>
          <p:nvPr/>
        </p:nvCxnSpPr>
        <p:spPr>
          <a:xfrm flipH="1">
            <a:off x="5657753" y="3048404"/>
            <a:ext cx="595397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none" w="med" len="med"/>
          </a:ln>
        </p:spPr>
      </p:cxnSp>
      <p:sp>
        <p:nvSpPr>
          <p:cNvPr id="206" name="Google Shape;133;p2">
            <a:extLst>
              <a:ext uri="{FF2B5EF4-FFF2-40B4-BE49-F238E27FC236}">
                <a16:creationId xmlns:a16="http://schemas.microsoft.com/office/drawing/2014/main" id="{378FEDDD-791E-0098-AE40-B822B989F93F}"/>
              </a:ext>
            </a:extLst>
          </p:cNvPr>
          <p:cNvSpPr/>
          <p:nvPr/>
        </p:nvSpPr>
        <p:spPr>
          <a:xfrm>
            <a:off x="8035341" y="4139360"/>
            <a:ext cx="917218" cy="411968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180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151;p2">
            <a:extLst>
              <a:ext uri="{FF2B5EF4-FFF2-40B4-BE49-F238E27FC236}">
                <a16:creationId xmlns:a16="http://schemas.microsoft.com/office/drawing/2014/main" id="{741D5F72-4436-F802-FD9F-BBB59D02E37E}"/>
              </a:ext>
            </a:extLst>
          </p:cNvPr>
          <p:cNvSpPr/>
          <p:nvPr/>
        </p:nvSpPr>
        <p:spPr>
          <a:xfrm>
            <a:off x="6135360" y="4197438"/>
            <a:ext cx="1282026" cy="501175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Reports</a:t>
            </a:r>
            <a:endParaRPr lang="en-US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49CE36E8-EAF3-623E-2D04-5FCC4B9A7842}"/>
              </a:ext>
            </a:extLst>
          </p:cNvPr>
          <p:cNvSpPr/>
          <p:nvPr/>
        </p:nvSpPr>
        <p:spPr>
          <a:xfrm>
            <a:off x="5971731" y="4023088"/>
            <a:ext cx="3328757" cy="829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9" name="Google Shape;137;p2">
            <a:extLst>
              <a:ext uri="{FF2B5EF4-FFF2-40B4-BE49-F238E27FC236}">
                <a16:creationId xmlns:a16="http://schemas.microsoft.com/office/drawing/2014/main" id="{07AD83EA-9757-39C2-1D96-2AD6D1F876B1}"/>
              </a:ext>
            </a:extLst>
          </p:cNvPr>
          <p:cNvCxnSpPr>
            <a:cxnSpLocks/>
            <a:stCxn id="207" idx="3"/>
            <a:endCxn id="206" idx="1"/>
          </p:cNvCxnSpPr>
          <p:nvPr/>
        </p:nvCxnSpPr>
        <p:spPr>
          <a:xfrm flipV="1">
            <a:off x="7417386" y="4345344"/>
            <a:ext cx="617955" cy="10268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10" name="Google Shape;133;p2">
            <a:extLst>
              <a:ext uri="{FF2B5EF4-FFF2-40B4-BE49-F238E27FC236}">
                <a16:creationId xmlns:a16="http://schemas.microsoft.com/office/drawing/2014/main" id="{FF35BDA5-472B-5D9E-0CBD-C20EF30101E2}"/>
              </a:ext>
            </a:extLst>
          </p:cNvPr>
          <p:cNvSpPr/>
          <p:nvPr/>
        </p:nvSpPr>
        <p:spPr>
          <a:xfrm>
            <a:off x="8119649" y="4217991"/>
            <a:ext cx="917218" cy="411968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180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133;p2">
            <a:extLst>
              <a:ext uri="{FF2B5EF4-FFF2-40B4-BE49-F238E27FC236}">
                <a16:creationId xmlns:a16="http://schemas.microsoft.com/office/drawing/2014/main" id="{96FA9F33-90F4-2AAA-8849-1318A31944B3}"/>
              </a:ext>
            </a:extLst>
          </p:cNvPr>
          <p:cNvSpPr/>
          <p:nvPr/>
        </p:nvSpPr>
        <p:spPr>
          <a:xfrm>
            <a:off x="8207118" y="4291730"/>
            <a:ext cx="917218" cy="455706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Reports Pod</a:t>
            </a:r>
            <a:endParaRPr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" name="Google Shape;137;p2">
            <a:extLst>
              <a:ext uri="{FF2B5EF4-FFF2-40B4-BE49-F238E27FC236}">
                <a16:creationId xmlns:a16="http://schemas.microsoft.com/office/drawing/2014/main" id="{36AB902F-C65F-85CC-5CE1-3D96B3E3E3FD}"/>
              </a:ext>
            </a:extLst>
          </p:cNvPr>
          <p:cNvCxnSpPr>
            <a:cxnSpLocks/>
            <a:stCxn id="207" idx="3"/>
            <a:endCxn id="210" idx="1"/>
          </p:cNvCxnSpPr>
          <p:nvPr/>
        </p:nvCxnSpPr>
        <p:spPr>
          <a:xfrm flipV="1">
            <a:off x="7417386" y="4423975"/>
            <a:ext cx="702263" cy="2405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13" name="Google Shape;137;p2">
            <a:extLst>
              <a:ext uri="{FF2B5EF4-FFF2-40B4-BE49-F238E27FC236}">
                <a16:creationId xmlns:a16="http://schemas.microsoft.com/office/drawing/2014/main" id="{1CB07AFF-51FF-8063-EC5D-03EA3FA50EEA}"/>
              </a:ext>
            </a:extLst>
          </p:cNvPr>
          <p:cNvCxnSpPr>
            <a:cxnSpLocks/>
            <a:stCxn id="207" idx="3"/>
            <a:endCxn id="211" idx="1"/>
          </p:cNvCxnSpPr>
          <p:nvPr/>
        </p:nvCxnSpPr>
        <p:spPr>
          <a:xfrm>
            <a:off x="7417386" y="4448026"/>
            <a:ext cx="789732" cy="7155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17" name="Google Shape;151;p2">
            <a:extLst>
              <a:ext uri="{FF2B5EF4-FFF2-40B4-BE49-F238E27FC236}">
                <a16:creationId xmlns:a16="http://schemas.microsoft.com/office/drawing/2014/main" id="{B15F36A7-C1DE-6E03-E44F-6CFC51BC3671}"/>
              </a:ext>
            </a:extLst>
          </p:cNvPr>
          <p:cNvSpPr/>
          <p:nvPr/>
        </p:nvSpPr>
        <p:spPr>
          <a:xfrm>
            <a:off x="6162151" y="5301307"/>
            <a:ext cx="1282026" cy="525695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Background</a:t>
            </a:r>
            <a:endParaRPr lang="en-US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91F1F6DB-B5C9-B530-1B51-4FB19DE9D8FF}"/>
              </a:ext>
            </a:extLst>
          </p:cNvPr>
          <p:cNvSpPr/>
          <p:nvPr/>
        </p:nvSpPr>
        <p:spPr>
          <a:xfrm>
            <a:off x="5998522" y="5126957"/>
            <a:ext cx="3328757" cy="829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9" name="Google Shape;137;p2">
            <a:extLst>
              <a:ext uri="{FF2B5EF4-FFF2-40B4-BE49-F238E27FC236}">
                <a16:creationId xmlns:a16="http://schemas.microsoft.com/office/drawing/2014/main" id="{96199D86-EF9E-AF67-093D-5CD94D4FB1B8}"/>
              </a:ext>
            </a:extLst>
          </p:cNvPr>
          <p:cNvCxnSpPr>
            <a:cxnSpLocks/>
            <a:stCxn id="217" idx="3"/>
            <a:endCxn id="229" idx="1"/>
          </p:cNvCxnSpPr>
          <p:nvPr/>
        </p:nvCxnSpPr>
        <p:spPr>
          <a:xfrm flipV="1">
            <a:off x="7444177" y="5459757"/>
            <a:ext cx="474810" cy="10439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29" name="Google Shape;133;p2">
            <a:extLst>
              <a:ext uri="{FF2B5EF4-FFF2-40B4-BE49-F238E27FC236}">
                <a16:creationId xmlns:a16="http://schemas.microsoft.com/office/drawing/2014/main" id="{49D430D6-56DE-121D-C1B3-401047DF8BF9}"/>
              </a:ext>
            </a:extLst>
          </p:cNvPr>
          <p:cNvSpPr/>
          <p:nvPr/>
        </p:nvSpPr>
        <p:spPr>
          <a:xfrm>
            <a:off x="7918987" y="5253773"/>
            <a:ext cx="1238355" cy="411968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133;p2">
            <a:extLst>
              <a:ext uri="{FF2B5EF4-FFF2-40B4-BE49-F238E27FC236}">
                <a16:creationId xmlns:a16="http://schemas.microsoft.com/office/drawing/2014/main" id="{1D37DE63-1FD4-F9EC-9778-5A9B3388201E}"/>
              </a:ext>
            </a:extLst>
          </p:cNvPr>
          <p:cNvSpPr/>
          <p:nvPr/>
        </p:nvSpPr>
        <p:spPr>
          <a:xfrm>
            <a:off x="7986482" y="5321859"/>
            <a:ext cx="1238355" cy="411968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133;p2">
            <a:extLst>
              <a:ext uri="{FF2B5EF4-FFF2-40B4-BE49-F238E27FC236}">
                <a16:creationId xmlns:a16="http://schemas.microsoft.com/office/drawing/2014/main" id="{FAFF8400-BF40-9060-48A2-6A0A575008CA}"/>
              </a:ext>
            </a:extLst>
          </p:cNvPr>
          <p:cNvSpPr/>
          <p:nvPr/>
        </p:nvSpPr>
        <p:spPr>
          <a:xfrm>
            <a:off x="8053533" y="5386492"/>
            <a:ext cx="1238355" cy="478001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Background Pod</a:t>
            </a:r>
            <a:endParaRPr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3" name="Google Shape;137;p2">
            <a:extLst>
              <a:ext uri="{FF2B5EF4-FFF2-40B4-BE49-F238E27FC236}">
                <a16:creationId xmlns:a16="http://schemas.microsoft.com/office/drawing/2014/main" id="{82E38202-C593-10AD-668A-AC8392AAA237}"/>
              </a:ext>
            </a:extLst>
          </p:cNvPr>
          <p:cNvCxnSpPr>
            <a:cxnSpLocks/>
            <a:stCxn id="217" idx="3"/>
            <a:endCxn id="230" idx="1"/>
          </p:cNvCxnSpPr>
          <p:nvPr/>
        </p:nvCxnSpPr>
        <p:spPr>
          <a:xfrm flipV="1">
            <a:off x="7444177" y="5527843"/>
            <a:ext cx="542305" cy="3631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36" name="Google Shape;137;p2">
            <a:extLst>
              <a:ext uri="{FF2B5EF4-FFF2-40B4-BE49-F238E27FC236}">
                <a16:creationId xmlns:a16="http://schemas.microsoft.com/office/drawing/2014/main" id="{0935E217-5AC3-8885-0C9D-450A2BEC872E}"/>
              </a:ext>
            </a:extLst>
          </p:cNvPr>
          <p:cNvCxnSpPr>
            <a:cxnSpLocks/>
            <a:stCxn id="217" idx="3"/>
            <a:endCxn id="221" idx="1"/>
          </p:cNvCxnSpPr>
          <p:nvPr/>
        </p:nvCxnSpPr>
        <p:spPr>
          <a:xfrm>
            <a:off x="7444177" y="5564155"/>
            <a:ext cx="609356" cy="6133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37B7B5-29A5-4780-AFFA-8BDADC35ED42}"/>
              </a:ext>
            </a:extLst>
          </p:cNvPr>
          <p:cNvSpPr/>
          <p:nvPr/>
        </p:nvSpPr>
        <p:spPr>
          <a:xfrm>
            <a:off x="1703683" y="297845"/>
            <a:ext cx="1499390" cy="658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Policy</a:t>
            </a:r>
            <a:endParaRPr lang="en-US" sz="3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8AC2A7-33C4-4C9B-8CA9-E74CFB951D1E}"/>
              </a:ext>
            </a:extLst>
          </p:cNvPr>
          <p:cNvSpPr/>
          <p:nvPr/>
        </p:nvSpPr>
        <p:spPr>
          <a:xfrm>
            <a:off x="3203073" y="1170862"/>
            <a:ext cx="1499390" cy="658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F98574-2BE1-4527-B090-0118BBDDA863}"/>
              </a:ext>
            </a:extLst>
          </p:cNvPr>
          <p:cNvSpPr/>
          <p:nvPr/>
        </p:nvSpPr>
        <p:spPr>
          <a:xfrm>
            <a:off x="5218016" y="4125138"/>
            <a:ext cx="4057425" cy="2235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390EA28-95FC-46EF-A530-AADF287D717E}"/>
              </a:ext>
            </a:extLst>
          </p:cNvPr>
          <p:cNvSpPr/>
          <p:nvPr/>
        </p:nvSpPr>
        <p:spPr>
          <a:xfrm>
            <a:off x="5282747" y="4207530"/>
            <a:ext cx="3911214" cy="474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Validate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B993653-0BEE-42B8-BAAE-70A3C98A99A4}"/>
              </a:ext>
            </a:extLst>
          </p:cNvPr>
          <p:cNvSpPr/>
          <p:nvPr/>
        </p:nvSpPr>
        <p:spPr>
          <a:xfrm>
            <a:off x="5282746" y="5290208"/>
            <a:ext cx="3911214" cy="474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Generate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E85B32B-E629-4DC0-A2D0-3B5EBB495726}"/>
              </a:ext>
            </a:extLst>
          </p:cNvPr>
          <p:cNvSpPr/>
          <p:nvPr/>
        </p:nvSpPr>
        <p:spPr>
          <a:xfrm>
            <a:off x="5290152" y="5832298"/>
            <a:ext cx="3903807" cy="474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Verify Images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7A5380-A730-48DB-B602-AB094FF74D43}"/>
              </a:ext>
            </a:extLst>
          </p:cNvPr>
          <p:cNvGrpSpPr/>
          <p:nvPr/>
        </p:nvGrpSpPr>
        <p:grpSpPr>
          <a:xfrm>
            <a:off x="5218016" y="1772050"/>
            <a:ext cx="2095738" cy="1505447"/>
            <a:chOff x="7559024" y="2541767"/>
            <a:chExt cx="2095738" cy="150544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00304E-6F47-427E-889D-990AC3352725}"/>
                </a:ext>
              </a:extLst>
            </p:cNvPr>
            <p:cNvSpPr/>
            <p:nvPr/>
          </p:nvSpPr>
          <p:spPr>
            <a:xfrm>
              <a:off x="7559024" y="2541767"/>
              <a:ext cx="2095738" cy="150544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04EC902-5EA4-4C7A-AA5B-B14496307B0D}"/>
                </a:ext>
              </a:extLst>
            </p:cNvPr>
            <p:cNvSpPr/>
            <p:nvPr/>
          </p:nvSpPr>
          <p:spPr>
            <a:xfrm>
              <a:off x="7650842" y="2599401"/>
              <a:ext cx="1901687" cy="6588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Match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A9E1B4D-7890-48DE-9818-6BAA961E81C6}"/>
                </a:ext>
              </a:extLst>
            </p:cNvPr>
            <p:cNvSpPr/>
            <p:nvPr/>
          </p:nvSpPr>
          <p:spPr>
            <a:xfrm>
              <a:off x="7650842" y="3319747"/>
              <a:ext cx="1901687" cy="6588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Exclude</a:t>
              </a: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5D42DC3-3C0C-4865-B6B1-F9D2CDC3A95A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rot="16200000" flipH="1">
            <a:off x="2556422" y="853622"/>
            <a:ext cx="543606" cy="749695"/>
          </a:xfrm>
          <a:prstGeom prst="bentConnector2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933E0EA-D9F0-4BC8-8C1B-608094AFF3AE}"/>
              </a:ext>
            </a:extLst>
          </p:cNvPr>
          <p:cNvCxnSpPr>
            <a:cxnSpLocks/>
            <a:stCxn id="5" idx="2"/>
            <a:endCxn id="14" idx="1"/>
          </p:cNvCxnSpPr>
          <p:nvPr/>
        </p:nvCxnSpPr>
        <p:spPr>
          <a:xfrm rot="16200000" flipH="1">
            <a:off x="4237847" y="1544605"/>
            <a:ext cx="695090" cy="1265248"/>
          </a:xfrm>
          <a:prstGeom prst="bentConnector2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CDE8663-4048-40AE-B712-4D9C84A09093}"/>
              </a:ext>
            </a:extLst>
          </p:cNvPr>
          <p:cNvCxnSpPr>
            <a:cxnSpLocks/>
            <a:stCxn id="5" idx="2"/>
            <a:endCxn id="11" idx="1"/>
          </p:cNvCxnSpPr>
          <p:nvPr/>
        </p:nvCxnSpPr>
        <p:spPr>
          <a:xfrm rot="16200000" flipH="1">
            <a:off x="2878707" y="2903745"/>
            <a:ext cx="3413370" cy="1265248"/>
          </a:xfrm>
          <a:prstGeom prst="bentConnector2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ight Brace 28">
            <a:extLst>
              <a:ext uri="{FF2B5EF4-FFF2-40B4-BE49-F238E27FC236}">
                <a16:creationId xmlns:a16="http://schemas.microsoft.com/office/drawing/2014/main" id="{99FF4297-1765-4244-AD59-1B7118CB284D}"/>
              </a:ext>
            </a:extLst>
          </p:cNvPr>
          <p:cNvSpPr/>
          <p:nvPr/>
        </p:nvSpPr>
        <p:spPr>
          <a:xfrm>
            <a:off x="7448105" y="1701210"/>
            <a:ext cx="558209" cy="1658679"/>
          </a:xfrm>
          <a:prstGeom prst="rightBrac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1F0C5C-4A41-49D1-BE1E-5C6ED72002DD}"/>
              </a:ext>
            </a:extLst>
          </p:cNvPr>
          <p:cNvSpPr txBox="1"/>
          <p:nvPr/>
        </p:nvSpPr>
        <p:spPr>
          <a:xfrm>
            <a:off x="8404102" y="236094"/>
            <a:ext cx="2832827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200" dirty="0"/>
              <a:t>Resource Kinds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200" dirty="0"/>
              <a:t>Resource Names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200"/>
              <a:t>Labels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200"/>
              <a:t>Annotations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200"/>
              <a:t>Operations</a:t>
            </a:r>
            <a:endParaRPr lang="en-US" sz="22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200"/>
              <a:t>Namespaces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200"/>
              <a:t>Namespace Labels</a:t>
            </a:r>
            <a:endParaRPr lang="en-US" sz="22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200"/>
              <a:t>(Cluster)Roles</a:t>
            </a:r>
            <a:endParaRPr lang="en-US" sz="22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200"/>
              <a:t>Users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200"/>
              <a:t>Groups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200"/>
              <a:t>ServiceAccounts</a:t>
            </a:r>
            <a:endParaRPr lang="en-US" sz="2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8CB6BD-BFE9-4776-8DEC-A83DB5F14246}"/>
              </a:ext>
            </a:extLst>
          </p:cNvPr>
          <p:cNvSpPr txBox="1"/>
          <p:nvPr/>
        </p:nvSpPr>
        <p:spPr>
          <a:xfrm>
            <a:off x="2371484" y="159885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1 - *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A63939-77F7-4730-9AF5-0EB1AC322E29}"/>
              </a:ext>
            </a:extLst>
          </p:cNvPr>
          <p:cNvSpPr txBox="1"/>
          <p:nvPr/>
        </p:nvSpPr>
        <p:spPr>
          <a:xfrm>
            <a:off x="3952765" y="2036849"/>
            <a:ext cx="94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1 - 1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FE1353-663A-4FA1-B287-92F35FCD9542}"/>
              </a:ext>
            </a:extLst>
          </p:cNvPr>
          <p:cNvSpPr txBox="1"/>
          <p:nvPr/>
        </p:nvSpPr>
        <p:spPr>
          <a:xfrm>
            <a:off x="3997927" y="4761984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1 - 1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BB31218-34D8-4ED8-8CED-32E9EB97490B}"/>
              </a:ext>
            </a:extLst>
          </p:cNvPr>
          <p:cNvSpPr/>
          <p:nvPr/>
        </p:nvSpPr>
        <p:spPr>
          <a:xfrm>
            <a:off x="5282746" y="4749415"/>
            <a:ext cx="3911214" cy="474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Mutate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5255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04EC902-5EA4-4C7A-AA5B-B14496307B0D}"/>
              </a:ext>
            </a:extLst>
          </p:cNvPr>
          <p:cNvSpPr/>
          <p:nvPr/>
        </p:nvSpPr>
        <p:spPr>
          <a:xfrm>
            <a:off x="3049088" y="3134792"/>
            <a:ext cx="1820496" cy="588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attestors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A9E1B4D-7890-48DE-9818-6BAA961E81C6}"/>
              </a:ext>
            </a:extLst>
          </p:cNvPr>
          <p:cNvSpPr/>
          <p:nvPr/>
        </p:nvSpPr>
        <p:spPr>
          <a:xfrm>
            <a:off x="6268394" y="3134792"/>
            <a:ext cx="1820497" cy="658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attestations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BB31218-34D8-4ED8-8CED-32E9EB97490B}"/>
              </a:ext>
            </a:extLst>
          </p:cNvPr>
          <p:cNvSpPr/>
          <p:nvPr/>
        </p:nvSpPr>
        <p:spPr>
          <a:xfrm>
            <a:off x="4614180" y="926718"/>
            <a:ext cx="1981479" cy="602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verifyImages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32578CD-4C19-CCF0-5E6A-0E960CBBB833}"/>
              </a:ext>
            </a:extLst>
          </p:cNvPr>
          <p:cNvCxnSpPr>
            <a:cxnSpLocks/>
            <a:stCxn id="21" idx="2"/>
            <a:endCxn id="16" idx="0"/>
          </p:cNvCxnSpPr>
          <p:nvPr/>
        </p:nvCxnSpPr>
        <p:spPr>
          <a:xfrm rot="16200000" flipH="1">
            <a:off x="5588747" y="1544895"/>
            <a:ext cx="1606069" cy="1573723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691EF8D-BF34-1970-E51F-08A3707AF687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 rot="5400000">
            <a:off x="3979094" y="1508965"/>
            <a:ext cx="1606069" cy="1645584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7D806B1-C6E6-D8F8-D596-7CCBAFC90D55}"/>
              </a:ext>
            </a:extLst>
          </p:cNvPr>
          <p:cNvSpPr/>
          <p:nvPr/>
        </p:nvSpPr>
        <p:spPr>
          <a:xfrm>
            <a:off x="7666987" y="4941758"/>
            <a:ext cx="1840850" cy="588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conditions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A0B9C861-EF4D-92CF-738E-62C5E5C6013D}"/>
              </a:ext>
            </a:extLst>
          </p:cNvPr>
          <p:cNvCxnSpPr>
            <a:cxnSpLocks/>
            <a:stCxn id="16" idx="2"/>
            <a:endCxn id="46" idx="0"/>
          </p:cNvCxnSpPr>
          <p:nvPr/>
        </p:nvCxnSpPr>
        <p:spPr>
          <a:xfrm rot="16200000" flipH="1">
            <a:off x="7308955" y="3663301"/>
            <a:ext cx="1148144" cy="140876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Connector: Elbow 70">
            <a:extLst>
              <a:ext uri="{FF2B5EF4-FFF2-40B4-BE49-F238E27FC236}">
                <a16:creationId xmlns:a16="http://schemas.microsoft.com/office/drawing/2014/main" id="{BD31C943-E4D4-B7A7-A1DD-679BD4E6A4F6}"/>
              </a:ext>
            </a:extLst>
          </p:cNvPr>
          <p:cNvCxnSpPr>
            <a:cxnSpLocks/>
            <a:stCxn id="16" idx="2"/>
            <a:endCxn id="85" idx="0"/>
          </p:cNvCxnSpPr>
          <p:nvPr/>
        </p:nvCxnSpPr>
        <p:spPr>
          <a:xfrm rot="5400000">
            <a:off x="5921886" y="3684999"/>
            <a:ext cx="1148143" cy="1365373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Rectangle: Rounded Corners 14">
            <a:extLst>
              <a:ext uri="{FF2B5EF4-FFF2-40B4-BE49-F238E27FC236}">
                <a16:creationId xmlns:a16="http://schemas.microsoft.com/office/drawing/2014/main" id="{1FF8A044-BEEC-A0D0-CA5F-3093B3C6DCE3}"/>
              </a:ext>
            </a:extLst>
          </p:cNvPr>
          <p:cNvSpPr/>
          <p:nvPr/>
        </p:nvSpPr>
        <p:spPr>
          <a:xfrm>
            <a:off x="4903022" y="4941757"/>
            <a:ext cx="1820496" cy="588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attestors</a:t>
            </a:r>
          </a:p>
        </p:txBody>
      </p:sp>
      <p:sp>
        <p:nvSpPr>
          <p:cNvPr id="3" name="Line Callout 1 (Accent Bar) 2">
            <a:extLst>
              <a:ext uri="{FF2B5EF4-FFF2-40B4-BE49-F238E27FC236}">
                <a16:creationId xmlns:a16="http://schemas.microsoft.com/office/drawing/2014/main" id="{0DA47F36-C7B2-8058-B7D5-41329A27F7EF}"/>
              </a:ext>
            </a:extLst>
          </p:cNvPr>
          <p:cNvSpPr/>
          <p:nvPr/>
        </p:nvSpPr>
        <p:spPr>
          <a:xfrm>
            <a:off x="8088891" y="826357"/>
            <a:ext cx="2921620" cy="1886934"/>
          </a:xfrm>
          <a:prstGeom prst="accentCallout1">
            <a:avLst>
              <a:gd name="adj1" fmla="val 18750"/>
              <a:gd name="adj2" fmla="val -8333"/>
              <a:gd name="adj3" fmla="val 18583"/>
              <a:gd name="adj4" fmla="val -4941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sz="1400" dirty="0">
                <a:solidFill>
                  <a:srgbClr val="4472C4"/>
                </a:solidFill>
              </a:rPr>
              <a:t>type: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 Cosign | Notary}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rgbClr val="4472C4"/>
                </a:solidFill>
              </a:rPr>
              <a:t>imageReferences: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 … }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rgbClr val="4472C4"/>
                </a:solidFill>
              </a:rPr>
              <a:t>required: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{true | false}</a:t>
            </a:r>
            <a:br>
              <a:rPr lang="en-US" sz="1400" dirty="0">
                <a:solidFill>
                  <a:srgbClr val="4472C4"/>
                </a:solidFill>
              </a:rPr>
            </a:br>
            <a:r>
              <a:rPr lang="en-US" sz="1400" dirty="0">
                <a:solidFill>
                  <a:srgbClr val="4472C4"/>
                </a:solidFill>
              </a:rPr>
              <a:t>verifyDigest: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{true | false}</a:t>
            </a:r>
            <a:br>
              <a:rPr lang="en-US" sz="1400" dirty="0">
                <a:solidFill>
                  <a:srgbClr val="4472C4"/>
                </a:solidFill>
              </a:rPr>
            </a:br>
            <a:r>
              <a:rPr lang="en-US" sz="1400" dirty="0">
                <a:solidFill>
                  <a:srgbClr val="4472C4"/>
                </a:solidFill>
              </a:rPr>
              <a:t>mutateDigest: {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true | false}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rgbClr val="4472C4"/>
                </a:solidFill>
              </a:rPr>
              <a:t>repository: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{repository}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"/>
          <p:cNvSpPr/>
          <p:nvPr/>
        </p:nvSpPr>
        <p:spPr>
          <a:xfrm>
            <a:off x="4540727" y="463827"/>
            <a:ext cx="7310804" cy="616557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4970789" y="2382386"/>
            <a:ext cx="1125212" cy="71250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Admission Controller Service</a:t>
            </a:r>
            <a:endParaRPr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8392052" y="2302557"/>
            <a:ext cx="1074679" cy="67340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Pod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8441952" y="2399953"/>
            <a:ext cx="1074679" cy="67340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8516800" y="2491630"/>
            <a:ext cx="1106163" cy="67340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Admission Controller Pod</a:t>
            </a:r>
            <a:endParaRPr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2578726" y="2274867"/>
            <a:ext cx="1333721" cy="92754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API Server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2"/>
          <p:cNvCxnSpPr>
            <a:cxnSpLocks/>
            <a:stCxn id="136" idx="3"/>
            <a:endCxn id="130" idx="1"/>
          </p:cNvCxnSpPr>
          <p:nvPr/>
        </p:nvCxnSpPr>
        <p:spPr>
          <a:xfrm>
            <a:off x="3912447" y="2738639"/>
            <a:ext cx="105834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8" name="Google Shape;138;p2"/>
          <p:cNvCxnSpPr>
            <a:cxnSpLocks/>
            <a:stCxn id="131" idx="1"/>
            <a:endCxn id="151" idx="3"/>
          </p:cNvCxnSpPr>
          <p:nvPr/>
        </p:nvCxnSpPr>
        <p:spPr>
          <a:xfrm flipH="1">
            <a:off x="7897703" y="2639261"/>
            <a:ext cx="494349" cy="9937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none" w="med" len="med"/>
          </a:ln>
        </p:spPr>
      </p:cxnSp>
      <p:cxnSp>
        <p:nvCxnSpPr>
          <p:cNvPr id="139" name="Google Shape;139;p2"/>
          <p:cNvCxnSpPr>
            <a:cxnSpLocks/>
            <a:stCxn id="132" idx="1"/>
            <a:endCxn id="151" idx="3"/>
          </p:cNvCxnSpPr>
          <p:nvPr/>
        </p:nvCxnSpPr>
        <p:spPr>
          <a:xfrm flipH="1">
            <a:off x="7897703" y="2736657"/>
            <a:ext cx="544249" cy="198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none" w="med" len="med"/>
          </a:ln>
        </p:spPr>
      </p:cxnSp>
      <p:cxnSp>
        <p:nvCxnSpPr>
          <p:cNvPr id="140" name="Google Shape;140;p2"/>
          <p:cNvCxnSpPr>
            <a:cxnSpLocks/>
            <a:stCxn id="133" idx="1"/>
            <a:endCxn id="151" idx="3"/>
          </p:cNvCxnSpPr>
          <p:nvPr/>
        </p:nvCxnSpPr>
        <p:spPr>
          <a:xfrm flipH="1" flipV="1">
            <a:off x="7897703" y="2738639"/>
            <a:ext cx="619097" cy="8969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none" w="med" len="med"/>
          </a:ln>
        </p:spPr>
      </p:cxnSp>
      <p:sp>
        <p:nvSpPr>
          <p:cNvPr id="141" name="Google Shape;141;p2"/>
          <p:cNvSpPr/>
          <p:nvPr/>
        </p:nvSpPr>
        <p:spPr>
          <a:xfrm>
            <a:off x="283132" y="4929241"/>
            <a:ext cx="2725615" cy="374410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"/>
          <p:cNvSpPr/>
          <p:nvPr/>
        </p:nvSpPr>
        <p:spPr>
          <a:xfrm>
            <a:off x="354938" y="3546613"/>
            <a:ext cx="1242571" cy="414657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"/>
          <p:cNvSpPr/>
          <p:nvPr/>
        </p:nvSpPr>
        <p:spPr>
          <a:xfrm>
            <a:off x="315608" y="4210155"/>
            <a:ext cx="1978490" cy="414657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"/>
          <p:cNvSpPr/>
          <p:nvPr/>
        </p:nvSpPr>
        <p:spPr>
          <a:xfrm>
            <a:off x="9960730" y="4469916"/>
            <a:ext cx="1566794" cy="369301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ServiceAccount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"/>
          <p:cNvSpPr/>
          <p:nvPr/>
        </p:nvSpPr>
        <p:spPr>
          <a:xfrm>
            <a:off x="9967696" y="4002436"/>
            <a:ext cx="1552862" cy="369301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ConfigMap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"/>
          <p:cNvSpPr/>
          <p:nvPr/>
        </p:nvSpPr>
        <p:spPr>
          <a:xfrm>
            <a:off x="388278" y="5035315"/>
            <a:ext cx="2725615" cy="374410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CustomResourceDefinition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"/>
          <p:cNvSpPr/>
          <p:nvPr/>
        </p:nvSpPr>
        <p:spPr>
          <a:xfrm>
            <a:off x="431466" y="4316748"/>
            <a:ext cx="1978490" cy="414657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ClusterRoleBinding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"/>
          <p:cNvSpPr/>
          <p:nvPr/>
        </p:nvSpPr>
        <p:spPr>
          <a:xfrm>
            <a:off x="452904" y="3641489"/>
            <a:ext cx="1242571" cy="414657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ClusterRole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 txBox="1"/>
          <p:nvPr/>
        </p:nvSpPr>
        <p:spPr>
          <a:xfrm>
            <a:off x="9032166" y="295474"/>
            <a:ext cx="24474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Kyverno Namespace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>
            <a:off x="9954379" y="4937396"/>
            <a:ext cx="1566794" cy="369301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Secret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/>
          <p:nvPr/>
        </p:nvSpPr>
        <p:spPr>
          <a:xfrm>
            <a:off x="6691398" y="2401935"/>
            <a:ext cx="1206305" cy="67340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Admission Controller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"/>
          <p:cNvSpPr/>
          <p:nvPr/>
        </p:nvSpPr>
        <p:spPr>
          <a:xfrm rot="16200000">
            <a:off x="795363" y="2401258"/>
            <a:ext cx="453711" cy="168442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55010" y="2481585"/>
            <a:ext cx="13344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cluster-wide resources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187A1D-4368-05A6-9353-AB01EB413F8A}"/>
              </a:ext>
            </a:extLst>
          </p:cNvPr>
          <p:cNvSpPr/>
          <p:nvPr/>
        </p:nvSpPr>
        <p:spPr>
          <a:xfrm>
            <a:off x="6424202" y="2197845"/>
            <a:ext cx="3314534" cy="1179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130;p2">
            <a:extLst>
              <a:ext uri="{FF2B5EF4-FFF2-40B4-BE49-F238E27FC236}">
                <a16:creationId xmlns:a16="http://schemas.microsoft.com/office/drawing/2014/main" id="{05F42363-C8A8-B086-F475-269A1B0FBC45}"/>
              </a:ext>
            </a:extLst>
          </p:cNvPr>
          <p:cNvSpPr/>
          <p:nvPr/>
        </p:nvSpPr>
        <p:spPr>
          <a:xfrm>
            <a:off x="4978594" y="1301684"/>
            <a:ext cx="991383" cy="50797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b="1">
                <a:solidFill>
                  <a:schemeClr val="lt1"/>
                </a:solidFill>
              </a:rPr>
              <a:t>Cleanup</a:t>
            </a:r>
            <a:r>
              <a:rPr lang="en-US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Service</a:t>
            </a:r>
            <a:endParaRPr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33;p2">
            <a:extLst>
              <a:ext uri="{FF2B5EF4-FFF2-40B4-BE49-F238E27FC236}">
                <a16:creationId xmlns:a16="http://schemas.microsoft.com/office/drawing/2014/main" id="{34576DB9-5BB2-0403-60CF-B6C5CCC1BC3F}"/>
              </a:ext>
            </a:extLst>
          </p:cNvPr>
          <p:cNvSpPr/>
          <p:nvPr/>
        </p:nvSpPr>
        <p:spPr>
          <a:xfrm>
            <a:off x="8491781" y="1277959"/>
            <a:ext cx="917218" cy="41196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51;p2">
            <a:extLst>
              <a:ext uri="{FF2B5EF4-FFF2-40B4-BE49-F238E27FC236}">
                <a16:creationId xmlns:a16="http://schemas.microsoft.com/office/drawing/2014/main" id="{7B5A0A1D-6BBD-0C78-9173-8F75FC6CA932}"/>
              </a:ext>
            </a:extLst>
          </p:cNvPr>
          <p:cNvSpPr/>
          <p:nvPr/>
        </p:nvSpPr>
        <p:spPr>
          <a:xfrm>
            <a:off x="6591800" y="1336037"/>
            <a:ext cx="1282026" cy="45307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b="1">
                <a:solidFill>
                  <a:schemeClr val="lt1"/>
                </a:solidFill>
              </a:rPr>
              <a:t>Cleanup</a:t>
            </a:r>
            <a:endParaRPr lang="en-US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2F9CE7-B608-8247-ABC4-73AA550C8E3F}"/>
              </a:ext>
            </a:extLst>
          </p:cNvPr>
          <p:cNvSpPr/>
          <p:nvPr/>
        </p:nvSpPr>
        <p:spPr>
          <a:xfrm>
            <a:off x="6428171" y="1161687"/>
            <a:ext cx="3328757" cy="829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Google Shape;137;p2">
            <a:extLst>
              <a:ext uri="{FF2B5EF4-FFF2-40B4-BE49-F238E27FC236}">
                <a16:creationId xmlns:a16="http://schemas.microsoft.com/office/drawing/2014/main" id="{F9E010D8-18D4-3A37-9924-7CACF502A825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7873826" y="1483943"/>
            <a:ext cx="617955" cy="7863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1" name="Google Shape;137;p2">
            <a:extLst>
              <a:ext uri="{FF2B5EF4-FFF2-40B4-BE49-F238E27FC236}">
                <a16:creationId xmlns:a16="http://schemas.microsoft.com/office/drawing/2014/main" id="{9678AF0B-06A8-491C-85A0-B3B9268A2709}"/>
              </a:ext>
            </a:extLst>
          </p:cNvPr>
          <p:cNvCxnSpPr>
            <a:cxnSpLocks/>
            <a:stCxn id="3" idx="1"/>
            <a:endCxn id="136" idx="0"/>
          </p:cNvCxnSpPr>
          <p:nvPr/>
        </p:nvCxnSpPr>
        <p:spPr>
          <a:xfrm rot="10800000" flipV="1">
            <a:off x="3245588" y="1555673"/>
            <a:ext cx="1733007" cy="719193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6" name="Google Shape;145;p2">
            <a:extLst>
              <a:ext uri="{FF2B5EF4-FFF2-40B4-BE49-F238E27FC236}">
                <a16:creationId xmlns:a16="http://schemas.microsoft.com/office/drawing/2014/main" id="{D61F1FC4-9D54-8A07-A61E-AA888B63840B}"/>
              </a:ext>
            </a:extLst>
          </p:cNvPr>
          <p:cNvSpPr/>
          <p:nvPr/>
        </p:nvSpPr>
        <p:spPr>
          <a:xfrm>
            <a:off x="9967696" y="3534956"/>
            <a:ext cx="1552862" cy="369301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Lease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45;p2">
            <a:extLst>
              <a:ext uri="{FF2B5EF4-FFF2-40B4-BE49-F238E27FC236}">
                <a16:creationId xmlns:a16="http://schemas.microsoft.com/office/drawing/2014/main" id="{95E3D991-CCF2-89A3-B337-BB1346728614}"/>
              </a:ext>
            </a:extLst>
          </p:cNvPr>
          <p:cNvSpPr/>
          <p:nvPr/>
        </p:nvSpPr>
        <p:spPr>
          <a:xfrm>
            <a:off x="9967696" y="3067476"/>
            <a:ext cx="1552862" cy="369301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Role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45;p2">
            <a:extLst>
              <a:ext uri="{FF2B5EF4-FFF2-40B4-BE49-F238E27FC236}">
                <a16:creationId xmlns:a16="http://schemas.microsoft.com/office/drawing/2014/main" id="{7A62A3C0-0EBB-01E3-CEAB-16A8DB34B1D3}"/>
              </a:ext>
            </a:extLst>
          </p:cNvPr>
          <p:cNvSpPr/>
          <p:nvPr/>
        </p:nvSpPr>
        <p:spPr>
          <a:xfrm>
            <a:off x="9982427" y="2594584"/>
            <a:ext cx="1552862" cy="369301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RoleBinding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45;p2">
            <a:extLst>
              <a:ext uri="{FF2B5EF4-FFF2-40B4-BE49-F238E27FC236}">
                <a16:creationId xmlns:a16="http://schemas.microsoft.com/office/drawing/2014/main" id="{BDEE2698-89E2-CA71-4649-C0E7447124D9}"/>
              </a:ext>
            </a:extLst>
          </p:cNvPr>
          <p:cNvSpPr/>
          <p:nvPr/>
        </p:nvSpPr>
        <p:spPr>
          <a:xfrm>
            <a:off x="9974662" y="2127104"/>
            <a:ext cx="1552862" cy="369301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UpdateRequest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45;p2">
            <a:extLst>
              <a:ext uri="{FF2B5EF4-FFF2-40B4-BE49-F238E27FC236}">
                <a16:creationId xmlns:a16="http://schemas.microsoft.com/office/drawing/2014/main" id="{625ECD39-ECF0-F571-CFAE-E65FCA98D998}"/>
              </a:ext>
            </a:extLst>
          </p:cNvPr>
          <p:cNvSpPr/>
          <p:nvPr/>
        </p:nvSpPr>
        <p:spPr>
          <a:xfrm>
            <a:off x="9982427" y="1659624"/>
            <a:ext cx="1552862" cy="369301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CronJob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33;p2">
            <a:extLst>
              <a:ext uri="{FF2B5EF4-FFF2-40B4-BE49-F238E27FC236}">
                <a16:creationId xmlns:a16="http://schemas.microsoft.com/office/drawing/2014/main" id="{E58A6AF0-24C4-04B2-527E-44A26789B052}"/>
              </a:ext>
            </a:extLst>
          </p:cNvPr>
          <p:cNvSpPr/>
          <p:nvPr/>
        </p:nvSpPr>
        <p:spPr>
          <a:xfrm>
            <a:off x="8576089" y="1356590"/>
            <a:ext cx="917218" cy="41196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133;p2">
            <a:extLst>
              <a:ext uri="{FF2B5EF4-FFF2-40B4-BE49-F238E27FC236}">
                <a16:creationId xmlns:a16="http://schemas.microsoft.com/office/drawing/2014/main" id="{35C0EF49-CFA4-94CF-7CA5-5272B9407DE2}"/>
              </a:ext>
            </a:extLst>
          </p:cNvPr>
          <p:cNvSpPr/>
          <p:nvPr/>
        </p:nvSpPr>
        <p:spPr>
          <a:xfrm>
            <a:off x="8663558" y="1430329"/>
            <a:ext cx="917218" cy="41196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Cleanup Pod</a:t>
            </a:r>
            <a:endParaRPr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137;p2">
            <a:extLst>
              <a:ext uri="{FF2B5EF4-FFF2-40B4-BE49-F238E27FC236}">
                <a16:creationId xmlns:a16="http://schemas.microsoft.com/office/drawing/2014/main" id="{45077CC3-2887-4596-4C00-BFC93B9FF704}"/>
              </a:ext>
            </a:extLst>
          </p:cNvPr>
          <p:cNvCxnSpPr>
            <a:cxnSpLocks/>
            <a:stCxn id="5" idx="3"/>
            <a:endCxn id="23" idx="1"/>
          </p:cNvCxnSpPr>
          <p:nvPr/>
        </p:nvCxnSpPr>
        <p:spPr>
          <a:xfrm>
            <a:off x="7873826" y="1562574"/>
            <a:ext cx="70226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8" name="Google Shape;137;p2">
            <a:extLst>
              <a:ext uri="{FF2B5EF4-FFF2-40B4-BE49-F238E27FC236}">
                <a16:creationId xmlns:a16="http://schemas.microsoft.com/office/drawing/2014/main" id="{E0B2C192-BD41-4C84-30E3-FBFF247AD2D3}"/>
              </a:ext>
            </a:extLst>
          </p:cNvPr>
          <p:cNvCxnSpPr>
            <a:cxnSpLocks/>
            <a:stCxn id="5" idx="3"/>
            <a:endCxn id="22" idx="1"/>
          </p:cNvCxnSpPr>
          <p:nvPr/>
        </p:nvCxnSpPr>
        <p:spPr>
          <a:xfrm>
            <a:off x="7873826" y="1562574"/>
            <a:ext cx="789732" cy="7373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36" name="Google Shape;134;p2">
            <a:extLst>
              <a:ext uri="{FF2B5EF4-FFF2-40B4-BE49-F238E27FC236}">
                <a16:creationId xmlns:a16="http://schemas.microsoft.com/office/drawing/2014/main" id="{C30C14BC-A473-E852-57E6-1842CE0F1A6A}"/>
              </a:ext>
            </a:extLst>
          </p:cNvPr>
          <p:cNvSpPr/>
          <p:nvPr/>
        </p:nvSpPr>
        <p:spPr>
          <a:xfrm>
            <a:off x="264358" y="5519812"/>
            <a:ext cx="3150434" cy="408472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135;p2">
            <a:extLst>
              <a:ext uri="{FF2B5EF4-FFF2-40B4-BE49-F238E27FC236}">
                <a16:creationId xmlns:a16="http://schemas.microsoft.com/office/drawing/2014/main" id="{FEAA1644-D8BF-65EF-E99E-E2089DC80420}"/>
              </a:ext>
            </a:extLst>
          </p:cNvPr>
          <p:cNvSpPr/>
          <p:nvPr/>
        </p:nvSpPr>
        <p:spPr>
          <a:xfrm>
            <a:off x="254398" y="6248488"/>
            <a:ext cx="3150434" cy="408472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135;p2">
            <a:extLst>
              <a:ext uri="{FF2B5EF4-FFF2-40B4-BE49-F238E27FC236}">
                <a16:creationId xmlns:a16="http://schemas.microsoft.com/office/drawing/2014/main" id="{880DA5BE-B8D7-6ECB-E80B-089D38B97F0D}"/>
              </a:ext>
            </a:extLst>
          </p:cNvPr>
          <p:cNvSpPr/>
          <p:nvPr/>
        </p:nvSpPr>
        <p:spPr>
          <a:xfrm>
            <a:off x="352364" y="6318308"/>
            <a:ext cx="3150434" cy="408472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MutatingWebhookConfiguration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134;p2">
            <a:extLst>
              <a:ext uri="{FF2B5EF4-FFF2-40B4-BE49-F238E27FC236}">
                <a16:creationId xmlns:a16="http://schemas.microsoft.com/office/drawing/2014/main" id="{828B8ECE-687F-0C5F-624E-2C708BDF2816}"/>
              </a:ext>
            </a:extLst>
          </p:cNvPr>
          <p:cNvSpPr/>
          <p:nvPr/>
        </p:nvSpPr>
        <p:spPr>
          <a:xfrm>
            <a:off x="340469" y="5608080"/>
            <a:ext cx="3150434" cy="408472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ValidatingWebhookConfiguration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39;p2">
            <a:extLst>
              <a:ext uri="{FF2B5EF4-FFF2-40B4-BE49-F238E27FC236}">
                <a16:creationId xmlns:a16="http://schemas.microsoft.com/office/drawing/2014/main" id="{7D39C663-1059-3E30-BCC6-5613A0EB1AE8}"/>
              </a:ext>
            </a:extLst>
          </p:cNvPr>
          <p:cNvCxnSpPr>
            <a:cxnSpLocks/>
            <a:stCxn id="5" idx="1"/>
            <a:endCxn id="3" idx="3"/>
          </p:cNvCxnSpPr>
          <p:nvPr/>
        </p:nvCxnSpPr>
        <p:spPr>
          <a:xfrm flipH="1" flipV="1">
            <a:off x="5969977" y="1555674"/>
            <a:ext cx="621823" cy="6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none" w="med" len="med"/>
          </a:ln>
        </p:spPr>
      </p:cxnSp>
      <p:cxnSp>
        <p:nvCxnSpPr>
          <p:cNvPr id="183" name="Google Shape;139;p2">
            <a:extLst>
              <a:ext uri="{FF2B5EF4-FFF2-40B4-BE49-F238E27FC236}">
                <a16:creationId xmlns:a16="http://schemas.microsoft.com/office/drawing/2014/main" id="{F4C02A81-6B6C-721B-9253-986EA4419DEA}"/>
              </a:ext>
            </a:extLst>
          </p:cNvPr>
          <p:cNvCxnSpPr>
            <a:cxnSpLocks/>
            <a:stCxn id="151" idx="1"/>
            <a:endCxn id="130" idx="3"/>
          </p:cNvCxnSpPr>
          <p:nvPr/>
        </p:nvCxnSpPr>
        <p:spPr>
          <a:xfrm flipH="1">
            <a:off x="6096001" y="2738639"/>
            <a:ext cx="595397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none" w="med" len="med"/>
          </a:ln>
        </p:spPr>
      </p:cxnSp>
      <p:sp>
        <p:nvSpPr>
          <p:cNvPr id="206" name="Google Shape;133;p2">
            <a:extLst>
              <a:ext uri="{FF2B5EF4-FFF2-40B4-BE49-F238E27FC236}">
                <a16:creationId xmlns:a16="http://schemas.microsoft.com/office/drawing/2014/main" id="{378FEDDD-791E-0098-AE40-B822B989F93F}"/>
              </a:ext>
            </a:extLst>
          </p:cNvPr>
          <p:cNvSpPr/>
          <p:nvPr/>
        </p:nvSpPr>
        <p:spPr>
          <a:xfrm>
            <a:off x="8473589" y="3829595"/>
            <a:ext cx="917218" cy="411968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151;p2">
            <a:extLst>
              <a:ext uri="{FF2B5EF4-FFF2-40B4-BE49-F238E27FC236}">
                <a16:creationId xmlns:a16="http://schemas.microsoft.com/office/drawing/2014/main" id="{741D5F72-4436-F802-FD9F-BBB59D02E37E}"/>
              </a:ext>
            </a:extLst>
          </p:cNvPr>
          <p:cNvSpPr/>
          <p:nvPr/>
        </p:nvSpPr>
        <p:spPr>
          <a:xfrm>
            <a:off x="6573608" y="3887673"/>
            <a:ext cx="1282026" cy="453073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b="1">
                <a:solidFill>
                  <a:schemeClr val="lt1"/>
                </a:solidFill>
              </a:rPr>
              <a:t>Reports</a:t>
            </a:r>
            <a:endParaRPr lang="en-US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49CE36E8-EAF3-623E-2D04-5FCC4B9A7842}"/>
              </a:ext>
            </a:extLst>
          </p:cNvPr>
          <p:cNvSpPr/>
          <p:nvPr/>
        </p:nvSpPr>
        <p:spPr>
          <a:xfrm>
            <a:off x="6409979" y="3713323"/>
            <a:ext cx="3328757" cy="829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9" name="Google Shape;137;p2">
            <a:extLst>
              <a:ext uri="{FF2B5EF4-FFF2-40B4-BE49-F238E27FC236}">
                <a16:creationId xmlns:a16="http://schemas.microsoft.com/office/drawing/2014/main" id="{07AD83EA-9757-39C2-1D96-2AD6D1F876B1}"/>
              </a:ext>
            </a:extLst>
          </p:cNvPr>
          <p:cNvCxnSpPr>
            <a:cxnSpLocks/>
            <a:stCxn id="207" idx="3"/>
            <a:endCxn id="206" idx="1"/>
          </p:cNvCxnSpPr>
          <p:nvPr/>
        </p:nvCxnSpPr>
        <p:spPr>
          <a:xfrm flipV="1">
            <a:off x="7855634" y="4035579"/>
            <a:ext cx="617955" cy="7863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10" name="Google Shape;133;p2">
            <a:extLst>
              <a:ext uri="{FF2B5EF4-FFF2-40B4-BE49-F238E27FC236}">
                <a16:creationId xmlns:a16="http://schemas.microsoft.com/office/drawing/2014/main" id="{FF35BDA5-472B-5D9E-0CBD-C20EF30101E2}"/>
              </a:ext>
            </a:extLst>
          </p:cNvPr>
          <p:cNvSpPr/>
          <p:nvPr/>
        </p:nvSpPr>
        <p:spPr>
          <a:xfrm>
            <a:off x="8557897" y="3908226"/>
            <a:ext cx="917218" cy="411968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133;p2">
            <a:extLst>
              <a:ext uri="{FF2B5EF4-FFF2-40B4-BE49-F238E27FC236}">
                <a16:creationId xmlns:a16="http://schemas.microsoft.com/office/drawing/2014/main" id="{96FA9F33-90F4-2AAA-8849-1318A31944B3}"/>
              </a:ext>
            </a:extLst>
          </p:cNvPr>
          <p:cNvSpPr/>
          <p:nvPr/>
        </p:nvSpPr>
        <p:spPr>
          <a:xfrm>
            <a:off x="8645366" y="3981965"/>
            <a:ext cx="917218" cy="411968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Reports Pod</a:t>
            </a:r>
            <a:endParaRPr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" name="Google Shape;137;p2">
            <a:extLst>
              <a:ext uri="{FF2B5EF4-FFF2-40B4-BE49-F238E27FC236}">
                <a16:creationId xmlns:a16="http://schemas.microsoft.com/office/drawing/2014/main" id="{36AB902F-C65F-85CC-5CE1-3D96B3E3E3FD}"/>
              </a:ext>
            </a:extLst>
          </p:cNvPr>
          <p:cNvCxnSpPr>
            <a:cxnSpLocks/>
            <a:stCxn id="207" idx="3"/>
            <a:endCxn id="210" idx="1"/>
          </p:cNvCxnSpPr>
          <p:nvPr/>
        </p:nvCxnSpPr>
        <p:spPr>
          <a:xfrm>
            <a:off x="7855634" y="4114210"/>
            <a:ext cx="70226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13" name="Google Shape;137;p2">
            <a:extLst>
              <a:ext uri="{FF2B5EF4-FFF2-40B4-BE49-F238E27FC236}">
                <a16:creationId xmlns:a16="http://schemas.microsoft.com/office/drawing/2014/main" id="{1CB07AFF-51FF-8063-EC5D-03EA3FA50EEA}"/>
              </a:ext>
            </a:extLst>
          </p:cNvPr>
          <p:cNvCxnSpPr>
            <a:cxnSpLocks/>
            <a:stCxn id="207" idx="3"/>
            <a:endCxn id="211" idx="1"/>
          </p:cNvCxnSpPr>
          <p:nvPr/>
        </p:nvCxnSpPr>
        <p:spPr>
          <a:xfrm>
            <a:off x="7855634" y="4114210"/>
            <a:ext cx="789732" cy="7373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17" name="Google Shape;151;p2">
            <a:extLst>
              <a:ext uri="{FF2B5EF4-FFF2-40B4-BE49-F238E27FC236}">
                <a16:creationId xmlns:a16="http://schemas.microsoft.com/office/drawing/2014/main" id="{B15F36A7-C1DE-6E03-E44F-6CFC51BC3671}"/>
              </a:ext>
            </a:extLst>
          </p:cNvPr>
          <p:cNvSpPr/>
          <p:nvPr/>
        </p:nvSpPr>
        <p:spPr>
          <a:xfrm>
            <a:off x="6600399" y="4991542"/>
            <a:ext cx="1282026" cy="453073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b="1">
                <a:solidFill>
                  <a:schemeClr val="lt1"/>
                </a:solidFill>
              </a:rPr>
              <a:t>Background</a:t>
            </a:r>
            <a:endParaRPr lang="en-US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91F1F6DB-B5C9-B530-1B51-4FB19DE9D8FF}"/>
              </a:ext>
            </a:extLst>
          </p:cNvPr>
          <p:cNvSpPr/>
          <p:nvPr/>
        </p:nvSpPr>
        <p:spPr>
          <a:xfrm>
            <a:off x="6436770" y="4817192"/>
            <a:ext cx="3328757" cy="829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9" name="Google Shape;137;p2">
            <a:extLst>
              <a:ext uri="{FF2B5EF4-FFF2-40B4-BE49-F238E27FC236}">
                <a16:creationId xmlns:a16="http://schemas.microsoft.com/office/drawing/2014/main" id="{96199D86-EF9E-AF67-093D-5CD94D4FB1B8}"/>
              </a:ext>
            </a:extLst>
          </p:cNvPr>
          <p:cNvCxnSpPr>
            <a:cxnSpLocks/>
            <a:stCxn id="217" idx="3"/>
            <a:endCxn id="229" idx="1"/>
          </p:cNvCxnSpPr>
          <p:nvPr/>
        </p:nvCxnSpPr>
        <p:spPr>
          <a:xfrm flipV="1">
            <a:off x="7882425" y="5149992"/>
            <a:ext cx="474810" cy="6808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29" name="Google Shape;133;p2">
            <a:extLst>
              <a:ext uri="{FF2B5EF4-FFF2-40B4-BE49-F238E27FC236}">
                <a16:creationId xmlns:a16="http://schemas.microsoft.com/office/drawing/2014/main" id="{49D430D6-56DE-121D-C1B3-401047DF8BF9}"/>
              </a:ext>
            </a:extLst>
          </p:cNvPr>
          <p:cNvSpPr/>
          <p:nvPr/>
        </p:nvSpPr>
        <p:spPr>
          <a:xfrm>
            <a:off x="8357235" y="4944008"/>
            <a:ext cx="1238355" cy="411968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133;p2">
            <a:extLst>
              <a:ext uri="{FF2B5EF4-FFF2-40B4-BE49-F238E27FC236}">
                <a16:creationId xmlns:a16="http://schemas.microsoft.com/office/drawing/2014/main" id="{1D37DE63-1FD4-F9EC-9778-5A9B3388201E}"/>
              </a:ext>
            </a:extLst>
          </p:cNvPr>
          <p:cNvSpPr/>
          <p:nvPr/>
        </p:nvSpPr>
        <p:spPr>
          <a:xfrm>
            <a:off x="8424730" y="5012094"/>
            <a:ext cx="1238355" cy="411968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133;p2">
            <a:extLst>
              <a:ext uri="{FF2B5EF4-FFF2-40B4-BE49-F238E27FC236}">
                <a16:creationId xmlns:a16="http://schemas.microsoft.com/office/drawing/2014/main" id="{FAFF8400-BF40-9060-48A2-6A0A575008CA}"/>
              </a:ext>
            </a:extLst>
          </p:cNvPr>
          <p:cNvSpPr/>
          <p:nvPr/>
        </p:nvSpPr>
        <p:spPr>
          <a:xfrm>
            <a:off x="8491781" y="5076728"/>
            <a:ext cx="1238355" cy="411968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Background Pod</a:t>
            </a:r>
            <a:endParaRPr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3" name="Google Shape;137;p2">
            <a:extLst>
              <a:ext uri="{FF2B5EF4-FFF2-40B4-BE49-F238E27FC236}">
                <a16:creationId xmlns:a16="http://schemas.microsoft.com/office/drawing/2014/main" id="{82E38202-C593-10AD-668A-AC8392AAA237}"/>
              </a:ext>
            </a:extLst>
          </p:cNvPr>
          <p:cNvCxnSpPr>
            <a:cxnSpLocks/>
            <a:stCxn id="217" idx="3"/>
            <a:endCxn id="230" idx="1"/>
          </p:cNvCxnSpPr>
          <p:nvPr/>
        </p:nvCxnSpPr>
        <p:spPr>
          <a:xfrm flipV="1">
            <a:off x="7882425" y="5218078"/>
            <a:ext cx="542305" cy="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36" name="Google Shape;137;p2">
            <a:extLst>
              <a:ext uri="{FF2B5EF4-FFF2-40B4-BE49-F238E27FC236}">
                <a16:creationId xmlns:a16="http://schemas.microsoft.com/office/drawing/2014/main" id="{0935E217-5AC3-8885-0C9D-450A2BEC872E}"/>
              </a:ext>
            </a:extLst>
          </p:cNvPr>
          <p:cNvCxnSpPr>
            <a:cxnSpLocks/>
            <a:stCxn id="217" idx="3"/>
            <a:endCxn id="221" idx="1"/>
          </p:cNvCxnSpPr>
          <p:nvPr/>
        </p:nvCxnSpPr>
        <p:spPr>
          <a:xfrm>
            <a:off x="7882425" y="5218079"/>
            <a:ext cx="609356" cy="646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43" name="Google Shape;137;p2">
            <a:extLst>
              <a:ext uri="{FF2B5EF4-FFF2-40B4-BE49-F238E27FC236}">
                <a16:creationId xmlns:a16="http://schemas.microsoft.com/office/drawing/2014/main" id="{F241B54C-0691-B52B-D6E5-7241EF3534E2}"/>
              </a:ext>
            </a:extLst>
          </p:cNvPr>
          <p:cNvCxnSpPr>
            <a:cxnSpLocks/>
            <a:stCxn id="207" idx="1"/>
            <a:endCxn id="136" idx="2"/>
          </p:cNvCxnSpPr>
          <p:nvPr/>
        </p:nvCxnSpPr>
        <p:spPr>
          <a:xfrm rot="10800000">
            <a:off x="3245588" y="3202412"/>
            <a:ext cx="3328021" cy="911799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47" name="Google Shape;137;p2">
            <a:extLst>
              <a:ext uri="{FF2B5EF4-FFF2-40B4-BE49-F238E27FC236}">
                <a16:creationId xmlns:a16="http://schemas.microsoft.com/office/drawing/2014/main" id="{9483C1D8-CAF1-CF27-1F2D-C9702F7FA1FC}"/>
              </a:ext>
            </a:extLst>
          </p:cNvPr>
          <p:cNvCxnSpPr>
            <a:cxnSpLocks/>
            <a:stCxn id="217" idx="1"/>
            <a:endCxn id="136" idx="2"/>
          </p:cNvCxnSpPr>
          <p:nvPr/>
        </p:nvCxnSpPr>
        <p:spPr>
          <a:xfrm rot="10800000">
            <a:off x="3245587" y="3202411"/>
            <a:ext cx="3354812" cy="2015668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43376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04EC902-5EA4-4C7A-AA5B-B14496307B0D}"/>
              </a:ext>
            </a:extLst>
          </p:cNvPr>
          <p:cNvSpPr/>
          <p:nvPr/>
        </p:nvSpPr>
        <p:spPr>
          <a:xfrm>
            <a:off x="4725151" y="2576346"/>
            <a:ext cx="1422896" cy="6588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attestors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CDE8663-4048-40AE-B712-4D9C84A09093}"/>
              </a:ext>
            </a:extLst>
          </p:cNvPr>
          <p:cNvCxnSpPr>
            <a:cxnSpLocks/>
            <a:stCxn id="21" idx="3"/>
            <a:endCxn id="15" idx="1"/>
          </p:cNvCxnSpPr>
          <p:nvPr/>
        </p:nvCxnSpPr>
        <p:spPr>
          <a:xfrm>
            <a:off x="3474137" y="2905755"/>
            <a:ext cx="1251014" cy="1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BB31218-34D8-4ED8-8CED-32E9EB97490B}"/>
              </a:ext>
            </a:extLst>
          </p:cNvPr>
          <p:cNvSpPr/>
          <p:nvPr/>
        </p:nvSpPr>
        <p:spPr>
          <a:xfrm>
            <a:off x="1492658" y="2604752"/>
            <a:ext cx="1981479" cy="602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verifyImages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215554F-8043-9F42-F8AC-BE022FCBD28E}"/>
              </a:ext>
            </a:extLst>
          </p:cNvPr>
          <p:cNvSpPr/>
          <p:nvPr/>
        </p:nvSpPr>
        <p:spPr>
          <a:xfrm>
            <a:off x="8437915" y="1949916"/>
            <a:ext cx="1811326" cy="484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keys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F2EE612-71E5-D5BC-7736-AF641C0B91FC}"/>
              </a:ext>
            </a:extLst>
          </p:cNvPr>
          <p:cNvSpPr/>
          <p:nvPr/>
        </p:nvSpPr>
        <p:spPr>
          <a:xfrm>
            <a:off x="8437915" y="2993043"/>
            <a:ext cx="1811326" cy="484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certificates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392C258-7775-E94B-7101-8DBC2FE8B82D}"/>
              </a:ext>
            </a:extLst>
          </p:cNvPr>
          <p:cNvSpPr/>
          <p:nvPr/>
        </p:nvSpPr>
        <p:spPr>
          <a:xfrm>
            <a:off x="8437913" y="3919483"/>
            <a:ext cx="1811327" cy="484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keyless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8030997-15FF-9FCF-D1FD-93F6CBC28E17}"/>
              </a:ext>
            </a:extLst>
          </p:cNvPr>
          <p:cNvCxnSpPr>
            <a:cxnSpLocks/>
            <a:stCxn id="15" idx="3"/>
            <a:endCxn id="34" idx="1"/>
          </p:cNvCxnSpPr>
          <p:nvPr/>
        </p:nvCxnSpPr>
        <p:spPr>
          <a:xfrm flipV="1">
            <a:off x="6148047" y="2192038"/>
            <a:ext cx="2289868" cy="713718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055C5FA-CDE9-8E1E-80A8-58BF124A4918}"/>
              </a:ext>
            </a:extLst>
          </p:cNvPr>
          <p:cNvCxnSpPr>
            <a:cxnSpLocks/>
            <a:stCxn id="15" idx="3"/>
            <a:endCxn id="35" idx="1"/>
          </p:cNvCxnSpPr>
          <p:nvPr/>
        </p:nvCxnSpPr>
        <p:spPr>
          <a:xfrm>
            <a:off x="6148047" y="2905756"/>
            <a:ext cx="2289868" cy="32940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3971049-3EFB-FB36-9A17-551E744A84A7}"/>
              </a:ext>
            </a:extLst>
          </p:cNvPr>
          <p:cNvCxnSpPr>
            <a:cxnSpLocks/>
            <a:stCxn id="15" idx="3"/>
            <a:endCxn id="36" idx="1"/>
          </p:cNvCxnSpPr>
          <p:nvPr/>
        </p:nvCxnSpPr>
        <p:spPr>
          <a:xfrm>
            <a:off x="6148047" y="2905756"/>
            <a:ext cx="2289866" cy="125584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7A25E1D-F87D-A3F8-AA20-12092B10F00A}"/>
              </a:ext>
            </a:extLst>
          </p:cNvPr>
          <p:cNvSpPr txBox="1"/>
          <p:nvPr/>
        </p:nvSpPr>
        <p:spPr>
          <a:xfrm>
            <a:off x="3580233" y="2509251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0 - *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EED052D-58D2-74AD-9F99-E36FC9DE4D74}"/>
              </a:ext>
            </a:extLst>
          </p:cNvPr>
          <p:cNvSpPr txBox="1"/>
          <p:nvPr/>
        </p:nvSpPr>
        <p:spPr>
          <a:xfrm>
            <a:off x="6240904" y="2139919"/>
            <a:ext cx="7713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</a:t>
            </a:r>
          </a:p>
          <a:p>
            <a:r>
              <a:rPr lang="en-US" dirty="0"/>
              <a:t>all </a:t>
            </a:r>
          </a:p>
          <a:p>
            <a:r>
              <a:rPr lang="en-US" dirty="0"/>
              <a:t>at-least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4B64F10-6F2D-1DEF-4FE0-179EC55E2976}"/>
              </a:ext>
            </a:extLst>
          </p:cNvPr>
          <p:cNvSpPr txBox="1"/>
          <p:nvPr/>
        </p:nvSpPr>
        <p:spPr>
          <a:xfrm>
            <a:off x="1507390" y="3429000"/>
            <a:ext cx="2741225" cy="1401658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32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400" dirty="0">
                <a:solidFill>
                  <a:srgbClr val="4472C4"/>
                </a:solidFill>
              </a:rPr>
              <a:t>imageReferences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{images}</a:t>
            </a:r>
          </a:p>
          <a:p>
            <a:pPr algn="l"/>
            <a:r>
              <a:rPr lang="en-US" sz="1400" dirty="0">
                <a:solidFill>
                  <a:srgbClr val="4472C4"/>
                </a:solidFill>
              </a:rPr>
              <a:t>required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{true | false}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400" dirty="0">
                <a:solidFill>
                  <a:srgbClr val="4472C4"/>
                </a:solidFill>
              </a:rPr>
              <a:t>verifyDigest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{true | false}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400" dirty="0">
                <a:solidFill>
                  <a:srgbClr val="4472C4"/>
                </a:solidFill>
              </a:rPr>
              <a:t>mutateDigest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{true | false}</a:t>
            </a:r>
          </a:p>
          <a:p>
            <a:pPr algn="l"/>
            <a:r>
              <a:rPr lang="en-US" sz="1400" dirty="0">
                <a:solidFill>
                  <a:srgbClr val="4472C4"/>
                </a:solidFill>
              </a:rPr>
              <a:t>repository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{repository}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707AF6C-347A-843D-D457-C9C2762602EC}"/>
              </a:ext>
            </a:extLst>
          </p:cNvPr>
          <p:cNvCxnSpPr>
            <a:cxnSpLocks/>
            <a:stCxn id="15" idx="3"/>
            <a:endCxn id="15" idx="2"/>
          </p:cNvCxnSpPr>
          <p:nvPr/>
        </p:nvCxnSpPr>
        <p:spPr>
          <a:xfrm flipH="1">
            <a:off x="5436599" y="2905756"/>
            <a:ext cx="711448" cy="329409"/>
          </a:xfrm>
          <a:prstGeom prst="bentConnector4">
            <a:avLst>
              <a:gd name="adj1" fmla="val -160659"/>
              <a:gd name="adj2" fmla="val 504534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74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A9E1B4D-7890-48DE-9818-6BAA961E81C6}"/>
              </a:ext>
            </a:extLst>
          </p:cNvPr>
          <p:cNvSpPr/>
          <p:nvPr/>
        </p:nvSpPr>
        <p:spPr>
          <a:xfrm>
            <a:off x="3936676" y="2770178"/>
            <a:ext cx="1820497" cy="658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attestations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8CB6BD-BFE9-4776-8DEC-A83DB5F14246}"/>
              </a:ext>
            </a:extLst>
          </p:cNvPr>
          <p:cNvSpPr txBox="1"/>
          <p:nvPr/>
        </p:nvSpPr>
        <p:spPr>
          <a:xfrm>
            <a:off x="2511328" y="2610534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0 - *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BB31218-34D8-4ED8-8CED-32E9EB97490B}"/>
              </a:ext>
            </a:extLst>
          </p:cNvPr>
          <p:cNvSpPr/>
          <p:nvPr/>
        </p:nvSpPr>
        <p:spPr>
          <a:xfrm>
            <a:off x="529849" y="2798587"/>
            <a:ext cx="1981479" cy="602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verifyImages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32578CD-4C19-CCF0-5E6A-0E960CBBB833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 flipV="1">
            <a:off x="2511328" y="3099589"/>
            <a:ext cx="1425348" cy="1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4B64F10-6F2D-1DEF-4FE0-179EC55E2976}"/>
              </a:ext>
            </a:extLst>
          </p:cNvPr>
          <p:cNvSpPr txBox="1"/>
          <p:nvPr/>
        </p:nvSpPr>
        <p:spPr>
          <a:xfrm>
            <a:off x="552482" y="3602210"/>
            <a:ext cx="2346315" cy="1401658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32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400" dirty="0">
                <a:solidFill>
                  <a:srgbClr val="4472C4"/>
                </a:solidFill>
              </a:rPr>
              <a:t>imageReferences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{image}</a:t>
            </a:r>
          </a:p>
          <a:p>
            <a:pPr algn="l"/>
            <a:r>
              <a:rPr lang="en-US" sz="1400" dirty="0">
                <a:solidFill>
                  <a:srgbClr val="4472C4"/>
                </a:solidFill>
              </a:rPr>
              <a:t>required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{true | false}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400" dirty="0">
                <a:solidFill>
                  <a:srgbClr val="4472C4"/>
                </a:solidFill>
              </a:rPr>
              <a:t>verifyDigest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{true | false}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400" dirty="0">
                <a:solidFill>
                  <a:srgbClr val="4472C4"/>
                </a:solidFill>
              </a:rPr>
              <a:t>mutateDigest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{true | false}</a:t>
            </a:r>
          </a:p>
          <a:p>
            <a:pPr algn="l"/>
            <a:r>
              <a:rPr lang="en-US" sz="1400" dirty="0">
                <a:solidFill>
                  <a:srgbClr val="4472C4"/>
                </a:solidFill>
              </a:rPr>
              <a:t>repository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{repository}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96F3D6-6DD2-D4B2-41D7-9A8202EC7D40}"/>
              </a:ext>
            </a:extLst>
          </p:cNvPr>
          <p:cNvSpPr/>
          <p:nvPr/>
        </p:nvSpPr>
        <p:spPr>
          <a:xfrm>
            <a:off x="3936676" y="3513366"/>
            <a:ext cx="1948873" cy="333888"/>
          </a:xfrm>
          <a:prstGeom prst="roundRect">
            <a:avLst>
              <a:gd name="adj" fmla="val 0"/>
            </a:avLst>
          </a:prstGeom>
          <a:ln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solidFill>
                  <a:srgbClr val="4472C4"/>
                </a:solidFill>
              </a:rPr>
              <a:t>predicateType</a:t>
            </a: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: {type}</a:t>
            </a:r>
            <a:endParaRPr lang="en-US" dirty="0">
              <a:solidFill>
                <a:srgbClr val="4472C4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691EF8D-BF34-1970-E51F-08A3707AF687}"/>
              </a:ext>
            </a:extLst>
          </p:cNvPr>
          <p:cNvCxnSpPr>
            <a:cxnSpLocks/>
            <a:stCxn id="16" idx="3"/>
            <a:endCxn id="8" idx="1"/>
          </p:cNvCxnSpPr>
          <p:nvPr/>
        </p:nvCxnSpPr>
        <p:spPr>
          <a:xfrm flipV="1">
            <a:off x="5757173" y="2281125"/>
            <a:ext cx="1065895" cy="818464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7D806B1-C6E6-D8F8-D596-7CCBAFC90D55}"/>
              </a:ext>
            </a:extLst>
          </p:cNvPr>
          <p:cNvSpPr/>
          <p:nvPr/>
        </p:nvSpPr>
        <p:spPr>
          <a:xfrm>
            <a:off x="6823068" y="5049777"/>
            <a:ext cx="2291294" cy="515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conditions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A0B9C861-EF4D-92CF-738E-62C5E5C6013D}"/>
              </a:ext>
            </a:extLst>
          </p:cNvPr>
          <p:cNvCxnSpPr>
            <a:cxnSpLocks/>
            <a:stCxn id="16" idx="3"/>
            <a:endCxn id="46" idx="1"/>
          </p:cNvCxnSpPr>
          <p:nvPr/>
        </p:nvCxnSpPr>
        <p:spPr>
          <a:xfrm>
            <a:off x="5757173" y="3099589"/>
            <a:ext cx="1065895" cy="2207943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14">
            <a:extLst>
              <a:ext uri="{FF2B5EF4-FFF2-40B4-BE49-F238E27FC236}">
                <a16:creationId xmlns:a16="http://schemas.microsoft.com/office/drawing/2014/main" id="{C01975D4-740A-592A-0761-86FD7D09A41A}"/>
              </a:ext>
            </a:extLst>
          </p:cNvPr>
          <p:cNvSpPr/>
          <p:nvPr/>
        </p:nvSpPr>
        <p:spPr>
          <a:xfrm>
            <a:off x="6823068" y="1951715"/>
            <a:ext cx="1422896" cy="6588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attestors</a:t>
            </a:r>
          </a:p>
        </p:txBody>
      </p:sp>
      <p:sp>
        <p:nvSpPr>
          <p:cNvPr id="9" name="Rectangle: Rounded Corners 33">
            <a:extLst>
              <a:ext uri="{FF2B5EF4-FFF2-40B4-BE49-F238E27FC236}">
                <a16:creationId xmlns:a16="http://schemas.microsoft.com/office/drawing/2014/main" id="{15869639-061A-D625-739A-2CA468EC1DE5}"/>
              </a:ext>
            </a:extLst>
          </p:cNvPr>
          <p:cNvSpPr/>
          <p:nvPr/>
        </p:nvSpPr>
        <p:spPr>
          <a:xfrm>
            <a:off x="10020096" y="1325285"/>
            <a:ext cx="1811326" cy="484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keys</a:t>
            </a:r>
          </a:p>
        </p:txBody>
      </p:sp>
      <p:sp>
        <p:nvSpPr>
          <p:cNvPr id="10" name="Rectangle: Rounded Corners 34">
            <a:extLst>
              <a:ext uri="{FF2B5EF4-FFF2-40B4-BE49-F238E27FC236}">
                <a16:creationId xmlns:a16="http://schemas.microsoft.com/office/drawing/2014/main" id="{D748C892-2CB4-CF5A-9B93-9945463D72AA}"/>
              </a:ext>
            </a:extLst>
          </p:cNvPr>
          <p:cNvSpPr/>
          <p:nvPr/>
        </p:nvSpPr>
        <p:spPr>
          <a:xfrm>
            <a:off x="10020096" y="2368412"/>
            <a:ext cx="1811326" cy="484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certificates</a:t>
            </a:r>
          </a:p>
        </p:txBody>
      </p:sp>
      <p:sp>
        <p:nvSpPr>
          <p:cNvPr id="11" name="Rectangle: Rounded Corners 35">
            <a:extLst>
              <a:ext uri="{FF2B5EF4-FFF2-40B4-BE49-F238E27FC236}">
                <a16:creationId xmlns:a16="http://schemas.microsoft.com/office/drawing/2014/main" id="{D6326E5E-F132-317D-2F53-AC5BE86AC7A0}"/>
              </a:ext>
            </a:extLst>
          </p:cNvPr>
          <p:cNvSpPr/>
          <p:nvPr/>
        </p:nvSpPr>
        <p:spPr>
          <a:xfrm>
            <a:off x="10020094" y="3294852"/>
            <a:ext cx="1811327" cy="484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keyless</a:t>
            </a:r>
          </a:p>
        </p:txBody>
      </p:sp>
      <p:cxnSp>
        <p:nvCxnSpPr>
          <p:cNvPr id="12" name="Connector: Elbow 40">
            <a:extLst>
              <a:ext uri="{FF2B5EF4-FFF2-40B4-BE49-F238E27FC236}">
                <a16:creationId xmlns:a16="http://schemas.microsoft.com/office/drawing/2014/main" id="{EBE4533C-FB88-7B05-BC29-8A15FDE52398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8245964" y="1567407"/>
            <a:ext cx="1774132" cy="713718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44">
            <a:extLst>
              <a:ext uri="{FF2B5EF4-FFF2-40B4-BE49-F238E27FC236}">
                <a16:creationId xmlns:a16="http://schemas.microsoft.com/office/drawing/2014/main" id="{5DB9073F-3287-8E48-77FF-30C892399EBC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8245964" y="2281125"/>
            <a:ext cx="1774132" cy="32940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47">
            <a:extLst>
              <a:ext uri="{FF2B5EF4-FFF2-40B4-BE49-F238E27FC236}">
                <a16:creationId xmlns:a16="http://schemas.microsoft.com/office/drawing/2014/main" id="{D06FB3C7-85B8-C05F-BE9E-1C48C8C96441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8245964" y="2281125"/>
            <a:ext cx="1774130" cy="125584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897D31-EB3D-B536-E81C-41FE94ACB884}"/>
              </a:ext>
            </a:extLst>
          </p:cNvPr>
          <p:cNvSpPr txBox="1"/>
          <p:nvPr/>
        </p:nvSpPr>
        <p:spPr>
          <a:xfrm>
            <a:off x="8245964" y="1462660"/>
            <a:ext cx="7713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</a:t>
            </a:r>
          </a:p>
          <a:p>
            <a:r>
              <a:rPr lang="en-US" dirty="0"/>
              <a:t>all </a:t>
            </a:r>
          </a:p>
          <a:p>
            <a:r>
              <a:rPr lang="en-US" dirty="0"/>
              <a:t>at-least</a:t>
            </a:r>
          </a:p>
        </p:txBody>
      </p:sp>
      <p:cxnSp>
        <p:nvCxnSpPr>
          <p:cNvPr id="18" name="Connector: Elbow 29">
            <a:extLst>
              <a:ext uri="{FF2B5EF4-FFF2-40B4-BE49-F238E27FC236}">
                <a16:creationId xmlns:a16="http://schemas.microsoft.com/office/drawing/2014/main" id="{272A1343-0AE5-A11D-7151-15836C3107CD}"/>
              </a:ext>
            </a:extLst>
          </p:cNvPr>
          <p:cNvCxnSpPr>
            <a:cxnSpLocks/>
            <a:stCxn id="8" idx="3"/>
            <a:endCxn id="8" idx="2"/>
          </p:cNvCxnSpPr>
          <p:nvPr/>
        </p:nvCxnSpPr>
        <p:spPr>
          <a:xfrm flipH="1">
            <a:off x="7534516" y="2281125"/>
            <a:ext cx="711448" cy="329409"/>
          </a:xfrm>
          <a:prstGeom prst="bentConnector4">
            <a:avLst>
              <a:gd name="adj1" fmla="val -123042"/>
              <a:gd name="adj2" fmla="val 504534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134EDC3-D494-1364-CD8E-8BEDFFC3FDB7}"/>
              </a:ext>
            </a:extLst>
          </p:cNvPr>
          <p:cNvSpPr txBox="1"/>
          <p:nvPr/>
        </p:nvSpPr>
        <p:spPr>
          <a:xfrm>
            <a:off x="6219013" y="1836506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0 - *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F3B61D-DA3A-42D2-F7C0-B4712F681A7F}"/>
              </a:ext>
            </a:extLst>
          </p:cNvPr>
          <p:cNvSpPr txBox="1"/>
          <p:nvPr/>
        </p:nvSpPr>
        <p:spPr>
          <a:xfrm>
            <a:off x="6219012" y="5458033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0 - *</a:t>
            </a:r>
          </a:p>
        </p:txBody>
      </p:sp>
    </p:spTree>
    <p:extLst>
      <p:ext uri="{BB962C8B-B14F-4D97-AF65-F5344CB8AC3E}">
        <p14:creationId xmlns:p14="http://schemas.microsoft.com/office/powerpoint/2010/main" val="3944349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04EC902-5EA4-4C7A-AA5B-B14496307B0D}"/>
              </a:ext>
            </a:extLst>
          </p:cNvPr>
          <p:cNvSpPr/>
          <p:nvPr/>
        </p:nvSpPr>
        <p:spPr>
          <a:xfrm>
            <a:off x="3646563" y="1222684"/>
            <a:ext cx="1820496" cy="6588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attestors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A9E1B4D-7890-48DE-9818-6BAA961E81C6}"/>
              </a:ext>
            </a:extLst>
          </p:cNvPr>
          <p:cNvSpPr/>
          <p:nvPr/>
        </p:nvSpPr>
        <p:spPr>
          <a:xfrm>
            <a:off x="3646563" y="4325952"/>
            <a:ext cx="1820497" cy="658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attestations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BB31218-34D8-4ED8-8CED-32E9EB97490B}"/>
              </a:ext>
            </a:extLst>
          </p:cNvPr>
          <p:cNvSpPr/>
          <p:nvPr/>
        </p:nvSpPr>
        <p:spPr>
          <a:xfrm>
            <a:off x="206794" y="2826995"/>
            <a:ext cx="1981479" cy="602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verifyImages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32578CD-4C19-CCF0-5E6A-0E960CBBB833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>
            <a:off x="2188273" y="3127998"/>
            <a:ext cx="1458290" cy="1527365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215554F-8043-9F42-F8AC-BE022FCBD28E}"/>
              </a:ext>
            </a:extLst>
          </p:cNvPr>
          <p:cNvSpPr/>
          <p:nvPr/>
        </p:nvSpPr>
        <p:spPr>
          <a:xfrm>
            <a:off x="7183625" y="661528"/>
            <a:ext cx="1811327" cy="484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keys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F2EE612-71E5-D5BC-7736-AF641C0B91FC}"/>
              </a:ext>
            </a:extLst>
          </p:cNvPr>
          <p:cNvSpPr/>
          <p:nvPr/>
        </p:nvSpPr>
        <p:spPr>
          <a:xfrm>
            <a:off x="7183624" y="1313801"/>
            <a:ext cx="1811327" cy="484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certificates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392C258-7775-E94B-7101-8DBC2FE8B82D}"/>
              </a:ext>
            </a:extLst>
          </p:cNvPr>
          <p:cNvSpPr/>
          <p:nvPr/>
        </p:nvSpPr>
        <p:spPr>
          <a:xfrm>
            <a:off x="7223673" y="1978169"/>
            <a:ext cx="1811327" cy="484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keyless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8030997-15FF-9FCF-D1FD-93F6CBC28E17}"/>
              </a:ext>
            </a:extLst>
          </p:cNvPr>
          <p:cNvCxnSpPr>
            <a:cxnSpLocks/>
            <a:stCxn id="15" idx="3"/>
            <a:endCxn id="34" idx="1"/>
          </p:cNvCxnSpPr>
          <p:nvPr/>
        </p:nvCxnSpPr>
        <p:spPr>
          <a:xfrm flipV="1">
            <a:off x="5467059" y="903650"/>
            <a:ext cx="1716566" cy="648444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055C5FA-CDE9-8E1E-80A8-58BF124A4918}"/>
              </a:ext>
            </a:extLst>
          </p:cNvPr>
          <p:cNvCxnSpPr>
            <a:cxnSpLocks/>
            <a:stCxn id="15" idx="3"/>
            <a:endCxn id="35" idx="1"/>
          </p:cNvCxnSpPr>
          <p:nvPr/>
        </p:nvCxnSpPr>
        <p:spPr>
          <a:xfrm>
            <a:off x="5467059" y="1552094"/>
            <a:ext cx="1716565" cy="382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3971049-3EFB-FB36-9A17-551E744A84A7}"/>
              </a:ext>
            </a:extLst>
          </p:cNvPr>
          <p:cNvCxnSpPr>
            <a:cxnSpLocks/>
            <a:stCxn id="15" idx="3"/>
            <a:endCxn id="36" idx="1"/>
          </p:cNvCxnSpPr>
          <p:nvPr/>
        </p:nvCxnSpPr>
        <p:spPr>
          <a:xfrm>
            <a:off x="5467059" y="1552094"/>
            <a:ext cx="1756614" cy="668197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EED052D-58D2-74AD-9F99-E36FC9DE4D74}"/>
              </a:ext>
            </a:extLst>
          </p:cNvPr>
          <p:cNvSpPr txBox="1"/>
          <p:nvPr/>
        </p:nvSpPr>
        <p:spPr>
          <a:xfrm>
            <a:off x="5498444" y="736706"/>
            <a:ext cx="7713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</a:t>
            </a:r>
          </a:p>
          <a:p>
            <a:r>
              <a:rPr lang="en-US" dirty="0"/>
              <a:t>all </a:t>
            </a:r>
          </a:p>
          <a:p>
            <a:r>
              <a:rPr lang="en-US" dirty="0"/>
              <a:t>at-least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4B64F10-6F2D-1DEF-4FE0-179EC55E2976}"/>
              </a:ext>
            </a:extLst>
          </p:cNvPr>
          <p:cNvSpPr txBox="1"/>
          <p:nvPr/>
        </p:nvSpPr>
        <p:spPr>
          <a:xfrm>
            <a:off x="225960" y="3569957"/>
            <a:ext cx="2346315" cy="1401658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32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400" dirty="0">
                <a:solidFill>
                  <a:srgbClr val="4472C4"/>
                </a:solidFill>
              </a:rPr>
              <a:t>imageReferences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{image}</a:t>
            </a:r>
          </a:p>
          <a:p>
            <a:pPr algn="l"/>
            <a:r>
              <a:rPr lang="en-US" sz="1400" dirty="0">
                <a:solidFill>
                  <a:srgbClr val="4472C4"/>
                </a:solidFill>
              </a:rPr>
              <a:t>required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{true | false}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400" dirty="0">
                <a:solidFill>
                  <a:srgbClr val="4472C4"/>
                </a:solidFill>
              </a:rPr>
              <a:t>verifyDigest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{true | false}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400" dirty="0">
                <a:solidFill>
                  <a:srgbClr val="4472C4"/>
                </a:solidFill>
              </a:rPr>
              <a:t>mutateDigest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{true | false}</a:t>
            </a:r>
          </a:p>
          <a:p>
            <a:pPr algn="l"/>
            <a:r>
              <a:rPr lang="en-US" sz="1400" dirty="0">
                <a:solidFill>
                  <a:srgbClr val="4472C4"/>
                </a:solidFill>
              </a:rPr>
              <a:t>repository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{repository}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96F3D6-6DD2-D4B2-41D7-9A8202EC7D40}"/>
              </a:ext>
            </a:extLst>
          </p:cNvPr>
          <p:cNvSpPr/>
          <p:nvPr/>
        </p:nvSpPr>
        <p:spPr>
          <a:xfrm>
            <a:off x="3646563" y="5347469"/>
            <a:ext cx="1948873" cy="333888"/>
          </a:xfrm>
          <a:prstGeom prst="roundRect">
            <a:avLst>
              <a:gd name="adj" fmla="val 0"/>
            </a:avLst>
          </a:prstGeom>
          <a:ln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solidFill>
                  <a:srgbClr val="4472C4"/>
                </a:solidFill>
              </a:rPr>
              <a:t>predicateType</a:t>
            </a: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: {type}</a:t>
            </a:r>
            <a:endParaRPr lang="en-US" dirty="0">
              <a:solidFill>
                <a:srgbClr val="4472C4"/>
              </a:solidFill>
            </a:endParaRP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707AF6C-347A-843D-D457-C9C2762602EC}"/>
              </a:ext>
            </a:extLst>
          </p:cNvPr>
          <p:cNvCxnSpPr>
            <a:cxnSpLocks/>
            <a:stCxn id="15" idx="3"/>
            <a:endCxn id="15" idx="2"/>
          </p:cNvCxnSpPr>
          <p:nvPr/>
        </p:nvCxnSpPr>
        <p:spPr>
          <a:xfrm flipH="1">
            <a:off x="4556811" y="1552094"/>
            <a:ext cx="910248" cy="329409"/>
          </a:xfrm>
          <a:prstGeom prst="bentConnector4">
            <a:avLst>
              <a:gd name="adj1" fmla="val -96168"/>
              <a:gd name="adj2" fmla="val 264183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691EF8D-BF34-1970-E51F-08A3707AF687}"/>
              </a:ext>
            </a:extLst>
          </p:cNvPr>
          <p:cNvCxnSpPr>
            <a:cxnSpLocks/>
            <a:stCxn id="21" idx="3"/>
            <a:endCxn id="15" idx="1"/>
          </p:cNvCxnSpPr>
          <p:nvPr/>
        </p:nvCxnSpPr>
        <p:spPr>
          <a:xfrm flipV="1">
            <a:off x="2188273" y="1552094"/>
            <a:ext cx="1458290" cy="1575904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7D806B1-C6E6-D8F8-D596-7CCBAFC90D55}"/>
              </a:ext>
            </a:extLst>
          </p:cNvPr>
          <p:cNvSpPr/>
          <p:nvPr/>
        </p:nvSpPr>
        <p:spPr>
          <a:xfrm>
            <a:off x="6552379" y="5256658"/>
            <a:ext cx="1840850" cy="515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conditions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A0B9C861-EF4D-92CF-738E-62C5E5C6013D}"/>
              </a:ext>
            </a:extLst>
          </p:cNvPr>
          <p:cNvCxnSpPr>
            <a:cxnSpLocks/>
            <a:stCxn id="16" idx="3"/>
            <a:endCxn id="46" idx="1"/>
          </p:cNvCxnSpPr>
          <p:nvPr/>
        </p:nvCxnSpPr>
        <p:spPr>
          <a:xfrm>
            <a:off x="5467060" y="4655363"/>
            <a:ext cx="1085319" cy="85905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Connector: Elbow 70">
            <a:extLst>
              <a:ext uri="{FF2B5EF4-FFF2-40B4-BE49-F238E27FC236}">
                <a16:creationId xmlns:a16="http://schemas.microsoft.com/office/drawing/2014/main" id="{BD31C943-E4D4-B7A7-A1DD-679BD4E6A4F6}"/>
              </a:ext>
            </a:extLst>
          </p:cNvPr>
          <p:cNvCxnSpPr>
            <a:cxnSpLocks/>
            <a:stCxn id="16" idx="3"/>
            <a:endCxn id="106" idx="1"/>
          </p:cNvCxnSpPr>
          <p:nvPr/>
        </p:nvCxnSpPr>
        <p:spPr>
          <a:xfrm flipV="1">
            <a:off x="5467060" y="3728598"/>
            <a:ext cx="1074288" cy="926765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Rectangle: Rounded Corners 14">
            <a:extLst>
              <a:ext uri="{FF2B5EF4-FFF2-40B4-BE49-F238E27FC236}">
                <a16:creationId xmlns:a16="http://schemas.microsoft.com/office/drawing/2014/main" id="{BA68F2FD-F545-4C0F-C1DE-2717E581CB92}"/>
              </a:ext>
            </a:extLst>
          </p:cNvPr>
          <p:cNvSpPr/>
          <p:nvPr/>
        </p:nvSpPr>
        <p:spPr>
          <a:xfrm>
            <a:off x="6541348" y="3399188"/>
            <a:ext cx="1820496" cy="6588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attestors</a:t>
            </a:r>
          </a:p>
        </p:txBody>
      </p:sp>
      <p:sp>
        <p:nvSpPr>
          <p:cNvPr id="107" name="Rectangle: Rounded Corners 33">
            <a:extLst>
              <a:ext uri="{FF2B5EF4-FFF2-40B4-BE49-F238E27FC236}">
                <a16:creationId xmlns:a16="http://schemas.microsoft.com/office/drawing/2014/main" id="{583A39B4-884F-30E1-219B-6EE900E7B93B}"/>
              </a:ext>
            </a:extLst>
          </p:cNvPr>
          <p:cNvSpPr/>
          <p:nvPr/>
        </p:nvSpPr>
        <p:spPr>
          <a:xfrm>
            <a:off x="10078410" y="2838032"/>
            <a:ext cx="1811327" cy="484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keys</a:t>
            </a:r>
          </a:p>
        </p:txBody>
      </p:sp>
      <p:sp>
        <p:nvSpPr>
          <p:cNvPr id="108" name="Rectangle: Rounded Corners 34">
            <a:extLst>
              <a:ext uri="{FF2B5EF4-FFF2-40B4-BE49-F238E27FC236}">
                <a16:creationId xmlns:a16="http://schemas.microsoft.com/office/drawing/2014/main" id="{B1C26CD8-F7D5-4A92-E6CE-035FDDB1CF88}"/>
              </a:ext>
            </a:extLst>
          </p:cNvPr>
          <p:cNvSpPr/>
          <p:nvPr/>
        </p:nvSpPr>
        <p:spPr>
          <a:xfrm>
            <a:off x="10078409" y="3490305"/>
            <a:ext cx="1811327" cy="484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certificates</a:t>
            </a:r>
          </a:p>
        </p:txBody>
      </p:sp>
      <p:sp>
        <p:nvSpPr>
          <p:cNvPr id="109" name="Rectangle: Rounded Corners 35">
            <a:extLst>
              <a:ext uri="{FF2B5EF4-FFF2-40B4-BE49-F238E27FC236}">
                <a16:creationId xmlns:a16="http://schemas.microsoft.com/office/drawing/2014/main" id="{E90A3EC7-CB77-088E-42CE-45982BB4F0BF}"/>
              </a:ext>
            </a:extLst>
          </p:cNvPr>
          <p:cNvSpPr/>
          <p:nvPr/>
        </p:nvSpPr>
        <p:spPr>
          <a:xfrm>
            <a:off x="10118458" y="4154673"/>
            <a:ext cx="1811327" cy="484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keyless</a:t>
            </a:r>
          </a:p>
        </p:txBody>
      </p:sp>
      <p:cxnSp>
        <p:nvCxnSpPr>
          <p:cNvPr id="110" name="Connector: Elbow 40">
            <a:extLst>
              <a:ext uri="{FF2B5EF4-FFF2-40B4-BE49-F238E27FC236}">
                <a16:creationId xmlns:a16="http://schemas.microsoft.com/office/drawing/2014/main" id="{BA5DC876-7E7D-5583-611B-F756997C6BA2}"/>
              </a:ext>
            </a:extLst>
          </p:cNvPr>
          <p:cNvCxnSpPr>
            <a:cxnSpLocks/>
            <a:stCxn id="106" idx="3"/>
            <a:endCxn id="107" idx="1"/>
          </p:cNvCxnSpPr>
          <p:nvPr/>
        </p:nvCxnSpPr>
        <p:spPr>
          <a:xfrm flipV="1">
            <a:off x="8361844" y="3080154"/>
            <a:ext cx="1716566" cy="648444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Connector: Elbow 44">
            <a:extLst>
              <a:ext uri="{FF2B5EF4-FFF2-40B4-BE49-F238E27FC236}">
                <a16:creationId xmlns:a16="http://schemas.microsoft.com/office/drawing/2014/main" id="{5FDC9986-48AD-E4AD-3D97-A974648F7084}"/>
              </a:ext>
            </a:extLst>
          </p:cNvPr>
          <p:cNvCxnSpPr>
            <a:cxnSpLocks/>
            <a:stCxn id="106" idx="3"/>
            <a:endCxn id="108" idx="1"/>
          </p:cNvCxnSpPr>
          <p:nvPr/>
        </p:nvCxnSpPr>
        <p:spPr>
          <a:xfrm>
            <a:off x="8361844" y="3728598"/>
            <a:ext cx="1716565" cy="382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Connector: Elbow 47">
            <a:extLst>
              <a:ext uri="{FF2B5EF4-FFF2-40B4-BE49-F238E27FC236}">
                <a16:creationId xmlns:a16="http://schemas.microsoft.com/office/drawing/2014/main" id="{F76B0173-2BDF-57F1-BCC5-04E00E121DC2}"/>
              </a:ext>
            </a:extLst>
          </p:cNvPr>
          <p:cNvCxnSpPr>
            <a:cxnSpLocks/>
            <a:stCxn id="106" idx="3"/>
            <a:endCxn id="109" idx="1"/>
          </p:cNvCxnSpPr>
          <p:nvPr/>
        </p:nvCxnSpPr>
        <p:spPr>
          <a:xfrm>
            <a:off x="8361844" y="3728598"/>
            <a:ext cx="1756614" cy="668197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F48D1D1A-FCA2-95EC-64CC-1462A0AF7649}"/>
              </a:ext>
            </a:extLst>
          </p:cNvPr>
          <p:cNvSpPr txBox="1"/>
          <p:nvPr/>
        </p:nvSpPr>
        <p:spPr>
          <a:xfrm>
            <a:off x="8393229" y="2913210"/>
            <a:ext cx="7713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</a:t>
            </a:r>
          </a:p>
          <a:p>
            <a:r>
              <a:rPr lang="en-US" dirty="0"/>
              <a:t>all </a:t>
            </a:r>
          </a:p>
          <a:p>
            <a:r>
              <a:rPr lang="en-US" dirty="0"/>
              <a:t>at-least</a:t>
            </a:r>
          </a:p>
        </p:txBody>
      </p:sp>
      <p:cxnSp>
        <p:nvCxnSpPr>
          <p:cNvPr id="114" name="Connector: Elbow 29">
            <a:extLst>
              <a:ext uri="{FF2B5EF4-FFF2-40B4-BE49-F238E27FC236}">
                <a16:creationId xmlns:a16="http://schemas.microsoft.com/office/drawing/2014/main" id="{A8A99716-09DC-E78B-B21D-EA4A85EF354C}"/>
              </a:ext>
            </a:extLst>
          </p:cNvPr>
          <p:cNvCxnSpPr>
            <a:cxnSpLocks/>
            <a:stCxn id="106" idx="3"/>
            <a:endCxn id="106" idx="2"/>
          </p:cNvCxnSpPr>
          <p:nvPr/>
        </p:nvCxnSpPr>
        <p:spPr>
          <a:xfrm flipH="1">
            <a:off x="7451596" y="3728598"/>
            <a:ext cx="910248" cy="329409"/>
          </a:xfrm>
          <a:prstGeom prst="bentConnector4">
            <a:avLst>
              <a:gd name="adj1" fmla="val -96168"/>
              <a:gd name="adj2" fmla="val 264183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76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"/>
          <p:cNvSpPr/>
          <p:nvPr/>
        </p:nvSpPr>
        <p:spPr>
          <a:xfrm>
            <a:off x="2695977" y="276961"/>
            <a:ext cx="5961681" cy="1106514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3318878" y="2383643"/>
            <a:ext cx="7491600" cy="2428764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8941790" y="522562"/>
            <a:ext cx="914400" cy="682500"/>
          </a:xfrm>
          <a:prstGeom prst="can">
            <a:avLst>
              <a:gd name="adj" fmla="val 25000"/>
            </a:avLst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etcd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161;p1"/>
          <p:cNvCxnSpPr>
            <a:stCxn id="162" idx="3"/>
            <a:endCxn id="160" idx="2"/>
          </p:cNvCxnSpPr>
          <p:nvPr/>
        </p:nvCxnSpPr>
        <p:spPr>
          <a:xfrm>
            <a:off x="2404768" y="845687"/>
            <a:ext cx="6537000" cy="18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2" name="Google Shape;162;p1"/>
          <p:cNvSpPr txBox="1"/>
          <p:nvPr/>
        </p:nvSpPr>
        <p:spPr>
          <a:xfrm>
            <a:off x="1280968" y="522437"/>
            <a:ext cx="1123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4092246" y="2639723"/>
            <a:ext cx="5706900" cy="9261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Webhook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4092246" y="3743201"/>
            <a:ext cx="2629500" cy="772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Generate Controller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7112952" y="3743201"/>
            <a:ext cx="2686200" cy="772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Policy </a:t>
            </a:r>
            <a:b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5979291" y="5443543"/>
            <a:ext cx="2201700" cy="6575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Policy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"/>
          <p:cNvSpPr/>
          <p:nvPr/>
        </p:nvSpPr>
        <p:spPr>
          <a:xfrm>
            <a:off x="3244052" y="5429330"/>
            <a:ext cx="2247300" cy="66869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8657658" y="5443543"/>
            <a:ext cx="2247300" cy="66135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p1"/>
          <p:cNvCxnSpPr>
            <a:stCxn id="170" idx="2"/>
            <a:endCxn id="159" idx="0"/>
          </p:cNvCxnSpPr>
          <p:nvPr/>
        </p:nvCxnSpPr>
        <p:spPr>
          <a:xfrm>
            <a:off x="7062026" y="1204937"/>
            <a:ext cx="2700" cy="11787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cxnSp>
        <p:nvCxnSpPr>
          <p:cNvPr id="171" name="Google Shape;171;p1"/>
          <p:cNvCxnSpPr>
            <a:stCxn id="168" idx="0"/>
            <a:endCxn id="165" idx="2"/>
          </p:cNvCxnSpPr>
          <p:nvPr/>
        </p:nvCxnSpPr>
        <p:spPr>
          <a:xfrm rot="5400000" flipH="1">
            <a:off x="8654808" y="4317043"/>
            <a:ext cx="927600" cy="1325400"/>
          </a:xfrm>
          <a:prstGeom prst="bentConnector3">
            <a:avLst>
              <a:gd name="adj1" fmla="val 48608"/>
            </a:avLst>
          </a:prstGeom>
          <a:noFill/>
          <a:ln w="38100" cap="flat" cmpd="sng">
            <a:solidFill>
              <a:srgbClr val="00B0F0"/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cxnSp>
        <p:nvCxnSpPr>
          <p:cNvPr id="172" name="Google Shape;172;p1"/>
          <p:cNvCxnSpPr>
            <a:stCxn id="164" idx="2"/>
            <a:endCxn id="167" idx="0"/>
          </p:cNvCxnSpPr>
          <p:nvPr/>
        </p:nvCxnSpPr>
        <p:spPr>
          <a:xfrm rot="5400000">
            <a:off x="4430796" y="4453001"/>
            <a:ext cx="913200" cy="1039200"/>
          </a:xfrm>
          <a:prstGeom prst="bentConnector3">
            <a:avLst>
              <a:gd name="adj1" fmla="val 50007"/>
            </a:avLst>
          </a:prstGeom>
          <a:noFill/>
          <a:ln w="38100" cap="flat" cmpd="sng">
            <a:solidFill>
              <a:srgbClr val="00B0F0"/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cxnSp>
        <p:nvCxnSpPr>
          <p:cNvPr id="173" name="Google Shape;173;p1"/>
          <p:cNvCxnSpPr>
            <a:stCxn id="166" idx="0"/>
            <a:endCxn id="165" idx="2"/>
          </p:cNvCxnSpPr>
          <p:nvPr/>
        </p:nvCxnSpPr>
        <p:spPr>
          <a:xfrm rot="-5400000">
            <a:off x="7304241" y="4291843"/>
            <a:ext cx="927600" cy="1375800"/>
          </a:xfrm>
          <a:prstGeom prst="bentConnector3">
            <a:avLst>
              <a:gd name="adj1" fmla="val 49997"/>
            </a:avLst>
          </a:prstGeom>
          <a:noFill/>
          <a:ln w="38100" cap="flat" cmpd="sng">
            <a:solidFill>
              <a:srgbClr val="00B0F0"/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cxnSp>
        <p:nvCxnSpPr>
          <p:cNvPr id="174" name="Google Shape;174;p1"/>
          <p:cNvCxnSpPr>
            <a:stCxn id="166" idx="0"/>
            <a:endCxn id="164" idx="2"/>
          </p:cNvCxnSpPr>
          <p:nvPr/>
        </p:nvCxnSpPr>
        <p:spPr>
          <a:xfrm rot="5400000" flipH="1">
            <a:off x="5779791" y="4143193"/>
            <a:ext cx="927600" cy="1673100"/>
          </a:xfrm>
          <a:prstGeom prst="bentConnector3">
            <a:avLst>
              <a:gd name="adj1" fmla="val 49997"/>
            </a:avLst>
          </a:prstGeom>
          <a:noFill/>
          <a:ln w="38100" cap="flat" cmpd="sng">
            <a:solidFill>
              <a:srgbClr val="00B0F0"/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sp>
        <p:nvSpPr>
          <p:cNvPr id="175" name="Google Shape;175;p1"/>
          <p:cNvSpPr txBox="1"/>
          <p:nvPr/>
        </p:nvSpPr>
        <p:spPr>
          <a:xfrm>
            <a:off x="3429626" y="2163151"/>
            <a:ext cx="12684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Kyverno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1"/>
          <p:cNvCxnSpPr>
            <a:stCxn id="163" idx="3"/>
            <a:endCxn id="177" idx="2"/>
          </p:cNvCxnSpPr>
          <p:nvPr/>
        </p:nvCxnSpPr>
        <p:spPr>
          <a:xfrm flipH="1">
            <a:off x="4520046" y="3102773"/>
            <a:ext cx="5279100" cy="3107400"/>
          </a:xfrm>
          <a:prstGeom prst="bentConnector4">
            <a:avLst>
              <a:gd name="adj1" fmla="val -36126"/>
              <a:gd name="adj2" fmla="val 113296"/>
            </a:avLst>
          </a:prstGeom>
          <a:noFill/>
          <a:ln w="38100" cap="flat" cmpd="sng">
            <a:solidFill>
              <a:srgbClr val="00B0F0"/>
            </a:solidFill>
            <a:prstDash val="dash"/>
            <a:miter lim="800000"/>
            <a:headEnd type="none" w="sm" len="sm"/>
            <a:tailEnd type="triangle" w="med" len="med"/>
          </a:ln>
        </p:spPr>
      </p:cxnSp>
      <p:cxnSp>
        <p:nvCxnSpPr>
          <p:cNvPr id="178" name="Google Shape;178;p1"/>
          <p:cNvCxnSpPr>
            <a:stCxn id="163" idx="3"/>
            <a:endCxn id="179" idx="3"/>
          </p:cNvCxnSpPr>
          <p:nvPr/>
        </p:nvCxnSpPr>
        <p:spPr>
          <a:xfrm>
            <a:off x="9799146" y="3102773"/>
            <a:ext cx="1258200" cy="2783400"/>
          </a:xfrm>
          <a:prstGeom prst="bentConnector3">
            <a:avLst>
              <a:gd name="adj1" fmla="val 118170"/>
            </a:avLst>
          </a:prstGeom>
          <a:noFill/>
          <a:ln w="38100" cap="flat" cmpd="sng">
            <a:solidFill>
              <a:srgbClr val="00B0F0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180" name="Google Shape;180;p1"/>
          <p:cNvSpPr/>
          <p:nvPr/>
        </p:nvSpPr>
        <p:spPr>
          <a:xfrm>
            <a:off x="6101998" y="1605055"/>
            <a:ext cx="2021908" cy="335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Admission Review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"/>
          <p:cNvSpPr/>
          <p:nvPr/>
        </p:nvSpPr>
        <p:spPr>
          <a:xfrm>
            <a:off x="3396452" y="5541410"/>
            <a:ext cx="2247300" cy="66869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 Request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"/>
          <p:cNvSpPr/>
          <p:nvPr/>
        </p:nvSpPr>
        <p:spPr>
          <a:xfrm>
            <a:off x="6131691" y="5555623"/>
            <a:ext cx="2201700" cy="6575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Policy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"/>
          <p:cNvSpPr/>
          <p:nvPr/>
        </p:nvSpPr>
        <p:spPr>
          <a:xfrm>
            <a:off x="8810058" y="5555623"/>
            <a:ext cx="2247300" cy="66135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 Change Request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"/>
          <p:cNvSpPr/>
          <p:nvPr/>
        </p:nvSpPr>
        <p:spPr>
          <a:xfrm>
            <a:off x="4270085" y="3026741"/>
            <a:ext cx="1023300" cy="44370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Monitor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"/>
          <p:cNvSpPr/>
          <p:nvPr/>
        </p:nvSpPr>
        <p:spPr>
          <a:xfrm>
            <a:off x="516438" y="2383643"/>
            <a:ext cx="1589100" cy="6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634193" y="2496000"/>
            <a:ext cx="1589100" cy="6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Webhook Configuration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5" name="Google Shape;185;p1"/>
          <p:cNvCxnSpPr>
            <a:stCxn id="182" idx="1"/>
            <a:endCxn id="184" idx="3"/>
          </p:cNvCxnSpPr>
          <p:nvPr/>
        </p:nvCxnSpPr>
        <p:spPr>
          <a:xfrm rot="10800000">
            <a:off x="2223185" y="2818991"/>
            <a:ext cx="2046900" cy="429600"/>
          </a:xfrm>
          <a:prstGeom prst="bentConnector3">
            <a:avLst>
              <a:gd name="adj1" fmla="val 65308"/>
            </a:avLst>
          </a:prstGeom>
          <a:noFill/>
          <a:ln w="38100" cap="flat" cmpd="sng">
            <a:solidFill>
              <a:srgbClr val="00B0F0"/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cxnSp>
        <p:nvCxnSpPr>
          <p:cNvPr id="186" name="Google Shape;186;p1"/>
          <p:cNvCxnSpPr>
            <a:stCxn id="182" idx="1"/>
            <a:endCxn id="187" idx="3"/>
          </p:cNvCxnSpPr>
          <p:nvPr/>
        </p:nvCxnSpPr>
        <p:spPr>
          <a:xfrm flipH="1">
            <a:off x="2282285" y="3248591"/>
            <a:ext cx="1987800" cy="424200"/>
          </a:xfrm>
          <a:prstGeom prst="bentConnector3">
            <a:avLst>
              <a:gd name="adj1" fmla="val 67928"/>
            </a:avLst>
          </a:prstGeom>
          <a:noFill/>
          <a:ln w="38100" cap="flat" cmpd="sng">
            <a:solidFill>
              <a:srgbClr val="00B0F0"/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sp>
        <p:nvSpPr>
          <p:cNvPr id="188" name="Google Shape;188;p1"/>
          <p:cNvSpPr/>
          <p:nvPr/>
        </p:nvSpPr>
        <p:spPr>
          <a:xfrm>
            <a:off x="575313" y="3237280"/>
            <a:ext cx="1589100" cy="6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"/>
          <p:cNvSpPr/>
          <p:nvPr/>
        </p:nvSpPr>
        <p:spPr>
          <a:xfrm>
            <a:off x="693068" y="3349637"/>
            <a:ext cx="1589100" cy="6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Secrets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"/>
          <p:cNvSpPr/>
          <p:nvPr/>
        </p:nvSpPr>
        <p:spPr>
          <a:xfrm>
            <a:off x="4367702" y="522437"/>
            <a:ext cx="1094100" cy="682500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Authz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"/>
          <p:cNvSpPr txBox="1"/>
          <p:nvPr/>
        </p:nvSpPr>
        <p:spPr>
          <a:xfrm>
            <a:off x="2909221" y="45053"/>
            <a:ext cx="2977613" cy="4000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Kubernetes API Server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"/>
          <p:cNvSpPr/>
          <p:nvPr/>
        </p:nvSpPr>
        <p:spPr>
          <a:xfrm>
            <a:off x="5790661" y="522437"/>
            <a:ext cx="2542730" cy="682500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Admission Controls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"/>
          <p:cNvSpPr/>
          <p:nvPr/>
        </p:nvSpPr>
        <p:spPr>
          <a:xfrm>
            <a:off x="2909221" y="534811"/>
            <a:ext cx="1094100" cy="682500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Authn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10437</TotalTime>
  <Words>456</Words>
  <Application>Microsoft Macintosh PowerPoint</Application>
  <PresentationFormat>Widescreen</PresentationFormat>
  <Paragraphs>209</Paragraphs>
  <Slides>10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Bugwadia</dc:creator>
  <cp:lastModifiedBy>Jim Bugwadia</cp:lastModifiedBy>
  <cp:revision>25</cp:revision>
  <dcterms:created xsi:type="dcterms:W3CDTF">2021-06-01T14:51:06Z</dcterms:created>
  <dcterms:modified xsi:type="dcterms:W3CDTF">2023-10-05T04:35:48Z</dcterms:modified>
</cp:coreProperties>
</file>