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7" r:id="rId5"/>
    <p:sldId id="268" r:id="rId6"/>
    <p:sldId id="275" r:id="rId7"/>
    <p:sldId id="279" r:id="rId8"/>
    <p:sldId id="280" r:id="rId9"/>
    <p:sldId id="288" r:id="rId10"/>
    <p:sldId id="286" r:id="rId11"/>
    <p:sldId id="292" r:id="rId12"/>
    <p:sldId id="285" r:id="rId13"/>
    <p:sldId id="281" r:id="rId14"/>
    <p:sldId id="283" r:id="rId15"/>
    <p:sldId id="282" r:id="rId16"/>
    <p:sldId id="290" r:id="rId17"/>
    <p:sldId id="291" r:id="rId18"/>
    <p:sldId id="276" r:id="rId19"/>
    <p:sldId id="278" r:id="rId20"/>
    <p:sldId id="287" r:id="rId21"/>
    <p:sldId id="293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19/05/2018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7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14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59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58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1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01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24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88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9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83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39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44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43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7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urS1/Corridor-Jumper/blob/master/Game.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Corridor </a:t>
            </a:r>
            <a:r>
              <a:rPr lang="fr-FR" dirty="0" err="1" smtClean="0"/>
              <a:t>Jumper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Ky-Vinh</a:t>
            </a: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NGUYEN</a:t>
            </a:r>
          </a:p>
          <a:p>
            <a:pPr rtl="0"/>
            <a:r>
              <a:rPr lang="fr-FR" dirty="0" smtClean="0"/>
              <a:t>Etienne BARBOSA</a:t>
            </a:r>
          </a:p>
          <a:p>
            <a:pPr rtl="0"/>
            <a:r>
              <a:rPr lang="fr-FR" dirty="0" smtClean="0"/>
              <a:t>Arthur SOUILLE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646276" y="5782615"/>
            <a:ext cx="239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Terminale S</a:t>
            </a:r>
          </a:p>
          <a:p>
            <a:r>
              <a:rPr lang="fr-FR" dirty="0" smtClean="0"/>
              <a:t>ISN </a:t>
            </a:r>
          </a:p>
          <a:p>
            <a:r>
              <a:rPr lang="fr-FR" dirty="0" smtClean="0"/>
              <a:t>2017- 2018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8789" y="76860"/>
            <a:ext cx="36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Ma partie </a:t>
            </a:r>
            <a:endParaRPr lang="fr-FR" sz="28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8789" y="1068946"/>
            <a:ext cx="5035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Simplification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Stockage de la longueur et de largeur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Masquage </a:t>
            </a:r>
            <a:r>
              <a:rPr lang="fr-FR" dirty="0"/>
              <a:t>de la souris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Player_pos_x</a:t>
            </a:r>
            <a:r>
              <a:rPr lang="fr-F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musique de fond , sa répétition à l'infini,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stopper la musique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Saisie du nom du </a:t>
            </a:r>
            <a:r>
              <a:rPr lang="fr-FR" dirty="0" smtClean="0"/>
              <a:t>joueur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saisie de l'avis du joueur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Contrôle </a:t>
            </a:r>
            <a:r>
              <a:rPr lang="fr-FR" dirty="0" smtClean="0"/>
              <a:t>de </a:t>
            </a:r>
            <a:r>
              <a:rPr lang="fr-FR" dirty="0"/>
              <a:t>la vitesse via la touche 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vitesse augmente jusqu'à la vitesse 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vitesse se fige  mode ralentit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grammaticale et orthographique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164428" y="953036"/>
            <a:ext cx="7027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+= -= et import as import </a:t>
            </a:r>
            <a:r>
              <a:rPr lang="fr-FR" smtClean="0"/>
              <a:t>pygame,sys,random</a:t>
            </a:r>
          </a:p>
          <a:p>
            <a:r>
              <a:rPr lang="fr-FR" dirty="0" err="1" smtClean="0"/>
              <a:t>width</a:t>
            </a:r>
            <a:r>
              <a:rPr lang="fr-FR" dirty="0" smtClean="0"/>
              <a:t> = 550 </a:t>
            </a:r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/>
              <a:t>=</a:t>
            </a:r>
            <a:r>
              <a:rPr lang="fr-FR" dirty="0" smtClean="0"/>
              <a:t>400</a:t>
            </a:r>
            <a:endParaRPr lang="fr-FR" dirty="0"/>
          </a:p>
          <a:p>
            <a:r>
              <a:rPr lang="fr-FR" dirty="0" err="1" smtClean="0"/>
              <a:t>pyg.mouse.set_visible</a:t>
            </a:r>
            <a:r>
              <a:rPr lang="fr-FR" dirty="0" smtClean="0"/>
              <a:t>(False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Player_pos_x</a:t>
            </a:r>
            <a:r>
              <a:rPr lang="fr-FR" dirty="0" smtClean="0"/>
              <a:t>=180</a:t>
            </a:r>
          </a:p>
          <a:p>
            <a:r>
              <a:rPr lang="fr-FR" dirty="0" err="1" smtClean="0"/>
              <a:t>pyg.mxr.init</a:t>
            </a:r>
            <a:r>
              <a:rPr lang="fr-FR" dirty="0" smtClean="0"/>
              <a:t>()-</a:t>
            </a:r>
            <a:r>
              <a:rPr lang="fr-FR" dirty="0" err="1" smtClean="0"/>
              <a:t>pyg.mxr.msic.load</a:t>
            </a:r>
            <a:r>
              <a:rPr lang="fr-FR" dirty="0"/>
              <a:t>(</a:t>
            </a:r>
            <a:r>
              <a:rPr lang="fr-FR" dirty="0" smtClean="0"/>
              <a:t>'data\music.mp3|pyg.mxr.msic.set_volume(0.8)|</a:t>
            </a:r>
            <a:r>
              <a:rPr lang="fr-FR" dirty="0" err="1" smtClean="0"/>
              <a:t>pyg.mxr.msic.play</a:t>
            </a:r>
            <a:r>
              <a:rPr lang="fr-FR" dirty="0"/>
              <a:t>(-1,0</a:t>
            </a:r>
            <a:r>
              <a:rPr lang="fr-FR" dirty="0" smtClean="0"/>
              <a:t>)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rint</a:t>
            </a:r>
            <a:r>
              <a:rPr lang="fr-FR" dirty="0" smtClean="0"/>
              <a:t>(«  »)</a:t>
            </a:r>
          </a:p>
          <a:p>
            <a:r>
              <a:rPr lang="fr-FR" dirty="0"/>
              <a:t>v</a:t>
            </a:r>
            <a:r>
              <a:rPr lang="fr-FR" dirty="0" smtClean="0"/>
              <a:t>ariable=Input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/>
              <a:t>v</a:t>
            </a:r>
            <a:r>
              <a:rPr lang="fr-FR" dirty="0" smtClean="0"/>
              <a:t>ariable=Input</a:t>
            </a:r>
            <a:r>
              <a:rPr lang="fr-FR" dirty="0" smtClean="0"/>
              <a:t>()</a:t>
            </a:r>
          </a:p>
          <a:p>
            <a:r>
              <a:rPr lang="en-US" dirty="0"/>
              <a:t>if </a:t>
            </a:r>
            <a:r>
              <a:rPr lang="en-US" dirty="0" err="1"/>
              <a:t>event.type</a:t>
            </a:r>
            <a:r>
              <a:rPr lang="en-US" dirty="0"/>
              <a:t>==KEYDOWN and </a:t>
            </a:r>
            <a:r>
              <a:rPr lang="en-US" dirty="0" err="1"/>
              <a:t>event.key</a:t>
            </a:r>
            <a:r>
              <a:rPr lang="en-US" dirty="0"/>
              <a:t>==</a:t>
            </a:r>
            <a:r>
              <a:rPr lang="en-US" dirty="0" smtClean="0"/>
              <a:t>K_SPACE</a:t>
            </a:r>
          </a:p>
          <a:p>
            <a:r>
              <a:rPr lang="fr-FR" dirty="0" smtClean="0"/>
              <a:t>i</a:t>
            </a:r>
            <a:r>
              <a:rPr lang="fr-FR" dirty="0" smtClean="0"/>
              <a:t>f </a:t>
            </a:r>
            <a:r>
              <a:rPr lang="fr-FR" dirty="0" smtClean="0"/>
              <a:t>speed=speed+1 ou bien speed+=1 </a:t>
            </a:r>
          </a:p>
          <a:p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smtClean="0"/>
              <a:t>10==0  </a:t>
            </a:r>
            <a:endParaRPr lang="fr-FR" dirty="0"/>
          </a:p>
          <a:p>
            <a:r>
              <a:rPr lang="fr-FR" dirty="0" smtClean="0"/>
              <a:t>Puis la correction qui </a:t>
            </a:r>
            <a:r>
              <a:rPr lang="fr-FR" dirty="0" smtClean="0"/>
              <a:t>reste </a:t>
            </a:r>
            <a:r>
              <a:rPr lang="fr-FR" dirty="0" smtClean="0"/>
              <a:t>importante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5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90917" y="90153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Mes difficultés</a:t>
            </a:r>
            <a:endParaRPr lang="fr-FR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390917" y="1545465"/>
            <a:ext cx="9092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fonctionnelle :</a:t>
            </a:r>
          </a:p>
          <a:p>
            <a:r>
              <a:rPr lang="fr-FR" dirty="0"/>
              <a:t>marche isolée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/>
              <a:t>Chronomètre</a:t>
            </a:r>
          </a:p>
          <a:p>
            <a:r>
              <a:rPr lang="fr-FR" dirty="0"/>
              <a:t>Minuteur </a:t>
            </a:r>
          </a:p>
          <a:p>
            <a:r>
              <a:rPr lang="fr-FR" dirty="0"/>
              <a:t>Fond rouge</a:t>
            </a:r>
          </a:p>
          <a:p>
            <a:r>
              <a:rPr lang="fr-FR" dirty="0"/>
              <a:t>Arrière-plan en plein écran (on peut modifier l'image manuellement mais c'est long)</a:t>
            </a:r>
          </a:p>
          <a:p>
            <a:r>
              <a:rPr lang="fr-FR" dirty="0"/>
              <a:t>Modifier les fonds et la police</a:t>
            </a:r>
          </a:p>
          <a:p>
            <a:r>
              <a:rPr lang="fr-FR" dirty="0"/>
              <a:t>Fonction sauter via l'axe Y</a:t>
            </a:r>
          </a:p>
          <a:p>
            <a:endParaRPr lang="fr-FR" dirty="0"/>
          </a:p>
          <a:p>
            <a:r>
              <a:rPr lang="fr-FR" dirty="0"/>
              <a:t>ne marche </a:t>
            </a:r>
            <a:r>
              <a:rPr lang="fr-FR" dirty="0" smtClean="0"/>
              <a:t>pas même isolée :</a:t>
            </a:r>
            <a:endParaRPr lang="fr-FR" dirty="0"/>
          </a:p>
          <a:p>
            <a:r>
              <a:rPr lang="fr-FR" dirty="0"/>
              <a:t>Niveau </a:t>
            </a:r>
            <a:r>
              <a:rPr lang="fr-FR" dirty="0" smtClean="0"/>
              <a:t>2, Niveau 3 , redémarrage …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4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3944" y="1017431"/>
            <a:ext cx="54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Comment j’ai fait face aux problèmes : 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643944" y="1571224"/>
            <a:ext cx="10856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L'IDLE de python un </a:t>
            </a:r>
            <a:r>
              <a:rPr lang="fr-FR" dirty="0" smtClean="0"/>
              <a:t>environnement </a:t>
            </a:r>
            <a:r>
              <a:rPr lang="fr-FR" dirty="0"/>
              <a:t>de développement intégré, il permet d'éditer, ouvrir </a:t>
            </a:r>
            <a:r>
              <a:rPr lang="fr-FR" dirty="0" smtClean="0"/>
              <a:t>débuguer </a:t>
            </a:r>
            <a:r>
              <a:rPr lang="fr-FR" dirty="0"/>
              <a:t>les fichiers Python c'est le logiciel de </a:t>
            </a:r>
            <a:r>
              <a:rPr lang="fr-FR" dirty="0" smtClean="0"/>
              <a:t>programmation </a:t>
            </a:r>
            <a:r>
              <a:rPr lang="fr-FR" dirty="0"/>
              <a:t>pour programmer.</a:t>
            </a:r>
          </a:p>
          <a:p>
            <a:r>
              <a:rPr lang="fr-FR" dirty="0"/>
              <a:t>Le débogage permet par : - Le point d'arrêt </a:t>
            </a:r>
            <a:r>
              <a:rPr lang="fr-FR" dirty="0" smtClean="0"/>
              <a:t>d‘identifier </a:t>
            </a:r>
            <a:r>
              <a:rPr lang="fr-FR" dirty="0"/>
              <a:t>les sources des d'erreurs </a:t>
            </a:r>
          </a:p>
          <a:p>
            <a:r>
              <a:rPr lang="fr-FR" dirty="0"/>
              <a:t>			 - Le mode pas à pas qui permet de voir </a:t>
            </a:r>
            <a:r>
              <a:rPr lang="fr-FR" dirty="0" smtClean="0"/>
              <a:t>l‘exécution </a:t>
            </a:r>
            <a:r>
              <a:rPr lang="fr-FR" dirty="0"/>
              <a:t>progressivement ligne par ligne</a:t>
            </a:r>
          </a:p>
          <a:p>
            <a:r>
              <a:rPr lang="fr-FR" dirty="0"/>
              <a:t>Ce processus de </a:t>
            </a:r>
            <a:r>
              <a:rPr lang="fr-FR" dirty="0" err="1"/>
              <a:t>diagnostiquage</a:t>
            </a:r>
            <a:r>
              <a:rPr lang="fr-FR" dirty="0"/>
              <a:t> permet de localiser et d'éliminer les erreurs, de les corriger et de mieux comprendre l'algorithme et le code du programme.</a:t>
            </a:r>
          </a:p>
          <a:p>
            <a:r>
              <a:rPr lang="fr-FR" dirty="0"/>
              <a:t>Ainsi la demande d'aide est simplifiée car on connait la </a:t>
            </a:r>
            <a:r>
              <a:rPr lang="fr-FR" dirty="0" smtClean="0"/>
              <a:t>raison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3944" y="0"/>
            <a:ext cx="40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Nos difficultés :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7054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7425" y="124634"/>
            <a:ext cx="36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Résultats</a:t>
            </a:r>
            <a:endParaRPr lang="fr-FR" sz="28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" t="3569" r="32172" b="10048"/>
          <a:stretch/>
        </p:blipFill>
        <p:spPr>
          <a:xfrm>
            <a:off x="0" y="820093"/>
            <a:ext cx="5621360" cy="59242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11267" r="61768" b="32352"/>
          <a:stretch/>
        </p:blipFill>
        <p:spPr>
          <a:xfrm>
            <a:off x="5576552" y="163409"/>
            <a:ext cx="4386841" cy="65809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14085" r="68540" b="28639"/>
          <a:stretch/>
        </p:blipFill>
        <p:spPr>
          <a:xfrm>
            <a:off x="8688858" y="124634"/>
            <a:ext cx="3288493" cy="66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0152" y="206063"/>
            <a:ext cx="3618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Résultats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376"/>
            <a:ext cx="8193692" cy="57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texte 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4856" y="257578"/>
            <a:ext cx="833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CONCLUSION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184856" y="909051"/>
            <a:ext cx="7907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:</a:t>
            </a:r>
          </a:p>
          <a:p>
            <a:r>
              <a:rPr lang="fr-FR" dirty="0" smtClean="0"/>
              <a:t>Est enrichissant</a:t>
            </a:r>
          </a:p>
          <a:p>
            <a:r>
              <a:rPr lang="fr-FR" dirty="0" smtClean="0"/>
              <a:t>Capacités et compétences</a:t>
            </a:r>
          </a:p>
          <a:p>
            <a:r>
              <a:rPr lang="fr-FR" dirty="0" smtClean="0"/>
              <a:t>Collaborer</a:t>
            </a:r>
          </a:p>
          <a:p>
            <a:r>
              <a:rPr lang="fr-FR" dirty="0" smtClean="0"/>
              <a:t>De découvrir de nouvelles choses</a:t>
            </a:r>
          </a:p>
          <a:p>
            <a:r>
              <a:rPr lang="fr-FR" dirty="0" smtClean="0"/>
              <a:t>Et de faire face à des problèmes</a:t>
            </a:r>
          </a:p>
          <a:p>
            <a:r>
              <a:rPr lang="fr-FR" dirty="0" smtClean="0"/>
              <a:t>Vision professionnel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84856" y="2993866"/>
            <a:ext cx="826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M’a permis de mettre en pratique mes acquis </a:t>
            </a:r>
          </a:p>
          <a:p>
            <a:r>
              <a:rPr lang="fr-FR" dirty="0" smtClean="0">
                <a:solidFill>
                  <a:schemeClr val="accent4"/>
                </a:solidFill>
              </a:rPr>
              <a:t>M’a permis de rechercher de nouveaux composants</a:t>
            </a:r>
          </a:p>
          <a:p>
            <a:r>
              <a:rPr lang="fr-FR" dirty="0" smtClean="0">
                <a:solidFill>
                  <a:schemeClr val="accent4"/>
                </a:solidFill>
              </a:rPr>
              <a:t>D’utiliser les </a:t>
            </a:r>
            <a:r>
              <a:rPr lang="fr-FR" dirty="0" err="1" smtClean="0">
                <a:solidFill>
                  <a:schemeClr val="accent4"/>
                </a:solidFill>
              </a:rPr>
              <a:t>libraries</a:t>
            </a:r>
            <a:endParaRPr lang="fr-FR" dirty="0" smtClean="0">
              <a:solidFill>
                <a:schemeClr val="accent4"/>
              </a:solidFill>
            </a:endParaRPr>
          </a:p>
          <a:p>
            <a:r>
              <a:rPr lang="fr-FR" dirty="0" smtClean="0">
                <a:solidFill>
                  <a:schemeClr val="accent4"/>
                </a:solidFill>
              </a:rPr>
              <a:t>De m’amuser de façon ludique et m’a donné du plaisir pour les cours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21273" y="6349285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Merci  à 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3030" y="399245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GITHUB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906073"/>
            <a:ext cx="1134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</a:t>
            </a:r>
            <a:r>
              <a:rPr lang="fr-FR" dirty="0"/>
              <a:t>de la plateforme </a:t>
            </a:r>
            <a:r>
              <a:rPr lang="fr-FR" dirty="0" err="1"/>
              <a:t>Github</a:t>
            </a:r>
            <a:r>
              <a:rPr lang="fr-FR" dirty="0"/>
              <a:t> qui attire la communauté des développeurs 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u="sng" dirty="0">
                <a:hlinkClick r:id="rId3"/>
              </a:rPr>
              <a:t>https://github.com/ArthurS1/Corridor-Jumper/blob/master/Game.py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8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1971" y="218941"/>
            <a:ext cx="565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Source :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960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  <a:p>
            <a:pPr rtl="0"/>
            <a:r>
              <a:rPr lang="fr-FR" dirty="0" smtClean="0"/>
              <a:t>Historique</a:t>
            </a:r>
            <a:endParaRPr lang="fr-FR" dirty="0"/>
          </a:p>
          <a:p>
            <a:pPr rtl="0"/>
            <a:r>
              <a:rPr lang="fr-FR" dirty="0" smtClean="0"/>
              <a:t>Introduction</a:t>
            </a:r>
          </a:p>
          <a:p>
            <a:pPr rtl="0"/>
            <a:r>
              <a:rPr lang="fr-FR" dirty="0" smtClean="0"/>
              <a:t>Python</a:t>
            </a:r>
          </a:p>
          <a:p>
            <a:pPr rtl="0"/>
            <a:r>
              <a:rPr lang="fr-FR" dirty="0" smtClean="0"/>
              <a:t>Fonctionnement</a:t>
            </a:r>
          </a:p>
          <a:p>
            <a:pPr rtl="0"/>
            <a:r>
              <a:rPr lang="fr-FR" dirty="0" smtClean="0"/>
              <a:t>Résultats</a:t>
            </a:r>
          </a:p>
          <a:p>
            <a:pPr rtl="0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Picture 2" descr="https://lh5.googleusercontent.com/lxizRL2gIl70INwE5OWEtXIFVRHJw0gkVeKWpVT46g66ahZHb77kKDn-CV34cmMiGNHJG0vzPEkzsMR7fCJSI2uFrxE0hQ1raHp3x1DkWl_uiUjEGjc9ek0CvwyMyCEvXwQNEAT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33" y="250869"/>
            <a:ext cx="8643480" cy="57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05308" y="347729"/>
            <a:ext cx="6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Introduction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605308" y="1225689"/>
            <a:ext cx="82553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 </a:t>
            </a:r>
          </a:p>
          <a:p>
            <a:r>
              <a:rPr lang="fr-FR" dirty="0" smtClean="0"/>
              <a:t>- Jeu </a:t>
            </a:r>
            <a:r>
              <a:rPr lang="fr-FR" dirty="0"/>
              <a:t>moderne et ludique </a:t>
            </a:r>
            <a:r>
              <a:rPr lang="fr-FR" dirty="0" smtClean="0"/>
              <a:t>=&gt; </a:t>
            </a:r>
            <a:r>
              <a:rPr lang="fr-FR" dirty="0"/>
              <a:t>se divertir</a:t>
            </a:r>
            <a:r>
              <a:rPr lang="fr-FR" dirty="0" smtClean="0"/>
              <a:t>,</a:t>
            </a:r>
          </a:p>
          <a:p>
            <a:r>
              <a:rPr lang="fr-FR" dirty="0" smtClean="0"/>
              <a:t> Le </a:t>
            </a:r>
            <a:r>
              <a:rPr lang="fr-FR" dirty="0"/>
              <a:t>joueur </a:t>
            </a:r>
            <a:r>
              <a:rPr lang="fr-FR" dirty="0" smtClean="0"/>
              <a:t>=&gt; évite les </a:t>
            </a:r>
            <a:r>
              <a:rPr lang="fr-FR" dirty="0"/>
              <a:t>obstacles.</a:t>
            </a:r>
          </a:p>
          <a:p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/>
              <a:t>type de jeu </a:t>
            </a:r>
            <a:r>
              <a:rPr lang="fr-FR" dirty="0" smtClean="0"/>
              <a:t>: running </a:t>
            </a:r>
            <a:r>
              <a:rPr lang="fr-FR" dirty="0" err="1" smtClean="0"/>
              <a:t>game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Nous </a:t>
            </a:r>
            <a:r>
              <a:rPr lang="fr-FR" dirty="0"/>
              <a:t>avons </a:t>
            </a:r>
            <a:r>
              <a:rPr lang="fr-FR" dirty="0" smtClean="0"/>
              <a:t>intégré :   </a:t>
            </a:r>
          </a:p>
          <a:p>
            <a:pPr marL="285750" indent="-285750">
              <a:buFontTx/>
              <a:buChar char="-"/>
            </a:pPr>
            <a:r>
              <a:rPr lang="fr-FR" dirty="0"/>
              <a:t>U</a:t>
            </a:r>
            <a:r>
              <a:rPr lang="fr-FR" dirty="0" smtClean="0"/>
              <a:t>n arrière-plan,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Système </a:t>
            </a:r>
            <a:r>
              <a:rPr lang="fr-FR" dirty="0"/>
              <a:t>de score, de niveau, 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Gagné/perdu.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Musique de fonds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Obstacles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Et  encore plus ..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Nous allons </a:t>
            </a:r>
            <a:r>
              <a:rPr lang="fr-FR" dirty="0" smtClean="0"/>
              <a:t>intégrer :</a:t>
            </a:r>
          </a:p>
          <a:p>
            <a:r>
              <a:rPr lang="fr-FR" dirty="0" smtClean="0"/>
              <a:t>- Faire </a:t>
            </a:r>
            <a:r>
              <a:rPr lang="fr-FR" dirty="0"/>
              <a:t>une version anglaise, </a:t>
            </a:r>
            <a:endParaRPr lang="fr-FR" dirty="0" smtClean="0"/>
          </a:p>
          <a:p>
            <a:r>
              <a:rPr lang="fr-FR" dirty="0" smtClean="0"/>
              <a:t>- Système </a:t>
            </a:r>
            <a:r>
              <a:rPr lang="fr-FR" dirty="0"/>
              <a:t>de pouvoir, </a:t>
            </a:r>
            <a:endParaRPr lang="fr-FR" dirty="0" smtClean="0"/>
          </a:p>
          <a:p>
            <a:r>
              <a:rPr lang="fr-FR" dirty="0" smtClean="0"/>
              <a:t>- Personnalisation</a:t>
            </a:r>
            <a:r>
              <a:rPr lang="fr-FR" dirty="0"/>
              <a:t>, </a:t>
            </a:r>
            <a:endParaRPr lang="fr-FR" dirty="0" smtClean="0"/>
          </a:p>
          <a:p>
            <a:r>
              <a:rPr lang="fr-FR" dirty="0" smtClean="0"/>
              <a:t>- Affichage </a:t>
            </a:r>
            <a:r>
              <a:rPr lang="fr-FR" dirty="0"/>
              <a:t>en plein écran…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8794" y="450761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Historique 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891" y="1136545"/>
            <a:ext cx="1053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essayé de reproduire un jeu populaire est assez simple afin de mettre en valeur nos capacités de réflexion et de programmation</a:t>
            </a:r>
            <a:r>
              <a:rPr lang="fr-FR" dirty="0" smtClean="0"/>
              <a:t>. Qui a plu à des milliards d’utilisateurs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jeux similaires sont </a:t>
            </a:r>
            <a:r>
              <a:rPr lang="fr-FR" dirty="0" smtClean="0"/>
              <a:t>: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43133"/>
              </p:ext>
            </p:extLst>
          </p:nvPr>
        </p:nvGraphicFramePr>
        <p:xfrm>
          <a:off x="0" y="2437313"/>
          <a:ext cx="4584000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8000"/>
                <a:gridCol w="864000"/>
                <a:gridCol w="1332000"/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 smtClean="0"/>
                        <a:t>Running</a:t>
                      </a:r>
                      <a:r>
                        <a:rPr lang="fr-FR" baseline="0" dirty="0" smtClean="0"/>
                        <a:t> Game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Sortie</a:t>
                      </a:r>
                      <a:endParaRPr lang="fr-FR" dirty="0"/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Subways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Surfers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2012</a:t>
                      </a:r>
                      <a:endParaRPr lang="fr-FR" dirty="0"/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smtClean="0"/>
                        <a:t>Temple </a:t>
                      </a:r>
                      <a:r>
                        <a:rPr lang="fr-FR" dirty="0" err="1" smtClean="0"/>
                        <a:t>Run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r>
                        <a:rPr lang="fr-FR" baseline="0" dirty="0" smtClean="0"/>
                        <a:t> 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04/08/2011</a:t>
                      </a:r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Minion</a:t>
                      </a:r>
                      <a:r>
                        <a:rPr lang="fr-FR" dirty="0" smtClean="0"/>
                        <a:t> Rush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06/2013</a:t>
                      </a:r>
                      <a:endParaRPr lang="fr-FR" dirty="0"/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smtClean="0"/>
                        <a:t>Spiderman </a:t>
                      </a:r>
                      <a:r>
                        <a:rPr lang="fr-FR" dirty="0" err="1" smtClean="0"/>
                        <a:t>Unlimited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09/2014</a:t>
                      </a:r>
                      <a:endParaRPr lang="fr-FR" dirty="0"/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smtClean="0"/>
                        <a:t>Panda </a:t>
                      </a:r>
                      <a:r>
                        <a:rPr lang="fr-FR" dirty="0" err="1" smtClean="0"/>
                        <a:t>Run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 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~2014</a:t>
                      </a:r>
                      <a:endParaRPr lang="fr-FR" dirty="0"/>
                    </a:p>
                  </a:txBody>
                  <a:tcPr marL="45720" marR="45720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dirty="0" smtClean="0"/>
                        <a:t>Sonic </a:t>
                      </a:r>
                      <a:r>
                        <a:rPr lang="fr-FR" dirty="0" err="1" smtClean="0"/>
                        <a:t>Dash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 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2013</a:t>
                      </a:r>
                      <a:endParaRPr lang="fr-FR" dirty="0"/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5" y="1875209"/>
            <a:ext cx="4054098" cy="30366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5" y="4929139"/>
            <a:ext cx="3342934" cy="1825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60" y="1857940"/>
            <a:ext cx="3318001" cy="49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0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5002" y="115910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Répartition des tâches </a:t>
            </a:r>
            <a:endParaRPr lang="fr-FR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5002" y="1197736"/>
            <a:ext cx="103159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Manière </a:t>
            </a:r>
            <a:r>
              <a:rPr lang="fr-FR" dirty="0"/>
              <a:t>flexible et agile </a:t>
            </a:r>
            <a:endParaRPr lang="fr-FR" dirty="0" smtClean="0"/>
          </a:p>
          <a:p>
            <a:r>
              <a:rPr lang="fr-FR" dirty="0" smtClean="0"/>
              <a:t>Chef : Arthur Souille : base du code</a:t>
            </a:r>
          </a:p>
          <a:p>
            <a:endParaRPr lang="fr-FR" dirty="0"/>
          </a:p>
          <a:p>
            <a:r>
              <a:rPr lang="fr-FR" sz="2400" b="1" dirty="0" err="1" smtClean="0">
                <a:solidFill>
                  <a:srgbClr val="FF0000"/>
                </a:solidFill>
              </a:rPr>
              <a:t>Ky-Vinh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Ajouts et amélioration (</a:t>
            </a:r>
            <a:r>
              <a:rPr lang="fr-FR" dirty="0" err="1" smtClean="0"/>
              <a:t>cf</a:t>
            </a:r>
            <a:r>
              <a:rPr lang="fr-FR" dirty="0" smtClean="0"/>
              <a:t> slides Ma partie)</a:t>
            </a:r>
          </a:p>
          <a:p>
            <a:endParaRPr lang="fr-FR" dirty="0" smtClean="0"/>
          </a:p>
          <a:p>
            <a:r>
              <a:rPr lang="fr-FR" dirty="0" smtClean="0"/>
              <a:t>Etienne Barbosa : Ajouts d’images</a:t>
            </a:r>
          </a:p>
          <a:p>
            <a:endParaRPr lang="fr-FR" dirty="0"/>
          </a:p>
          <a:p>
            <a:r>
              <a:rPr lang="fr-FR" dirty="0" smtClean="0"/>
              <a:t>Mais </a:t>
            </a:r>
            <a:r>
              <a:rPr lang="fr-FR" dirty="0"/>
              <a:t>le diagramme de Gantt </a:t>
            </a:r>
            <a:r>
              <a:rPr lang="fr-FR" dirty="0" smtClean="0"/>
              <a:t>est </a:t>
            </a:r>
            <a:r>
              <a:rPr lang="fr-FR" dirty="0"/>
              <a:t>idéal pour </a:t>
            </a:r>
            <a:r>
              <a:rPr lang="fr-FR" dirty="0" smtClean="0"/>
              <a:t>planifier.</a:t>
            </a:r>
          </a:p>
          <a:p>
            <a:endParaRPr lang="fr-FR" dirty="0"/>
          </a:p>
          <a:p>
            <a:r>
              <a:rPr lang="fr-FR" dirty="0" smtClean="0"/>
              <a:t>En </a:t>
            </a:r>
            <a:r>
              <a:rPr lang="fr-FR" dirty="0"/>
              <a:t>raison de mes difficultés, faibles connaissances en programmation j’ai eût en effet du mal à programmer et de mes pannes.</a:t>
            </a:r>
          </a:p>
          <a:p>
            <a:r>
              <a:rPr lang="fr-FR" dirty="0"/>
              <a:t>Mais cependant je me suis fortement améliorer.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7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9244" y="167425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PYTHON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99244" y="1081825"/>
            <a:ext cx="100455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Python : </a:t>
            </a:r>
          </a:p>
          <a:p>
            <a:r>
              <a:rPr lang="fr-FR" dirty="0" smtClean="0"/>
              <a:t>- Efficace </a:t>
            </a:r>
          </a:p>
          <a:p>
            <a:r>
              <a:rPr lang="fr-FR" dirty="0" smtClean="0"/>
              <a:t>- Langage non </a:t>
            </a:r>
            <a:r>
              <a:rPr lang="fr-FR" dirty="0"/>
              <a:t>–typé </a:t>
            </a:r>
            <a:endParaRPr lang="fr-FR" dirty="0" smtClean="0"/>
          </a:p>
          <a:p>
            <a:r>
              <a:rPr lang="fr-FR" dirty="0" smtClean="0"/>
              <a:t>- Type </a:t>
            </a:r>
            <a:r>
              <a:rPr lang="fr-FR" dirty="0"/>
              <a:t>de </a:t>
            </a:r>
            <a:r>
              <a:rPr lang="fr-FR" dirty="0" smtClean="0"/>
              <a:t>variable automatique</a:t>
            </a:r>
          </a:p>
          <a:p>
            <a:r>
              <a:rPr lang="fr-FR" dirty="0" smtClean="0"/>
              <a:t>- Très </a:t>
            </a:r>
            <a:r>
              <a:rPr lang="fr-FR" dirty="0"/>
              <a:t>populaire et utilisé, </a:t>
            </a:r>
            <a:endParaRPr lang="fr-FR" dirty="0" smtClean="0"/>
          </a:p>
          <a:p>
            <a:r>
              <a:rPr lang="fr-FR" dirty="0" smtClean="0"/>
              <a:t>- Utilisable </a:t>
            </a:r>
            <a:r>
              <a:rPr lang="fr-FR" dirty="0"/>
              <a:t>avec des interpréteurs de commande </a:t>
            </a:r>
            <a:endParaRPr lang="fr-FR" dirty="0" smtClean="0"/>
          </a:p>
          <a:p>
            <a:r>
              <a:rPr lang="fr-FR" dirty="0" smtClean="0"/>
              <a:t>- Sans compilateur</a:t>
            </a:r>
          </a:p>
          <a:p>
            <a:r>
              <a:rPr lang="fr-FR" dirty="0" smtClean="0"/>
              <a:t>-Erreurs </a:t>
            </a:r>
            <a:r>
              <a:rPr lang="fr-FR" dirty="0"/>
              <a:t>sont détectées ligne par ligne</a:t>
            </a:r>
            <a:endParaRPr lang="fr-FR" dirty="0" smtClean="0"/>
          </a:p>
          <a:p>
            <a:r>
              <a:rPr lang="fr-FR" dirty="0" smtClean="0"/>
              <a:t>- L’indentation obligatoire</a:t>
            </a:r>
          </a:p>
          <a:p>
            <a:r>
              <a:rPr lang="fr-FR" dirty="0" smtClean="0"/>
              <a:t>- Langage de haut niveau compréhensible par l’humain</a:t>
            </a:r>
          </a:p>
          <a:p>
            <a:r>
              <a:rPr lang="fr-FR" dirty="0" smtClean="0"/>
              <a:t>- Langage simple</a:t>
            </a:r>
          </a:p>
          <a:p>
            <a:r>
              <a:rPr lang="fr-FR" dirty="0" smtClean="0"/>
              <a:t>- Langage compact quand on </a:t>
            </a:r>
            <a:r>
              <a:rPr lang="fr-FR" dirty="0"/>
              <a:t>code </a:t>
            </a:r>
            <a:r>
              <a:rPr lang="fr-FR" dirty="0" smtClean="0"/>
              <a:t>ex:</a:t>
            </a:r>
          </a:p>
          <a:p>
            <a:r>
              <a:rPr lang="fr-FR" dirty="0" err="1" smtClean="0">
                <a:solidFill>
                  <a:srgbClr val="00B050"/>
                </a:solidFill>
              </a:rPr>
              <a:t>print</a:t>
            </a:r>
            <a:r>
              <a:rPr lang="fr-FR" dirty="0" smtClean="0">
                <a:solidFill>
                  <a:srgbClr val="00B050"/>
                </a:solidFill>
              </a:rPr>
              <a:t> hello World </a:t>
            </a:r>
            <a:r>
              <a:rPr lang="fr-FR" dirty="0" smtClean="0"/>
              <a:t>au lieu de </a:t>
            </a:r>
            <a:r>
              <a:rPr lang="fr-FR" dirty="0" err="1" smtClean="0">
                <a:solidFill>
                  <a:srgbClr val="00B050"/>
                </a:solidFill>
              </a:rPr>
              <a:t>Console.Writeline</a:t>
            </a:r>
            <a:r>
              <a:rPr lang="fr-FR" dirty="0" smtClean="0">
                <a:solidFill>
                  <a:srgbClr val="00B050"/>
                </a:solidFill>
              </a:rPr>
              <a:t>(« hello World ») </a:t>
            </a:r>
            <a:r>
              <a:rPr lang="fr-FR" dirty="0" smtClean="0"/>
              <a:t>en C</a:t>
            </a:r>
          </a:p>
          <a:p>
            <a:r>
              <a:rPr lang="fr-FR" dirty="0" smtClean="0"/>
              <a:t>- Le langage de programmation que nous avons étudié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- Le </a:t>
            </a:r>
            <a:r>
              <a:rPr lang="fr-FR" dirty="0"/>
              <a:t>Python est le plus </a:t>
            </a:r>
            <a:r>
              <a:rPr lang="fr-FR" dirty="0" smtClean="0"/>
              <a:t>adaptée, nous </a:t>
            </a:r>
            <a:r>
              <a:rPr lang="fr-FR" dirty="0"/>
              <a:t>utilisons Python 3 afin de réaliser ce projet.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75" y="167425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2276" y="104715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Fonctionnement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02276" y="820093"/>
            <a:ext cx="116897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 initialise : </a:t>
            </a:r>
            <a:endParaRPr lang="fr-FR" b="1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Chargement :</a:t>
            </a:r>
            <a:endParaRPr lang="fr-FR" dirty="0"/>
          </a:p>
          <a:p>
            <a:pPr fontAlgn="base"/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fontAlgn="base"/>
            <a:r>
              <a:rPr lang="fr-FR" dirty="0" smtClean="0"/>
              <a:t>Et </a:t>
            </a:r>
            <a:r>
              <a:rPr lang="fr-FR" dirty="0"/>
              <a:t>sinon : si dans un de ces cas une erreur se produit alors nous avertissons et fermons le programme</a:t>
            </a:r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affiche  ces indications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51085"/>
              </p:ext>
            </p:extLst>
          </p:nvPr>
        </p:nvGraphicFramePr>
        <p:xfrm>
          <a:off x="653961" y="1189425"/>
          <a:ext cx="113491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91525"/>
                <a:gridCol w="1891525"/>
                <a:gridCol w="1891525"/>
                <a:gridCol w="1891525"/>
                <a:gridCol w="1891525"/>
                <a:gridCol w="1891525"/>
              </a:tblGrid>
              <a:tr h="61361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Pygame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Fenêtre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ProgressBar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Vitesse=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Afficher</a:t>
                      </a:r>
                    </a:p>
                    <a:p>
                      <a:r>
                        <a:rPr lang="fr-FR" dirty="0" smtClean="0"/>
                        <a:t>fenêtre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48654"/>
              </p:ext>
            </p:extLst>
          </p:nvPr>
        </p:nvGraphicFramePr>
        <p:xfrm>
          <a:off x="653962" y="2230008"/>
          <a:ext cx="6880179" cy="4101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3393"/>
                <a:gridCol w="2293393"/>
                <a:gridCol w="2293393"/>
              </a:tblGrid>
              <a:tr h="410161">
                <a:tc>
                  <a:txBody>
                    <a:bodyPr/>
                    <a:lstStyle/>
                    <a:p>
                      <a:r>
                        <a:rPr lang="fr-FR" dirty="0" smtClean="0"/>
                        <a:t>Arrière-plan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</a:t>
                      </a:r>
                      <a:r>
                        <a:rPr lang="fr-FR" baseline="0" dirty="0" smtClean="0"/>
                        <a:t> joueur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Obstacles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67330"/>
              </p:ext>
            </p:extLst>
          </p:nvPr>
        </p:nvGraphicFramePr>
        <p:xfrm>
          <a:off x="115910" y="3685685"/>
          <a:ext cx="11887200" cy="1935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71800"/>
                <a:gridCol w="2971800"/>
                <a:gridCol w="2971800"/>
                <a:gridCol w="2971800"/>
              </a:tblGrid>
              <a:tr h="1138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 cours...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Détails: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Facteur vitesse: +</a:t>
                      </a:r>
                      <a:r>
                        <a:rPr lang="fr-FR" dirty="0" err="1" smtClean="0"/>
                        <a:t>str</a:t>
                      </a:r>
                      <a:r>
                        <a:rPr lang="fr-FR" dirty="0" smtClean="0"/>
                        <a:t>(speed)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1 obstacle  est touché =éliminé</a:t>
                      </a:r>
                    </a:p>
                    <a:p>
                      <a:r>
                        <a:rPr lang="fr-FR" baseline="0" dirty="0" smtClean="0"/>
                        <a:t>L’app s’arrête</a:t>
                      </a:r>
                      <a:endParaRPr lang="fr-FR" dirty="0"/>
                    </a:p>
                  </a:txBody>
                  <a:tcPr/>
                </a:tc>
              </a:tr>
              <a:tr h="797062">
                <a:tc>
                  <a:txBody>
                    <a:bodyPr/>
                    <a:lstStyle/>
                    <a:p>
                      <a:r>
                        <a:rPr lang="fr-FR" dirty="0" smtClean="0"/>
                        <a:t>L’app s’arrête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blocked</a:t>
                      </a:r>
                      <a:r>
                        <a:rPr lang="fr-FR" baseline="0" dirty="0" smtClean="0"/>
                        <a:t> x =230&amp;130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Quand la Bar à 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Alors</a:t>
                      </a:r>
                      <a:r>
                        <a:rPr lang="fr-FR" baseline="0" dirty="0" smtClean="0"/>
                        <a:t> gagné </a:t>
                      </a:r>
                    </a:p>
                    <a:p>
                      <a:r>
                        <a:rPr lang="fr-FR" baseline="0" dirty="0" smtClean="0"/>
                        <a:t>L’app s’arrête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3399"/>
            <a:ext cx="36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EXIGENCES</a:t>
            </a:r>
            <a:endParaRPr lang="fr-FR" sz="2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5980"/>
              </p:ext>
            </p:extLst>
          </p:nvPr>
        </p:nvGraphicFramePr>
        <p:xfrm>
          <a:off x="0" y="663387"/>
          <a:ext cx="12083913" cy="6206338"/>
        </p:xfrm>
        <a:graphic>
          <a:graphicData uri="http://schemas.openxmlformats.org/drawingml/2006/table">
            <a:tbl>
              <a:tblPr/>
              <a:tblGrid>
                <a:gridCol w="4027971"/>
                <a:gridCol w="4027971"/>
                <a:gridCol w="4027971"/>
              </a:tblGrid>
              <a:tr h="436030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Essentiel 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Optionnel implémenté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liées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644204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Éviter les obstacles et perdre quand on les touches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fr-FR" sz="2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Fonction de réanimation.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999014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 joueur doit se déplacer avec les touches droite et gauche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 joueur peut sauter (en haut) ou descendre (en bas) pour éviter les obstacles.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644204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 score doit être l’indicateur de la progression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Système de progression par niveau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1186677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L’apparence : Le programme doit donner du plaisir, afficher les instructions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Arrière-plan, afficher les indications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Sons, personnaliser son personnage, arrière-plan… Attribuer des pouvoirs, des effets spéciaux.   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644204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Afficher lorsque l’utilisateur gagne la partie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Stopper le programme.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Maintenir la fenêtre ouverte</a:t>
                      </a:r>
                      <a:endParaRPr lang="fr-FR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Afficher en plein écran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1186677">
                <a:tc>
                  <a:txBody>
                    <a:bodyPr/>
                    <a:lstStyle/>
                    <a:p>
                      <a:pPr rtl="0" fontAlgn="t"/>
                      <a:r>
                        <a:rPr lang="fr-F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Système aléatoire : elle permet que l’utilisateur ne se lasse pas et que le jeu ne soit pas trop simple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77" marR="33277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742" y="555064"/>
            <a:ext cx="459982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85610" y="212399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Libraries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2066631"/>
            <a:ext cx="7856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Utiliseés</a:t>
            </a:r>
            <a:r>
              <a:rPr lang="fr-FR" dirty="0" smtClean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Pygame</a:t>
            </a:r>
            <a:r>
              <a:rPr lang="fr-FR" dirty="0" smtClean="0"/>
              <a:t> sert pour l’interface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Sys permet d’exécuter les fonctionnalités du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Random</a:t>
            </a:r>
            <a:r>
              <a:rPr lang="fr-FR" dirty="0" smtClean="0"/>
              <a:t> permet de rendre le jeu plus amusant avec le système aléatoire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1" y="3801242"/>
            <a:ext cx="7160655" cy="123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Mal </a:t>
            </a:r>
            <a:r>
              <a:rPr lang="fr-FR" u="sng" dirty="0" err="1" smtClean="0"/>
              <a:t>utillisées</a:t>
            </a:r>
            <a:r>
              <a:rPr lang="fr-FR" dirty="0" smtClean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Time permet d’</a:t>
            </a:r>
            <a:r>
              <a:rPr lang="fr-FR" dirty="0" err="1" smtClean="0"/>
              <a:t>utilliser</a:t>
            </a:r>
            <a:r>
              <a:rPr lang="fr-FR" dirty="0" smtClean="0"/>
              <a:t> le temps, chronomètre , la 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Tkinter</a:t>
            </a:r>
            <a:r>
              <a:rPr lang="fr-FR" dirty="0" smtClean="0"/>
              <a:t> permet l’usage des polices, améliorer l’interface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Colorama</a:t>
            </a:r>
            <a:r>
              <a:rPr lang="fr-FR" dirty="0" smtClean="0"/>
              <a:t> permet l’usage de couleur, du gras dans Python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5610" y="914400"/>
            <a:ext cx="100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 une ressource informatique qui permet de réutiliser des fonctions courante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54" y="3889081"/>
            <a:ext cx="2665848" cy="15995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721509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159</TotalTime>
  <Words>800</Words>
  <Application>Microsoft Office PowerPoint</Application>
  <PresentationFormat>Grand écran</PresentationFormat>
  <Paragraphs>246</Paragraphs>
  <Slides>18</Slides>
  <Notes>17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</vt:lpstr>
      <vt:lpstr>Métal brossé 16x9</vt:lpstr>
      <vt:lpstr>Corridor Jumper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Ajouter un titre de diapositive - 4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Corridor Jumper</dc:title>
  <dc:creator>AMIN Abdul</dc:creator>
  <cp:lastModifiedBy>AMIN Abdul</cp:lastModifiedBy>
  <cp:revision>29</cp:revision>
  <dcterms:created xsi:type="dcterms:W3CDTF">2018-05-19T14:40:15Z</dcterms:created>
  <dcterms:modified xsi:type="dcterms:W3CDTF">2018-05-19T17:24:39Z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