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8"/>
  </p:notesMasterIdLst>
  <p:sldIdLst>
    <p:sldId id="256" r:id="rId2"/>
    <p:sldId id="297" r:id="rId3"/>
    <p:sldId id="298" r:id="rId4"/>
    <p:sldId id="299" r:id="rId5"/>
    <p:sldId id="300" r:id="rId6"/>
    <p:sldId id="301" r:id="rId7"/>
    <p:sldId id="302" r:id="rId8"/>
    <p:sldId id="303" r:id="rId9"/>
    <p:sldId id="304" r:id="rId10"/>
    <p:sldId id="306" r:id="rId11"/>
    <p:sldId id="307" r:id="rId12"/>
    <p:sldId id="310" r:id="rId13"/>
    <p:sldId id="309" r:id="rId14"/>
    <p:sldId id="311" r:id="rId15"/>
    <p:sldId id="312" r:id="rId16"/>
    <p:sldId id="31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F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49674B1-8F26-491A-872F-C00227D6FBBD}">
  <a:tblStyle styleId="{D49674B1-8F26-491A-872F-C00227D6FB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16" autoAdjust="0"/>
  </p:normalViewPr>
  <p:slideViewPr>
    <p:cSldViewPr>
      <p:cViewPr>
        <p:scale>
          <a:sx n="140" d="100"/>
          <a:sy n="140" d="100"/>
        </p:scale>
        <p:origin x="-804" y="-1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8520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Kính thưa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thầy</a:t>
            </a:r>
            <a:r>
              <a:rPr lang="en-US" sz="1100" b="0" i="0" u="none" strike="noStrike" cap="none" baseline="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trong hội đồng, thưa toàn thể các bạn. Em là Nguyễn </a:t>
            </a:r>
            <a:r>
              <a:rPr lang="en-US" sz="1100" b="0" i="0" u="none" strike="noStrike" cap="none" dirty="0" err="1" smtClean="0">
                <a:solidFill>
                  <a:srgbClr val="000000"/>
                </a:solidFill>
                <a:effectLst/>
                <a:latin typeface="Arial"/>
                <a:ea typeface="Arial"/>
                <a:cs typeface="Arial"/>
                <a:sym typeface="Arial"/>
              </a:rPr>
              <a:t>Hồng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Kỳ</a:t>
            </a:r>
            <a:r>
              <a:rPr lang="vi-VN" sz="1100" b="0" i="0" u="none" strike="noStrike" cap="none" dirty="0" smtClean="0">
                <a:solidFill>
                  <a:srgbClr val="000000"/>
                </a:solidFill>
                <a:effectLst/>
                <a:latin typeface="Arial"/>
                <a:ea typeface="Arial"/>
                <a:cs typeface="Arial"/>
                <a:sym typeface="Arial"/>
              </a:rPr>
              <a:t> lớp </a:t>
            </a:r>
            <a:r>
              <a:rPr lang="en-US" sz="1100" b="0" i="0" u="none" strike="noStrike" cap="none" dirty="0" smtClean="0">
                <a:solidFill>
                  <a:srgbClr val="000000"/>
                </a:solidFill>
                <a:effectLst/>
                <a:latin typeface="Arial"/>
                <a:ea typeface="Arial"/>
                <a:cs typeface="Arial"/>
                <a:sym typeface="Arial"/>
              </a:rPr>
              <a:t>D12CNPM2</a:t>
            </a:r>
            <a:r>
              <a:rPr lang="vi-VN" sz="1100" b="0" i="0" u="none" strike="noStrike" cap="none" dirty="0" smtClean="0">
                <a:solidFill>
                  <a:srgbClr val="000000"/>
                </a:solidFill>
                <a:effectLst/>
                <a:latin typeface="Arial"/>
                <a:ea typeface="Arial"/>
                <a:cs typeface="Arial"/>
                <a:sym typeface="Arial"/>
              </a:rPr>
              <a:t>. Hôm nay em xin trình bày đồ án tốt nghiệp của mình với tên đề tài là </a:t>
            </a:r>
            <a:r>
              <a:rPr lang="en-US" sz="1100" dirty="0" smtClean="0">
                <a:latin typeface="Fira Sans Condensed"/>
                <a:ea typeface="Fira Sans Condensed"/>
                <a:cs typeface="Fira Sans Condensed"/>
                <a:sym typeface="Fira Sans Condensed"/>
              </a:rPr>
              <a:t>XÂY DỰNG HỆ THỐNG QUẢN  LÝ KHÁM CHỮA BỆNH</a:t>
            </a:r>
          </a:p>
          <a:p>
            <a:pPr marL="0" lvl="0" indent="0" algn="ctr" rtl="0">
              <a:lnSpc>
                <a:spcPct val="150000"/>
              </a:lnSpc>
              <a:spcBef>
                <a:spcPts val="0"/>
              </a:spcBef>
              <a:spcAft>
                <a:spcPts val="0"/>
              </a:spcAft>
              <a:buNone/>
            </a:pPr>
            <a:r>
              <a:rPr lang="en-US" sz="1100" dirty="0" smtClean="0">
                <a:latin typeface="Fira Sans Condensed"/>
                <a:ea typeface="Fira Sans Condensed"/>
                <a:cs typeface="Fira Sans Condensed"/>
                <a:sym typeface="Fira Sans Condensed"/>
              </a:rPr>
              <a:t>TÍCH HỢP HỖ TRỢ CHẨN ĐOÁN HÌNH ẢNH</a:t>
            </a: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 Sau đây em xin bắt đầu.</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Em đã trình bày xong đồ án tốt nghiệp của mình. Tuy đã cố gắng nhưng với kiến thức còn hạn chế, chắc chắn ĐATN của em không tránh khỏi những sai sót. Em rất mong nhận được ý kiến của các thầy (cô) và các bạn để bản ĐATN của em được hoàn thiện hơn. Em xin chân thành cảm ơn.”</a:t>
            </a:r>
            <a:endParaRPr dirty="0"/>
          </a:p>
        </p:txBody>
      </p:sp>
    </p:spTree>
    <p:extLst>
      <p:ext uri="{BB962C8B-B14F-4D97-AF65-F5344CB8AC3E}">
        <p14:creationId xmlns:p14="http://schemas.microsoft.com/office/powerpoint/2010/main" val="32377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chức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năng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tiến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hành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thủ</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sử</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giấy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tờ</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tính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chính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xác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không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dễ</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gây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thiếu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sót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Với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số</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lượng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bệnh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đến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ngày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thì</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mất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thời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việc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lặp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lặp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lại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lần</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45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34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68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3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3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54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03571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1pPr>
            <a:lvl2pPr marL="914400" lvl="1"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2pPr>
            <a:lvl3pPr marL="1371600" lvl="2"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3pPr>
            <a:lvl4pPr marL="1828800" lvl="3"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4pPr>
            <a:lvl5pPr marL="2286000" lvl="4"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5pPr>
            <a:lvl6pPr marL="2743200" lvl="5"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6pPr>
            <a:lvl7pPr marL="3200400" lvl="6"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7pPr>
            <a:lvl8pPr marL="3657600" lvl="7"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8pPr>
            <a:lvl9pPr marL="4114800" lvl="8" indent="-304800">
              <a:lnSpc>
                <a:spcPct val="115000"/>
              </a:lnSpc>
              <a:spcBef>
                <a:spcPts val="1600"/>
              </a:spcBef>
              <a:spcAft>
                <a:spcPts val="160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0" r:id="rId3"/>
    <p:sldLayoutId id="2147483662" r:id="rId4"/>
    <p:sldLayoutId id="2147483666" r:id="rId5"/>
    <p:sldLayoutId id="2147483667"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Rectangle 6"/>
          <p:cNvSpPr/>
          <p:nvPr/>
        </p:nvSpPr>
        <p:spPr>
          <a:xfrm>
            <a:off x="0" y="0"/>
            <a:ext cx="9144000" cy="914400"/>
          </a:xfrm>
          <a:prstGeom prst="rect">
            <a:avLst/>
          </a:prstGeom>
          <a:solidFill>
            <a:srgbClr val="0C1F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4"/>
          <p:cNvSpPr txBox="1">
            <a:spLocks noGrp="1"/>
          </p:cNvSpPr>
          <p:nvPr>
            <p:ph type="ctrTitle"/>
          </p:nvPr>
        </p:nvSpPr>
        <p:spPr>
          <a:xfrm>
            <a:off x="2160896" y="1047750"/>
            <a:ext cx="5264624" cy="6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latin typeface="Rajdhani"/>
                <a:ea typeface="Rajdhani"/>
                <a:cs typeface="Rajdhani"/>
                <a:sym typeface="Rajdhani"/>
              </a:rPr>
              <a:t>ĐỒ ÁN TỐT NGHIỆP</a:t>
            </a:r>
            <a:endParaRPr sz="3600" dirty="0">
              <a:latin typeface="Rajdhani"/>
              <a:ea typeface="Rajdhani"/>
              <a:cs typeface="Rajdhani"/>
              <a:sym typeface="Rajdhani"/>
            </a:endParaRPr>
          </a:p>
        </p:txBody>
      </p:sp>
      <p:sp>
        <p:nvSpPr>
          <p:cNvPr id="103" name="Google Shape;103;p24"/>
          <p:cNvSpPr txBox="1">
            <a:spLocks noGrp="1"/>
          </p:cNvSpPr>
          <p:nvPr>
            <p:ph type="subTitle" idx="1"/>
          </p:nvPr>
        </p:nvSpPr>
        <p:spPr>
          <a:xfrm>
            <a:off x="1676400" y="1657350"/>
            <a:ext cx="5334000" cy="9906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dirty="0" smtClean="0">
                <a:latin typeface="Fira Sans Condensed"/>
                <a:ea typeface="Fira Sans Condensed"/>
                <a:cs typeface="Fira Sans Condensed"/>
                <a:sym typeface="Fira Sans Condensed"/>
              </a:rPr>
              <a:t>ĐỀ TÀI:</a:t>
            </a:r>
          </a:p>
          <a:p>
            <a:pPr marL="0" lvl="0" indent="0" algn="ctr" rtl="0">
              <a:lnSpc>
                <a:spcPct val="150000"/>
              </a:lnSpc>
              <a:spcBef>
                <a:spcPts val="0"/>
              </a:spcBef>
              <a:spcAft>
                <a:spcPts val="0"/>
              </a:spcAft>
              <a:buNone/>
            </a:pPr>
            <a:r>
              <a:rPr lang="en-US" sz="1600" dirty="0" smtClean="0">
                <a:latin typeface="Fira Sans Condensed"/>
                <a:ea typeface="Fira Sans Condensed"/>
                <a:cs typeface="Fira Sans Condensed"/>
                <a:sym typeface="Fira Sans Condensed"/>
              </a:rPr>
              <a:t>XÂY DỰNG HỆ THỐNG QUẢN  LÝ KHÁM CHỮA BỆNH</a:t>
            </a:r>
          </a:p>
          <a:p>
            <a:pPr marL="0" lvl="0" indent="0" algn="ctr" rtl="0">
              <a:lnSpc>
                <a:spcPct val="150000"/>
              </a:lnSpc>
              <a:spcBef>
                <a:spcPts val="0"/>
              </a:spcBef>
              <a:spcAft>
                <a:spcPts val="0"/>
              </a:spcAft>
              <a:buNone/>
            </a:pPr>
            <a:r>
              <a:rPr lang="en-US" sz="1600" dirty="0" smtClean="0">
                <a:latin typeface="Fira Sans Condensed"/>
                <a:ea typeface="Fira Sans Condensed"/>
                <a:cs typeface="Fira Sans Condensed"/>
                <a:sym typeface="Fira Sans Condensed"/>
              </a:rPr>
              <a:t>TÍCH HỢP HỖ TRỢ CHẨN ĐOÁN HÌNH ẢNH</a:t>
            </a:r>
          </a:p>
          <a:p>
            <a:pPr marL="0" lvl="0" indent="0" rtl="0">
              <a:lnSpc>
                <a:spcPct val="150000"/>
              </a:lnSpc>
              <a:spcBef>
                <a:spcPts val="0"/>
              </a:spcBef>
              <a:spcAft>
                <a:spcPts val="0"/>
              </a:spcAft>
              <a:buNone/>
            </a:pPr>
            <a:endParaRPr lang="en-US" dirty="0">
              <a:latin typeface="Fira Sans Condensed"/>
              <a:ea typeface="Fira Sans Condensed"/>
              <a:cs typeface="Fira Sans Condensed"/>
              <a:sym typeface="Fira Sans Condensed"/>
            </a:endParaRPr>
          </a:p>
        </p:txBody>
      </p:sp>
      <p:pic>
        <p:nvPicPr>
          <p:cNvPr id="1028" name="Picture 4" descr="E:\Do_An_Tot_Nghie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336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00400" y="154553"/>
            <a:ext cx="4343400" cy="605294"/>
          </a:xfrm>
          <a:prstGeom prst="rect">
            <a:avLst/>
          </a:prstGeom>
          <a:noFill/>
        </p:spPr>
        <p:txBody>
          <a:bodyPr wrap="square" rtlCol="0">
            <a:spAutoFit/>
          </a:bodyPr>
          <a:lstStyle/>
          <a:p>
            <a:pPr algn="ctr">
              <a:spcBef>
                <a:spcPts val="200"/>
              </a:spcBef>
              <a:spcAft>
                <a:spcPts val="200"/>
              </a:spcAft>
            </a:pPr>
            <a:r>
              <a:rPr lang="en-US" sz="1600" dirty="0" smtClean="0">
                <a:solidFill>
                  <a:schemeClr val="tx2"/>
                </a:solidFill>
                <a:latin typeface="Rajdhani"/>
                <a:cs typeface="Arial" pitchFamily="34" charset="0"/>
              </a:rPr>
              <a:t>TRƯỜNG ĐẠI HỌC ĐIỆN LỰC</a:t>
            </a:r>
          </a:p>
          <a:p>
            <a:pPr algn="ctr">
              <a:spcBef>
                <a:spcPts val="200"/>
              </a:spcBef>
              <a:spcAft>
                <a:spcPts val="200"/>
              </a:spcAft>
            </a:pPr>
            <a:r>
              <a:rPr lang="en-US" dirty="0" smtClean="0">
                <a:solidFill>
                  <a:schemeClr val="tx2"/>
                </a:solidFill>
                <a:latin typeface="Rajdhani"/>
                <a:cs typeface="Arial" pitchFamily="34" charset="0"/>
              </a:rPr>
              <a:t>KHOA CÔNG NGHỆ THÔNG TIN</a:t>
            </a:r>
            <a:endParaRPr lang="en-US" dirty="0">
              <a:solidFill>
                <a:schemeClr val="tx2"/>
              </a:solidFill>
              <a:latin typeface="Rajdhani"/>
              <a:cs typeface="Arial" pitchFamily="34" charset="0"/>
            </a:endParaRPr>
          </a:p>
        </p:txBody>
      </p:sp>
      <p:sp>
        <p:nvSpPr>
          <p:cNvPr id="12" name="TextBox 11"/>
          <p:cNvSpPr txBox="1"/>
          <p:nvPr/>
        </p:nvSpPr>
        <p:spPr>
          <a:xfrm>
            <a:off x="2362200" y="2876550"/>
            <a:ext cx="3810000" cy="1969770"/>
          </a:xfrm>
          <a:prstGeom prst="rect">
            <a:avLst/>
          </a:prstGeom>
          <a:noFill/>
        </p:spPr>
        <p:txBody>
          <a:bodyPr wrap="square" rtlCol="0">
            <a:spAutoFit/>
          </a:bodyPr>
          <a:lstStyle/>
          <a:p>
            <a:pPr lvl="0">
              <a:lnSpc>
                <a:spcPct val="150000"/>
              </a:lnSpc>
            </a:pPr>
            <a:r>
              <a:rPr lang="vi-VN" sz="1200" dirty="0">
                <a:solidFill>
                  <a:schemeClr val="tx2"/>
                </a:solidFill>
                <a:latin typeface="Fira Sans Condensed"/>
                <a:ea typeface="Fira Sans Condensed"/>
                <a:cs typeface="Fira Sans Condensed"/>
                <a:sym typeface="Fira Sans Condensed"/>
              </a:rPr>
              <a:t>Sinh viên thực hiện:       NGUYỄN HỒNG KỲ</a:t>
            </a:r>
          </a:p>
          <a:p>
            <a:pPr lvl="0">
              <a:lnSpc>
                <a:spcPct val="150000"/>
              </a:lnSpc>
            </a:pPr>
            <a:r>
              <a:rPr lang="vi-VN" sz="1200" dirty="0">
                <a:solidFill>
                  <a:schemeClr val="tx2"/>
                </a:solidFill>
                <a:latin typeface="Fira Sans Condensed"/>
                <a:ea typeface="Fira Sans Condensed"/>
                <a:cs typeface="Fira Sans Condensed"/>
                <a:sym typeface="Fira Sans Condensed"/>
              </a:rPr>
              <a:t>Giảng viên hướng dẫn: Th.s ĐẶNG TRẦN ĐỨC</a:t>
            </a:r>
          </a:p>
          <a:p>
            <a:pPr lvl="0">
              <a:lnSpc>
                <a:spcPct val="150000"/>
              </a:lnSpc>
            </a:pPr>
            <a:r>
              <a:rPr lang="vi-VN" sz="1200" dirty="0">
                <a:solidFill>
                  <a:schemeClr val="tx2"/>
                </a:solidFill>
                <a:latin typeface="Fira Sans Condensed"/>
                <a:ea typeface="Fira Sans Condensed"/>
                <a:cs typeface="Fira Sans Condensed"/>
                <a:sym typeface="Fira Sans Condensed"/>
              </a:rPr>
              <a:t>Ngành:                           CÔNG NGHỆ THÔNG TIN</a:t>
            </a:r>
          </a:p>
          <a:p>
            <a:pPr lvl="0">
              <a:lnSpc>
                <a:spcPct val="150000"/>
              </a:lnSpc>
            </a:pPr>
            <a:r>
              <a:rPr lang="vi-VN" sz="1200" dirty="0">
                <a:solidFill>
                  <a:schemeClr val="tx2"/>
                </a:solidFill>
                <a:latin typeface="Fira Sans Condensed"/>
                <a:ea typeface="Fira Sans Condensed"/>
                <a:cs typeface="Fira Sans Condensed"/>
                <a:sym typeface="Fira Sans Condensed"/>
              </a:rPr>
              <a:t>Chuyên ngành:              CÔNG NGHỆ PHẦN MỀM</a:t>
            </a:r>
          </a:p>
          <a:p>
            <a:pPr lvl="0">
              <a:lnSpc>
                <a:spcPct val="150000"/>
              </a:lnSpc>
            </a:pPr>
            <a:r>
              <a:rPr lang="vi-VN" sz="1200" dirty="0">
                <a:solidFill>
                  <a:schemeClr val="tx2"/>
                </a:solidFill>
                <a:latin typeface="Fira Sans Condensed"/>
                <a:ea typeface="Fira Sans Condensed"/>
                <a:cs typeface="Fira Sans Condensed"/>
                <a:sym typeface="Fira Sans Condensed"/>
              </a:rPr>
              <a:t>Lớp:                               D12 – CNPM2</a:t>
            </a:r>
          </a:p>
          <a:p>
            <a:pPr lvl="0">
              <a:lnSpc>
                <a:spcPct val="150000"/>
              </a:lnSpc>
            </a:pPr>
            <a:r>
              <a:rPr lang="vi-VN" sz="1200" dirty="0">
                <a:solidFill>
                  <a:schemeClr val="tx2"/>
                </a:solidFill>
                <a:latin typeface="Fira Sans Condensed"/>
                <a:ea typeface="Fira Sans Condensed"/>
                <a:cs typeface="Fira Sans Condensed"/>
                <a:sym typeface="Fira Sans Condensed"/>
              </a:rPr>
              <a:t>Niên khóa: 	            </a:t>
            </a:r>
            <a:r>
              <a:rPr lang="en-US" sz="1200" dirty="0" smtClean="0">
                <a:solidFill>
                  <a:schemeClr val="tx2"/>
                </a:solidFill>
                <a:latin typeface="Fira Sans Condensed"/>
                <a:ea typeface="Fira Sans Condensed"/>
                <a:cs typeface="Fira Sans Condensed"/>
                <a:sym typeface="Fira Sans Condensed"/>
              </a:rPr>
              <a:t>     </a:t>
            </a:r>
            <a:r>
              <a:rPr lang="vi-VN" sz="1200" dirty="0" smtClean="0">
                <a:solidFill>
                  <a:schemeClr val="tx2"/>
                </a:solidFill>
                <a:latin typeface="Fira Sans Condensed"/>
                <a:ea typeface="Fira Sans Condensed"/>
                <a:cs typeface="Fira Sans Condensed"/>
                <a:sym typeface="Fira Sans Condensed"/>
              </a:rPr>
              <a:t>2017 </a:t>
            </a:r>
            <a:r>
              <a:rPr lang="vi-VN" sz="1200" dirty="0">
                <a:solidFill>
                  <a:schemeClr val="tx2"/>
                </a:solidFill>
                <a:latin typeface="Fira Sans Condensed"/>
                <a:ea typeface="Fira Sans Condensed"/>
                <a:cs typeface="Fira Sans Condensed"/>
                <a:sym typeface="Fira Sans Condensed"/>
              </a:rPr>
              <a:t>- 2022</a:t>
            </a:r>
          </a:p>
          <a:p>
            <a:endParaRPr lang="en-US" dirty="0"/>
          </a:p>
        </p:txBody>
      </p:sp>
      <p:cxnSp>
        <p:nvCxnSpPr>
          <p:cNvPr id="14" name="Straight Connector 13"/>
          <p:cNvCxnSpPr/>
          <p:nvPr/>
        </p:nvCxnSpPr>
        <p:spPr>
          <a:xfrm>
            <a:off x="4572000" y="759847"/>
            <a:ext cx="1600200" cy="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3962400" cy="572700"/>
          </a:xfrm>
          <a:prstGeom prst="rect">
            <a:avLst/>
          </a:prstGeom>
        </p:spPr>
        <p:txBody>
          <a:bodyPr spcFirstLastPara="1" wrap="square" lIns="91425" tIns="91425" rIns="91425" bIns="91425" anchor="t" anchorCtr="0">
            <a:noAutofit/>
          </a:bodyPr>
          <a:lstStyle/>
          <a:p>
            <a:pPr lvl="0"/>
            <a:r>
              <a:rPr lang="en" dirty="0"/>
              <a:t>3. DEMO PHẦN MỀM</a:t>
            </a:r>
            <a:endParaRPr sz="3000" dirty="0"/>
          </a:p>
        </p:txBody>
      </p:sp>
      <p:sp>
        <p:nvSpPr>
          <p:cNvPr id="8" name="TextBox 7"/>
          <p:cNvSpPr txBox="1"/>
          <p:nvPr/>
        </p:nvSpPr>
        <p:spPr>
          <a:xfrm>
            <a:off x="1981200" y="1391781"/>
            <a:ext cx="5280991" cy="3000821"/>
          </a:xfrm>
          <a:prstGeom prst="rect">
            <a:avLst/>
          </a:prstGeom>
          <a:noFill/>
        </p:spPr>
        <p:txBody>
          <a:bodyPr wrap="square" rtlCol="0">
            <a:spAutoFit/>
          </a:bodyPr>
          <a:lstStyle/>
          <a:p>
            <a:pPr lvl="1">
              <a:spcAft>
                <a:spcPts val="600"/>
              </a:spcAft>
            </a:pPr>
            <a:r>
              <a:rPr lang="en-US" sz="1800" b="1" dirty="0" err="1" smtClean="0">
                <a:solidFill>
                  <a:schemeClr val="bg1">
                    <a:lumMod val="20000"/>
                    <a:lumOff val="80000"/>
                  </a:schemeClr>
                </a:solidFill>
              </a:rPr>
              <a:t>Yêu</a:t>
            </a:r>
            <a:r>
              <a:rPr lang="en-US" sz="1800" b="1" dirty="0" smtClean="0">
                <a:solidFill>
                  <a:schemeClr val="bg1">
                    <a:lumMod val="20000"/>
                    <a:lumOff val="80000"/>
                  </a:schemeClr>
                </a:solidFill>
              </a:rPr>
              <a:t> </a:t>
            </a:r>
            <a:r>
              <a:rPr lang="en-US" sz="1800" b="1" dirty="0" err="1">
                <a:solidFill>
                  <a:schemeClr val="bg1">
                    <a:lumMod val="20000"/>
                    <a:lumOff val="80000"/>
                  </a:schemeClr>
                </a:solidFill>
              </a:rPr>
              <a:t>cầu</a:t>
            </a:r>
            <a:r>
              <a:rPr lang="en-US" sz="1800" b="1" dirty="0">
                <a:solidFill>
                  <a:schemeClr val="bg1">
                    <a:lumMod val="20000"/>
                    <a:lumOff val="80000"/>
                  </a:schemeClr>
                </a:solidFill>
              </a:rPr>
              <a:t> </a:t>
            </a:r>
            <a:r>
              <a:rPr lang="en-US" sz="1800" b="1" dirty="0" err="1">
                <a:solidFill>
                  <a:schemeClr val="bg1">
                    <a:lumMod val="20000"/>
                    <a:lumOff val="80000"/>
                  </a:schemeClr>
                </a:solidFill>
              </a:rPr>
              <a:t>cấu</a:t>
            </a:r>
            <a:r>
              <a:rPr lang="en-US" sz="1800" b="1" dirty="0">
                <a:solidFill>
                  <a:schemeClr val="bg1">
                    <a:lumMod val="20000"/>
                    <a:lumOff val="80000"/>
                  </a:schemeClr>
                </a:solidFill>
              </a:rPr>
              <a:t> </a:t>
            </a:r>
            <a:r>
              <a:rPr lang="en-US" sz="1800" b="1" dirty="0" err="1">
                <a:solidFill>
                  <a:schemeClr val="bg1">
                    <a:lumMod val="20000"/>
                    <a:lumOff val="80000"/>
                  </a:schemeClr>
                </a:solidFill>
              </a:rPr>
              <a:t>hình</a:t>
            </a:r>
            <a:r>
              <a:rPr lang="en-US" sz="1800" b="1" dirty="0">
                <a:solidFill>
                  <a:schemeClr val="bg1">
                    <a:lumMod val="20000"/>
                    <a:lumOff val="80000"/>
                  </a:schemeClr>
                </a:solidFill>
              </a:rPr>
              <a:t> </a:t>
            </a:r>
            <a:r>
              <a:rPr lang="en-US" sz="1800" b="1" dirty="0" err="1">
                <a:solidFill>
                  <a:schemeClr val="bg1">
                    <a:lumMod val="20000"/>
                    <a:lumOff val="80000"/>
                  </a:schemeClr>
                </a:solidFill>
              </a:rPr>
              <a:t>hệ</a:t>
            </a:r>
            <a:r>
              <a:rPr lang="en-US" sz="1800" b="1" dirty="0">
                <a:solidFill>
                  <a:schemeClr val="bg1">
                    <a:lumMod val="20000"/>
                    <a:lumOff val="80000"/>
                  </a:schemeClr>
                </a:solidFill>
              </a:rPr>
              <a:t> </a:t>
            </a:r>
            <a:r>
              <a:rPr lang="en-US" sz="1800" b="1" dirty="0" err="1">
                <a:solidFill>
                  <a:schemeClr val="bg1">
                    <a:lumMod val="20000"/>
                    <a:lumOff val="80000"/>
                  </a:schemeClr>
                </a:solidFill>
              </a:rPr>
              <a:t>thống</a:t>
            </a:r>
            <a:endParaRPr lang="en-US" sz="1800" b="1" dirty="0">
              <a:solidFill>
                <a:schemeClr val="bg1">
                  <a:lumMod val="20000"/>
                  <a:lumOff val="80000"/>
                </a:schemeClr>
              </a:solidFill>
            </a:endParaRPr>
          </a:p>
          <a:p>
            <a:pPr>
              <a:spcAft>
                <a:spcPts val="600"/>
              </a:spcAft>
            </a:pPr>
            <a:r>
              <a:rPr lang="en-US" b="1" dirty="0" err="1" smtClean="0">
                <a:solidFill>
                  <a:schemeClr val="bg1">
                    <a:lumMod val="20000"/>
                    <a:lumOff val="80000"/>
                  </a:schemeClr>
                </a:solidFill>
              </a:rPr>
              <a:t>Đối</a:t>
            </a:r>
            <a:r>
              <a:rPr lang="en-US" b="1" dirty="0" smtClean="0">
                <a:solidFill>
                  <a:schemeClr val="bg1">
                    <a:lumMod val="20000"/>
                    <a:lumOff val="80000"/>
                  </a:schemeClr>
                </a:solidFill>
              </a:rPr>
              <a:t> </a:t>
            </a:r>
            <a:r>
              <a:rPr lang="en-US" b="1" dirty="0" err="1">
                <a:solidFill>
                  <a:schemeClr val="bg1">
                    <a:lumMod val="20000"/>
                    <a:lumOff val="80000"/>
                  </a:schemeClr>
                </a:solidFill>
              </a:rPr>
              <a:t>với</a:t>
            </a:r>
            <a:r>
              <a:rPr lang="en-US" b="1" dirty="0">
                <a:solidFill>
                  <a:schemeClr val="bg1">
                    <a:lumMod val="20000"/>
                    <a:lumOff val="80000"/>
                  </a:schemeClr>
                </a:solidFill>
              </a:rPr>
              <a:t> </a:t>
            </a:r>
            <a:r>
              <a:rPr lang="en-US" b="1" dirty="0" err="1">
                <a:solidFill>
                  <a:schemeClr val="bg1">
                    <a:lumMod val="20000"/>
                    <a:lumOff val="80000"/>
                  </a:schemeClr>
                </a:solidFill>
              </a:rPr>
              <a:t>máy</a:t>
            </a:r>
            <a:r>
              <a:rPr lang="en-US" b="1" dirty="0">
                <a:solidFill>
                  <a:schemeClr val="bg1">
                    <a:lumMod val="20000"/>
                    <a:lumOff val="80000"/>
                  </a:schemeClr>
                </a:solidFill>
              </a:rPr>
              <a:t> </a:t>
            </a:r>
            <a:r>
              <a:rPr lang="en-US" b="1" dirty="0" err="1">
                <a:solidFill>
                  <a:schemeClr val="bg1">
                    <a:lumMod val="20000"/>
                    <a:lumOff val="80000"/>
                  </a:schemeClr>
                </a:solidFill>
              </a:rPr>
              <a:t>không</a:t>
            </a:r>
            <a:r>
              <a:rPr lang="en-US" b="1" dirty="0">
                <a:solidFill>
                  <a:schemeClr val="bg1">
                    <a:lumMod val="20000"/>
                    <a:lumOff val="80000"/>
                  </a:schemeClr>
                </a:solidFill>
              </a:rPr>
              <a:t> </a:t>
            </a:r>
            <a:r>
              <a:rPr lang="en-US" b="1" dirty="0" err="1">
                <a:solidFill>
                  <a:schemeClr val="bg1">
                    <a:lumMod val="20000"/>
                    <a:lumOff val="80000"/>
                  </a:schemeClr>
                </a:solidFill>
              </a:rPr>
              <a:t>sử</a:t>
            </a:r>
            <a:r>
              <a:rPr lang="en-US" b="1" dirty="0">
                <a:solidFill>
                  <a:schemeClr val="bg1">
                    <a:lumMod val="20000"/>
                    <a:lumOff val="80000"/>
                  </a:schemeClr>
                </a:solidFill>
              </a:rPr>
              <a:t> </a:t>
            </a:r>
            <a:r>
              <a:rPr lang="en-US" b="1" dirty="0" err="1">
                <a:solidFill>
                  <a:schemeClr val="bg1">
                    <a:lumMod val="20000"/>
                    <a:lumOff val="80000"/>
                  </a:schemeClr>
                </a:solidFill>
              </a:rPr>
              <a:t>dụng</a:t>
            </a:r>
            <a:r>
              <a:rPr lang="en-US" b="1" dirty="0">
                <a:solidFill>
                  <a:schemeClr val="bg1">
                    <a:lumMod val="20000"/>
                    <a:lumOff val="80000"/>
                  </a:schemeClr>
                </a:solidFill>
              </a:rPr>
              <a:t> GPU:</a:t>
            </a:r>
            <a:endParaRPr lang="en-US" dirty="0">
              <a:solidFill>
                <a:schemeClr val="bg1">
                  <a:lumMod val="20000"/>
                  <a:lumOff val="80000"/>
                </a:schemeClr>
              </a:solidFill>
            </a:endParaRP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CPU: Intel Core i5 </a:t>
            </a:r>
            <a:r>
              <a:rPr lang="en-US" dirty="0" err="1">
                <a:solidFill>
                  <a:schemeClr val="bg1">
                    <a:lumMod val="20000"/>
                    <a:lumOff val="80000"/>
                  </a:schemeClr>
                </a:solidFill>
              </a:rPr>
              <a:t>thế</a:t>
            </a:r>
            <a:r>
              <a:rPr lang="en-US" dirty="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thứ</a:t>
            </a:r>
            <a:r>
              <a:rPr lang="en-US" dirty="0">
                <a:solidFill>
                  <a:schemeClr val="bg1">
                    <a:lumMod val="20000"/>
                    <a:lumOff val="80000"/>
                  </a:schemeClr>
                </a:solidFill>
              </a:rPr>
              <a:t> 4 </a:t>
            </a:r>
            <a:r>
              <a:rPr lang="en-US" dirty="0" err="1">
                <a:solidFill>
                  <a:schemeClr val="bg1">
                    <a:lumMod val="20000"/>
                    <a:lumOff val="80000"/>
                  </a:schemeClr>
                </a:solidFill>
              </a:rPr>
              <a:t>trở</a:t>
            </a:r>
            <a:r>
              <a:rPr lang="en-US" dirty="0">
                <a:solidFill>
                  <a:schemeClr val="bg1">
                    <a:lumMod val="20000"/>
                    <a:lumOff val="80000"/>
                  </a:schemeClr>
                </a:solidFill>
              </a:rPr>
              <a:t> </a:t>
            </a:r>
            <a:r>
              <a:rPr lang="en-US" dirty="0" err="1">
                <a:solidFill>
                  <a:schemeClr val="bg1">
                    <a:lumMod val="20000"/>
                    <a:lumOff val="80000"/>
                  </a:schemeClr>
                </a:solidFill>
              </a:rPr>
              <a:t>lên</a:t>
            </a:r>
            <a:endParaRPr lang="en-US" dirty="0">
              <a:solidFill>
                <a:schemeClr val="bg1">
                  <a:lumMod val="20000"/>
                  <a:lumOff val="80000"/>
                </a:schemeClr>
              </a:solidFill>
            </a:endParaRP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RAM: 8GB</a:t>
            </a: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Dung </a:t>
            </a:r>
            <a:r>
              <a:rPr lang="en-US" dirty="0" err="1">
                <a:solidFill>
                  <a:schemeClr val="bg1">
                    <a:lumMod val="20000"/>
                    <a:lumOff val="80000"/>
                  </a:schemeClr>
                </a:solidFill>
              </a:rPr>
              <a:t>lượng</a:t>
            </a:r>
            <a:r>
              <a:rPr lang="en-US" dirty="0">
                <a:solidFill>
                  <a:schemeClr val="bg1">
                    <a:lumMod val="20000"/>
                    <a:lumOff val="80000"/>
                  </a:schemeClr>
                </a:solidFill>
              </a:rPr>
              <a:t> HDD: </a:t>
            </a:r>
            <a:r>
              <a:rPr lang="en-US" dirty="0" err="1">
                <a:solidFill>
                  <a:schemeClr val="bg1">
                    <a:lumMod val="20000"/>
                    <a:lumOff val="80000"/>
                  </a:schemeClr>
                </a:solidFill>
              </a:rPr>
              <a:t>lớn</a:t>
            </a:r>
            <a:r>
              <a:rPr lang="en-US" dirty="0">
                <a:solidFill>
                  <a:schemeClr val="bg1">
                    <a:lumMod val="20000"/>
                    <a:lumOff val="80000"/>
                  </a:schemeClr>
                </a:solidFill>
              </a:rPr>
              <a:t> </a:t>
            </a:r>
            <a:r>
              <a:rPr lang="en-US" dirty="0" err="1">
                <a:solidFill>
                  <a:schemeClr val="bg1">
                    <a:lumMod val="20000"/>
                    <a:lumOff val="80000"/>
                  </a:schemeClr>
                </a:solidFill>
              </a:rPr>
              <a:t>hơn</a:t>
            </a:r>
            <a:r>
              <a:rPr lang="en-US" dirty="0">
                <a:solidFill>
                  <a:schemeClr val="bg1">
                    <a:lumMod val="20000"/>
                    <a:lumOff val="80000"/>
                  </a:schemeClr>
                </a:solidFill>
              </a:rPr>
              <a:t> </a:t>
            </a:r>
            <a:r>
              <a:rPr lang="en-US" dirty="0" err="1">
                <a:solidFill>
                  <a:schemeClr val="bg1">
                    <a:lumMod val="20000"/>
                    <a:lumOff val="80000"/>
                  </a:schemeClr>
                </a:solidFill>
              </a:rPr>
              <a:t>hoặc</a:t>
            </a:r>
            <a:r>
              <a:rPr lang="en-US" dirty="0">
                <a:solidFill>
                  <a:schemeClr val="bg1">
                    <a:lumMod val="20000"/>
                    <a:lumOff val="80000"/>
                  </a:schemeClr>
                </a:solidFill>
              </a:rPr>
              <a:t> </a:t>
            </a:r>
            <a:r>
              <a:rPr lang="en-US" dirty="0" err="1">
                <a:solidFill>
                  <a:schemeClr val="bg1">
                    <a:lumMod val="20000"/>
                    <a:lumOff val="80000"/>
                  </a:schemeClr>
                </a:solidFill>
              </a:rPr>
              <a:t>bằng</a:t>
            </a:r>
            <a:r>
              <a:rPr lang="en-US" dirty="0">
                <a:solidFill>
                  <a:schemeClr val="bg1">
                    <a:lumMod val="20000"/>
                    <a:lumOff val="80000"/>
                  </a:schemeClr>
                </a:solidFill>
              </a:rPr>
              <a:t> 10GB</a:t>
            </a:r>
          </a:p>
          <a:p>
            <a:pPr>
              <a:spcAft>
                <a:spcPts val="600"/>
              </a:spcAft>
            </a:pPr>
            <a:r>
              <a:rPr lang="en-US" b="1" dirty="0" err="1">
                <a:solidFill>
                  <a:schemeClr val="bg1">
                    <a:lumMod val="20000"/>
                    <a:lumOff val="80000"/>
                  </a:schemeClr>
                </a:solidFill>
              </a:rPr>
              <a:t>Đối</a:t>
            </a:r>
            <a:r>
              <a:rPr lang="en-US" b="1" dirty="0">
                <a:solidFill>
                  <a:schemeClr val="bg1">
                    <a:lumMod val="20000"/>
                    <a:lumOff val="80000"/>
                  </a:schemeClr>
                </a:solidFill>
              </a:rPr>
              <a:t> </a:t>
            </a:r>
            <a:r>
              <a:rPr lang="en-US" b="1" dirty="0" err="1">
                <a:solidFill>
                  <a:schemeClr val="bg1">
                    <a:lumMod val="20000"/>
                    <a:lumOff val="80000"/>
                  </a:schemeClr>
                </a:solidFill>
              </a:rPr>
              <a:t>với</a:t>
            </a:r>
            <a:r>
              <a:rPr lang="en-US" b="1" dirty="0">
                <a:solidFill>
                  <a:schemeClr val="bg1">
                    <a:lumMod val="20000"/>
                    <a:lumOff val="80000"/>
                  </a:schemeClr>
                </a:solidFill>
              </a:rPr>
              <a:t> </a:t>
            </a:r>
            <a:r>
              <a:rPr lang="en-US" b="1" dirty="0" err="1">
                <a:solidFill>
                  <a:schemeClr val="bg1">
                    <a:lumMod val="20000"/>
                    <a:lumOff val="80000"/>
                  </a:schemeClr>
                </a:solidFill>
              </a:rPr>
              <a:t>máy</a:t>
            </a:r>
            <a:r>
              <a:rPr lang="en-US" b="1" dirty="0">
                <a:solidFill>
                  <a:schemeClr val="bg1">
                    <a:lumMod val="20000"/>
                    <a:lumOff val="80000"/>
                  </a:schemeClr>
                </a:solidFill>
              </a:rPr>
              <a:t> </a:t>
            </a:r>
            <a:r>
              <a:rPr lang="en-US" b="1" dirty="0" err="1">
                <a:solidFill>
                  <a:schemeClr val="bg1">
                    <a:lumMod val="20000"/>
                    <a:lumOff val="80000"/>
                  </a:schemeClr>
                </a:solidFill>
              </a:rPr>
              <a:t>sử</a:t>
            </a:r>
            <a:r>
              <a:rPr lang="en-US" b="1" dirty="0">
                <a:solidFill>
                  <a:schemeClr val="bg1">
                    <a:lumMod val="20000"/>
                    <a:lumOff val="80000"/>
                  </a:schemeClr>
                </a:solidFill>
              </a:rPr>
              <a:t> </a:t>
            </a:r>
            <a:r>
              <a:rPr lang="en-US" b="1" dirty="0" err="1">
                <a:solidFill>
                  <a:schemeClr val="bg1">
                    <a:lumMod val="20000"/>
                    <a:lumOff val="80000"/>
                  </a:schemeClr>
                </a:solidFill>
              </a:rPr>
              <a:t>dụng</a:t>
            </a:r>
            <a:r>
              <a:rPr lang="en-US" b="1" dirty="0">
                <a:solidFill>
                  <a:schemeClr val="bg1">
                    <a:lumMod val="20000"/>
                    <a:lumOff val="80000"/>
                  </a:schemeClr>
                </a:solidFill>
              </a:rPr>
              <a:t> GPU: </a:t>
            </a:r>
            <a:endParaRPr lang="en-US" dirty="0">
              <a:solidFill>
                <a:schemeClr val="bg1">
                  <a:lumMod val="20000"/>
                  <a:lumOff val="80000"/>
                </a:schemeClr>
              </a:solidFill>
            </a:endParaRP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CPU: Intel Core i5 </a:t>
            </a:r>
            <a:r>
              <a:rPr lang="en-US" dirty="0" err="1">
                <a:solidFill>
                  <a:schemeClr val="bg1">
                    <a:lumMod val="20000"/>
                    <a:lumOff val="80000"/>
                  </a:schemeClr>
                </a:solidFill>
              </a:rPr>
              <a:t>thế</a:t>
            </a:r>
            <a:r>
              <a:rPr lang="en-US" dirty="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thứ</a:t>
            </a:r>
            <a:r>
              <a:rPr lang="en-US" dirty="0">
                <a:solidFill>
                  <a:schemeClr val="bg1">
                    <a:lumMod val="20000"/>
                    <a:lumOff val="80000"/>
                  </a:schemeClr>
                </a:solidFill>
              </a:rPr>
              <a:t> 4 </a:t>
            </a:r>
            <a:r>
              <a:rPr lang="en-US" dirty="0" err="1">
                <a:solidFill>
                  <a:schemeClr val="bg1">
                    <a:lumMod val="20000"/>
                    <a:lumOff val="80000"/>
                  </a:schemeClr>
                </a:solidFill>
              </a:rPr>
              <a:t>trở</a:t>
            </a:r>
            <a:r>
              <a:rPr lang="en-US" dirty="0">
                <a:solidFill>
                  <a:schemeClr val="bg1">
                    <a:lumMod val="20000"/>
                    <a:lumOff val="80000"/>
                  </a:schemeClr>
                </a:solidFill>
              </a:rPr>
              <a:t> </a:t>
            </a:r>
            <a:r>
              <a:rPr lang="en-US" dirty="0" err="1">
                <a:solidFill>
                  <a:schemeClr val="bg1">
                    <a:lumMod val="20000"/>
                    <a:lumOff val="80000"/>
                  </a:schemeClr>
                </a:solidFill>
              </a:rPr>
              <a:t>lên</a:t>
            </a:r>
            <a:endParaRPr lang="en-US" dirty="0">
              <a:solidFill>
                <a:schemeClr val="bg1">
                  <a:lumMod val="20000"/>
                  <a:lumOff val="80000"/>
                </a:schemeClr>
              </a:solidFill>
            </a:endParaRP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RAM: 8GB</a:t>
            </a: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GPU: NVIDIA </a:t>
            </a:r>
            <a:r>
              <a:rPr lang="en-US" dirty="0" err="1">
                <a:solidFill>
                  <a:schemeClr val="bg1">
                    <a:lumMod val="20000"/>
                    <a:lumOff val="80000"/>
                  </a:schemeClr>
                </a:solidFill>
              </a:rPr>
              <a:t>Geforce</a:t>
            </a:r>
            <a:r>
              <a:rPr lang="en-US" dirty="0">
                <a:solidFill>
                  <a:schemeClr val="bg1">
                    <a:lumMod val="20000"/>
                    <a:lumOff val="80000"/>
                  </a:schemeClr>
                </a:solidFill>
              </a:rPr>
              <a:t> RTX 2060 </a:t>
            </a:r>
            <a:r>
              <a:rPr lang="en-US" dirty="0" err="1">
                <a:solidFill>
                  <a:schemeClr val="bg1">
                    <a:lumMod val="20000"/>
                    <a:lumOff val="80000"/>
                  </a:schemeClr>
                </a:solidFill>
              </a:rPr>
              <a:t>trở</a:t>
            </a:r>
            <a:r>
              <a:rPr lang="en-US" dirty="0">
                <a:solidFill>
                  <a:schemeClr val="bg1">
                    <a:lumMod val="20000"/>
                    <a:lumOff val="80000"/>
                  </a:schemeClr>
                </a:solidFill>
              </a:rPr>
              <a:t> </a:t>
            </a:r>
            <a:r>
              <a:rPr lang="en-US" dirty="0" err="1">
                <a:solidFill>
                  <a:schemeClr val="bg1">
                    <a:lumMod val="20000"/>
                    <a:lumOff val="80000"/>
                  </a:schemeClr>
                </a:solidFill>
              </a:rPr>
              <a:t>lên</a:t>
            </a:r>
            <a:endParaRPr lang="en-US" dirty="0">
              <a:solidFill>
                <a:schemeClr val="bg1">
                  <a:lumMod val="20000"/>
                  <a:lumOff val="80000"/>
                </a:schemeClr>
              </a:solidFill>
            </a:endParaRPr>
          </a:p>
          <a:p>
            <a:pPr marL="285750" indent="-285750">
              <a:spcAft>
                <a:spcPts val="600"/>
              </a:spcAft>
              <a:buClr>
                <a:schemeClr val="bg1">
                  <a:lumMod val="20000"/>
                  <a:lumOff val="80000"/>
                </a:schemeClr>
              </a:buClr>
              <a:buFont typeface="Wingdings" panose="05000000000000000000" pitchFamily="2" charset="2"/>
              <a:buChar char="Ø"/>
            </a:pPr>
            <a:r>
              <a:rPr lang="en-US" dirty="0">
                <a:solidFill>
                  <a:schemeClr val="bg1">
                    <a:lumMod val="20000"/>
                    <a:lumOff val="80000"/>
                  </a:schemeClr>
                </a:solidFill>
              </a:rPr>
              <a:t>Dung </a:t>
            </a:r>
            <a:r>
              <a:rPr lang="en-US" dirty="0" err="1">
                <a:solidFill>
                  <a:schemeClr val="bg1">
                    <a:lumMod val="20000"/>
                    <a:lumOff val="80000"/>
                  </a:schemeClr>
                </a:solidFill>
              </a:rPr>
              <a:t>lượng</a:t>
            </a:r>
            <a:r>
              <a:rPr lang="en-US" dirty="0">
                <a:solidFill>
                  <a:schemeClr val="bg1">
                    <a:lumMod val="20000"/>
                    <a:lumOff val="80000"/>
                  </a:schemeClr>
                </a:solidFill>
              </a:rPr>
              <a:t> HDD: </a:t>
            </a:r>
            <a:r>
              <a:rPr lang="en-US" dirty="0" err="1">
                <a:solidFill>
                  <a:schemeClr val="bg1">
                    <a:lumMod val="20000"/>
                    <a:lumOff val="80000"/>
                  </a:schemeClr>
                </a:solidFill>
              </a:rPr>
              <a:t>lớn</a:t>
            </a:r>
            <a:r>
              <a:rPr lang="en-US" dirty="0">
                <a:solidFill>
                  <a:schemeClr val="bg1">
                    <a:lumMod val="20000"/>
                    <a:lumOff val="80000"/>
                  </a:schemeClr>
                </a:solidFill>
              </a:rPr>
              <a:t> </a:t>
            </a:r>
            <a:r>
              <a:rPr lang="en-US" dirty="0" err="1">
                <a:solidFill>
                  <a:schemeClr val="bg1">
                    <a:lumMod val="20000"/>
                    <a:lumOff val="80000"/>
                  </a:schemeClr>
                </a:solidFill>
              </a:rPr>
              <a:t>hơn</a:t>
            </a:r>
            <a:r>
              <a:rPr lang="en-US" dirty="0">
                <a:solidFill>
                  <a:schemeClr val="bg1">
                    <a:lumMod val="20000"/>
                    <a:lumOff val="80000"/>
                  </a:schemeClr>
                </a:solidFill>
              </a:rPr>
              <a:t> </a:t>
            </a:r>
            <a:r>
              <a:rPr lang="en-US" dirty="0" err="1">
                <a:solidFill>
                  <a:schemeClr val="bg1">
                    <a:lumMod val="20000"/>
                    <a:lumOff val="80000"/>
                  </a:schemeClr>
                </a:solidFill>
              </a:rPr>
              <a:t>hoặc</a:t>
            </a:r>
            <a:r>
              <a:rPr lang="en-US" dirty="0">
                <a:solidFill>
                  <a:schemeClr val="bg1">
                    <a:lumMod val="20000"/>
                    <a:lumOff val="80000"/>
                  </a:schemeClr>
                </a:solidFill>
              </a:rPr>
              <a:t> </a:t>
            </a:r>
            <a:r>
              <a:rPr lang="en-US" dirty="0" err="1">
                <a:solidFill>
                  <a:schemeClr val="bg1">
                    <a:lumMod val="20000"/>
                    <a:lumOff val="80000"/>
                  </a:schemeClr>
                </a:solidFill>
              </a:rPr>
              <a:t>bằng</a:t>
            </a:r>
            <a:r>
              <a:rPr lang="en-US" dirty="0">
                <a:solidFill>
                  <a:schemeClr val="bg1">
                    <a:lumMod val="20000"/>
                    <a:lumOff val="80000"/>
                  </a:schemeClr>
                </a:solidFill>
              </a:rPr>
              <a:t> </a:t>
            </a:r>
            <a:r>
              <a:rPr lang="en-US" dirty="0" smtClean="0">
                <a:solidFill>
                  <a:schemeClr val="bg1">
                    <a:lumMod val="20000"/>
                    <a:lumOff val="80000"/>
                  </a:schemeClr>
                </a:solidFill>
              </a:rPr>
              <a:t>10GB</a:t>
            </a:r>
            <a:endParaRPr lang="en-US" dirty="0">
              <a:solidFill>
                <a:schemeClr val="bg1">
                  <a:lumMod val="20000"/>
                  <a:lumOff val="80000"/>
                </a:schemeClr>
              </a:solidFill>
            </a:endParaRPr>
          </a:p>
        </p:txBody>
      </p:sp>
    </p:spTree>
    <p:extLst>
      <p:ext uri="{BB962C8B-B14F-4D97-AF65-F5344CB8AC3E}">
        <p14:creationId xmlns:p14="http://schemas.microsoft.com/office/powerpoint/2010/main" val="25113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randombar(horizontal)">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 calcmode="lin" valueType="num">
                                      <p:cBhvr additive="base">
                                        <p:cTn id="2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 calcmode="lin" valueType="num">
                                      <p:cBhvr additive="base">
                                        <p:cTn id="36"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 calcmode="lin" valueType="num">
                                      <p:cBhvr additive="base">
                                        <p:cTn id="40"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 calcmode="lin" valueType="num">
                                      <p:cBhvr additive="base">
                                        <p:cTn id="44"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
                                            <p:txEl>
                                              <p:pRg st="9" end="9"/>
                                            </p:txEl>
                                          </p:spTgt>
                                        </p:tgtEl>
                                        <p:attrNameLst>
                                          <p:attrName>style.visibility</p:attrName>
                                        </p:attrNameLst>
                                      </p:cBhvr>
                                      <p:to>
                                        <p:strVal val="visible"/>
                                      </p:to>
                                    </p:set>
                                    <p:anim calcmode="lin" valueType="num">
                                      <p:cBhvr additive="base">
                                        <p:cTn id="48"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3962400" cy="572700"/>
          </a:xfrm>
          <a:prstGeom prst="rect">
            <a:avLst/>
          </a:prstGeom>
        </p:spPr>
        <p:txBody>
          <a:bodyPr spcFirstLastPara="1" wrap="square" lIns="91425" tIns="91425" rIns="91425" bIns="91425" anchor="t" anchorCtr="0">
            <a:noAutofit/>
          </a:bodyPr>
          <a:lstStyle/>
          <a:p>
            <a:pPr lvl="0"/>
            <a:r>
              <a:rPr lang="en" dirty="0"/>
              <a:t>3. DEMO PHẦN MỀM</a:t>
            </a:r>
            <a:endParaRPr sz="3000" dirty="0"/>
          </a:p>
        </p:txBody>
      </p:sp>
      <p:pic>
        <p:nvPicPr>
          <p:cNvPr id="6" name="Picture 5"/>
          <p:cNvPicPr/>
          <p:nvPr/>
        </p:nvPicPr>
        <p:blipFill>
          <a:blip r:embed="rId3"/>
          <a:stretch>
            <a:fillRect/>
          </a:stretch>
        </p:blipFill>
        <p:spPr>
          <a:xfrm>
            <a:off x="1600200" y="1504950"/>
            <a:ext cx="5943600" cy="3218180"/>
          </a:xfrm>
          <a:prstGeom prst="rect">
            <a:avLst/>
          </a:prstGeom>
        </p:spPr>
      </p:pic>
    </p:spTree>
    <p:extLst>
      <p:ext uri="{BB962C8B-B14F-4D97-AF65-F5344CB8AC3E}">
        <p14:creationId xmlns:p14="http://schemas.microsoft.com/office/powerpoint/2010/main" val="6556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3962400" cy="572700"/>
          </a:xfrm>
          <a:prstGeom prst="rect">
            <a:avLst/>
          </a:prstGeom>
        </p:spPr>
        <p:txBody>
          <a:bodyPr spcFirstLastPara="1" wrap="square" lIns="91425" tIns="91425" rIns="91425" bIns="91425" anchor="t" anchorCtr="0">
            <a:noAutofit/>
          </a:bodyPr>
          <a:lstStyle/>
          <a:p>
            <a:pPr lvl="0"/>
            <a:r>
              <a:rPr lang="en" dirty="0"/>
              <a:t>3. DEMO PHẦN MỀM</a:t>
            </a:r>
            <a:endParaRPr sz="3000" dirty="0"/>
          </a:p>
        </p:txBody>
      </p:sp>
      <p:pic>
        <p:nvPicPr>
          <p:cNvPr id="6" name="Picture 5"/>
          <p:cNvPicPr/>
          <p:nvPr/>
        </p:nvPicPr>
        <p:blipFill>
          <a:blip r:embed="rId3"/>
          <a:stretch>
            <a:fillRect/>
          </a:stretch>
        </p:blipFill>
        <p:spPr>
          <a:xfrm>
            <a:off x="1613848" y="1504950"/>
            <a:ext cx="5943600" cy="3218180"/>
          </a:xfrm>
          <a:prstGeom prst="rect">
            <a:avLst/>
          </a:prstGeom>
        </p:spPr>
      </p:pic>
    </p:spTree>
    <p:extLst>
      <p:ext uri="{BB962C8B-B14F-4D97-AF65-F5344CB8AC3E}">
        <p14:creationId xmlns:p14="http://schemas.microsoft.com/office/powerpoint/2010/main" val="762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3962400" cy="572700"/>
          </a:xfrm>
          <a:prstGeom prst="rect">
            <a:avLst/>
          </a:prstGeom>
        </p:spPr>
        <p:txBody>
          <a:bodyPr spcFirstLastPara="1" wrap="square" lIns="91425" tIns="91425" rIns="91425" bIns="91425" anchor="t" anchorCtr="0">
            <a:noAutofit/>
          </a:bodyPr>
          <a:lstStyle/>
          <a:p>
            <a:pPr lvl="0"/>
            <a:r>
              <a:rPr lang="en" dirty="0"/>
              <a:t>3. DEMO PHẦN MỀM</a:t>
            </a:r>
            <a:endParaRPr sz="3000" dirty="0"/>
          </a:p>
        </p:txBody>
      </p:sp>
      <p:pic>
        <p:nvPicPr>
          <p:cNvPr id="6" name="Picture 5"/>
          <p:cNvPicPr/>
          <p:nvPr/>
        </p:nvPicPr>
        <p:blipFill>
          <a:blip r:embed="rId3"/>
          <a:stretch>
            <a:fillRect/>
          </a:stretch>
        </p:blipFill>
        <p:spPr>
          <a:xfrm>
            <a:off x="1600200" y="1504950"/>
            <a:ext cx="5943600" cy="3218180"/>
          </a:xfrm>
          <a:prstGeom prst="rect">
            <a:avLst/>
          </a:prstGeom>
        </p:spPr>
      </p:pic>
    </p:spTree>
    <p:extLst>
      <p:ext uri="{BB962C8B-B14F-4D97-AF65-F5344CB8AC3E}">
        <p14:creationId xmlns:p14="http://schemas.microsoft.com/office/powerpoint/2010/main" val="274143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3962400" cy="572700"/>
          </a:xfrm>
          <a:prstGeom prst="rect">
            <a:avLst/>
          </a:prstGeom>
        </p:spPr>
        <p:txBody>
          <a:bodyPr spcFirstLastPara="1" wrap="square" lIns="91425" tIns="91425" rIns="91425" bIns="91425" anchor="t" anchorCtr="0">
            <a:noAutofit/>
          </a:bodyPr>
          <a:lstStyle/>
          <a:p>
            <a:pPr lvl="0"/>
            <a:r>
              <a:rPr lang="en" dirty="0"/>
              <a:t>3. DEMO PHẦN MỀM</a:t>
            </a:r>
            <a:endParaRPr sz="3000" dirty="0"/>
          </a:p>
        </p:txBody>
      </p:sp>
      <p:pic>
        <p:nvPicPr>
          <p:cNvPr id="5" name="Picture 4"/>
          <p:cNvPicPr/>
          <p:nvPr/>
        </p:nvPicPr>
        <p:blipFill>
          <a:blip r:embed="rId3"/>
          <a:stretch>
            <a:fillRect/>
          </a:stretch>
        </p:blipFill>
        <p:spPr>
          <a:xfrm>
            <a:off x="1600200" y="1504950"/>
            <a:ext cx="5943600" cy="3222625"/>
          </a:xfrm>
          <a:prstGeom prst="rect">
            <a:avLst/>
          </a:prstGeom>
        </p:spPr>
      </p:pic>
    </p:spTree>
    <p:extLst>
      <p:ext uri="{BB962C8B-B14F-4D97-AF65-F5344CB8AC3E}">
        <p14:creationId xmlns:p14="http://schemas.microsoft.com/office/powerpoint/2010/main" val="127294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2209800" y="514350"/>
            <a:ext cx="2667000" cy="572700"/>
          </a:xfrm>
          <a:prstGeom prst="rect">
            <a:avLst/>
          </a:prstGeom>
        </p:spPr>
        <p:txBody>
          <a:bodyPr spcFirstLastPara="1" wrap="square" lIns="91425" tIns="91425" rIns="91425" bIns="91425" anchor="t" anchorCtr="0">
            <a:noAutofit/>
          </a:bodyPr>
          <a:lstStyle/>
          <a:p>
            <a:pPr lvl="0"/>
            <a:r>
              <a:rPr lang="en" dirty="0" smtClean="0"/>
              <a:t>4. KẾT LUẬN</a:t>
            </a:r>
            <a:endParaRPr sz="3000" dirty="0"/>
          </a:p>
        </p:txBody>
      </p:sp>
      <p:sp>
        <p:nvSpPr>
          <p:cNvPr id="8" name="TextBox 7"/>
          <p:cNvSpPr txBox="1"/>
          <p:nvPr/>
        </p:nvSpPr>
        <p:spPr>
          <a:xfrm>
            <a:off x="1981200" y="1412537"/>
            <a:ext cx="5280991" cy="3247043"/>
          </a:xfrm>
          <a:prstGeom prst="rect">
            <a:avLst/>
          </a:prstGeom>
          <a:noFill/>
        </p:spPr>
        <p:txBody>
          <a:bodyPr wrap="square" rtlCol="0">
            <a:spAutoFit/>
          </a:bodyPr>
          <a:lstStyle/>
          <a:p>
            <a:pPr lvl="0">
              <a:spcBef>
                <a:spcPts val="600"/>
              </a:spcBef>
              <a:spcAft>
                <a:spcPts val="600"/>
              </a:spcAft>
              <a:buClr>
                <a:schemeClr val="bg1">
                  <a:lumMod val="20000"/>
                  <a:lumOff val="80000"/>
                </a:schemeClr>
              </a:buClr>
            </a:pPr>
            <a:r>
              <a:rPr lang="en-US" b="1" dirty="0" err="1">
                <a:solidFill>
                  <a:schemeClr val="bg1">
                    <a:lumMod val="20000"/>
                    <a:lumOff val="80000"/>
                  </a:schemeClr>
                </a:solidFill>
              </a:rPr>
              <a:t>Kết</a:t>
            </a:r>
            <a:r>
              <a:rPr lang="en-US" b="1" dirty="0">
                <a:solidFill>
                  <a:schemeClr val="bg1">
                    <a:lumMod val="20000"/>
                    <a:lumOff val="80000"/>
                  </a:schemeClr>
                </a:solidFill>
              </a:rPr>
              <a:t> </a:t>
            </a:r>
            <a:r>
              <a:rPr lang="en-US" b="1" dirty="0" err="1">
                <a:solidFill>
                  <a:schemeClr val="bg1">
                    <a:lumMod val="20000"/>
                    <a:lumOff val="80000"/>
                  </a:schemeClr>
                </a:solidFill>
              </a:rPr>
              <a:t>quả</a:t>
            </a:r>
            <a:r>
              <a:rPr lang="en-US" b="1" dirty="0">
                <a:solidFill>
                  <a:schemeClr val="bg1">
                    <a:lumMod val="20000"/>
                    <a:lumOff val="80000"/>
                  </a:schemeClr>
                </a:solidFill>
              </a:rPr>
              <a:t> </a:t>
            </a:r>
            <a:r>
              <a:rPr lang="en-US" b="1" dirty="0" err="1">
                <a:solidFill>
                  <a:schemeClr val="bg1">
                    <a:lumMod val="20000"/>
                    <a:lumOff val="80000"/>
                  </a:schemeClr>
                </a:solidFill>
              </a:rPr>
              <a:t>đạt</a:t>
            </a:r>
            <a:r>
              <a:rPr lang="en-US" b="1" dirty="0">
                <a:solidFill>
                  <a:schemeClr val="bg1">
                    <a:lumMod val="20000"/>
                    <a:lumOff val="80000"/>
                  </a:schemeClr>
                </a:solidFill>
              </a:rPr>
              <a:t> </a:t>
            </a:r>
            <a:r>
              <a:rPr lang="en-US" b="1" dirty="0" err="1">
                <a:solidFill>
                  <a:schemeClr val="bg1">
                    <a:lumMod val="20000"/>
                    <a:lumOff val="80000"/>
                  </a:schemeClr>
                </a:solidFill>
              </a:rPr>
              <a:t>được</a:t>
            </a:r>
            <a:r>
              <a:rPr lang="en-US" b="1" dirty="0">
                <a:solidFill>
                  <a:schemeClr val="bg1">
                    <a:lumMod val="20000"/>
                    <a:lumOff val="80000"/>
                  </a:schemeClr>
                </a:solidFill>
              </a:rPr>
              <a:t>:</a:t>
            </a:r>
            <a:endParaRPr lang="en-US" dirty="0">
              <a:solidFill>
                <a:schemeClr val="bg1">
                  <a:lumMod val="20000"/>
                  <a:lumOff val="80000"/>
                </a:schemeClr>
              </a:solidFill>
            </a:endParaRPr>
          </a:p>
          <a:p>
            <a:pPr marL="285750" lvl="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Đã</a:t>
            </a:r>
            <a:r>
              <a:rPr lang="en-US" dirty="0">
                <a:solidFill>
                  <a:schemeClr val="bg1">
                    <a:lumMod val="20000"/>
                    <a:lumOff val="80000"/>
                  </a:schemeClr>
                </a:solidFill>
              </a:rPr>
              <a:t> </a:t>
            </a:r>
            <a:r>
              <a:rPr lang="en-US" dirty="0" err="1">
                <a:solidFill>
                  <a:schemeClr val="bg1">
                    <a:lumMod val="20000"/>
                    <a:lumOff val="80000"/>
                  </a:schemeClr>
                </a:solidFill>
              </a:rPr>
              <a:t>tìm</a:t>
            </a:r>
            <a:r>
              <a:rPr lang="en-US" dirty="0">
                <a:solidFill>
                  <a:schemeClr val="bg1">
                    <a:lumMod val="20000"/>
                    <a:lumOff val="80000"/>
                  </a:schemeClr>
                </a:solidFill>
              </a:rPr>
              <a:t> </a:t>
            </a:r>
            <a:r>
              <a:rPr lang="en-US" dirty="0" err="1">
                <a:solidFill>
                  <a:schemeClr val="bg1">
                    <a:lumMod val="20000"/>
                    <a:lumOff val="80000"/>
                  </a:schemeClr>
                </a:solidFill>
              </a:rPr>
              <a:t>hiểu</a:t>
            </a:r>
            <a:r>
              <a:rPr lang="en-US" dirty="0">
                <a:solidFill>
                  <a:schemeClr val="bg1">
                    <a:lumMod val="20000"/>
                    <a:lumOff val="80000"/>
                  </a:schemeClr>
                </a:solidFill>
              </a:rPr>
              <a:t> </a:t>
            </a:r>
            <a:r>
              <a:rPr lang="en-US" dirty="0" err="1">
                <a:solidFill>
                  <a:schemeClr val="bg1">
                    <a:lumMod val="20000"/>
                    <a:lumOff val="80000"/>
                  </a:schemeClr>
                </a:solidFill>
              </a:rPr>
              <a:t>được</a:t>
            </a:r>
            <a:r>
              <a:rPr lang="en-US" dirty="0">
                <a:solidFill>
                  <a:schemeClr val="bg1">
                    <a:lumMod val="20000"/>
                    <a:lumOff val="80000"/>
                  </a:schemeClr>
                </a:solidFill>
              </a:rPr>
              <a:t> </a:t>
            </a:r>
            <a:r>
              <a:rPr lang="en-US" dirty="0" err="1">
                <a:solidFill>
                  <a:schemeClr val="bg1">
                    <a:lumMod val="20000"/>
                    <a:lumOff val="80000"/>
                  </a:schemeClr>
                </a:solidFill>
              </a:rPr>
              <a:t>các</a:t>
            </a:r>
            <a:r>
              <a:rPr lang="en-US" dirty="0">
                <a:solidFill>
                  <a:schemeClr val="bg1">
                    <a:lumMod val="20000"/>
                    <a:lumOff val="80000"/>
                  </a:schemeClr>
                </a:solidFill>
              </a:rPr>
              <a:t> </a:t>
            </a:r>
            <a:r>
              <a:rPr lang="en-US" dirty="0" err="1">
                <a:solidFill>
                  <a:schemeClr val="bg1">
                    <a:lumMod val="20000"/>
                    <a:lumOff val="80000"/>
                  </a:schemeClr>
                </a:solidFill>
              </a:rPr>
              <a:t>nghiệp</a:t>
            </a:r>
            <a:r>
              <a:rPr lang="en-US" dirty="0">
                <a:solidFill>
                  <a:schemeClr val="bg1">
                    <a:lumMod val="20000"/>
                    <a:lumOff val="80000"/>
                  </a:schemeClr>
                </a:solidFill>
              </a:rPr>
              <a:t> </a:t>
            </a:r>
            <a:r>
              <a:rPr lang="en-US" dirty="0" err="1">
                <a:solidFill>
                  <a:schemeClr val="bg1">
                    <a:lumMod val="20000"/>
                    <a:lumOff val="80000"/>
                  </a:schemeClr>
                </a:solidFill>
              </a:rPr>
              <a:t>vụ</a:t>
            </a:r>
            <a:r>
              <a:rPr lang="en-US" dirty="0">
                <a:solidFill>
                  <a:schemeClr val="bg1">
                    <a:lumMod val="20000"/>
                    <a:lumOff val="80000"/>
                  </a:schemeClr>
                </a:solidFill>
              </a:rPr>
              <a:t> </a:t>
            </a:r>
            <a:r>
              <a:rPr lang="en-US" dirty="0" err="1">
                <a:solidFill>
                  <a:schemeClr val="bg1">
                    <a:lumMod val="20000"/>
                    <a:lumOff val="80000"/>
                  </a:schemeClr>
                </a:solidFill>
              </a:rPr>
              <a:t>trong</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viện</a:t>
            </a:r>
            <a:endParaRPr lang="en-US" dirty="0">
              <a:solidFill>
                <a:schemeClr val="bg1">
                  <a:lumMod val="20000"/>
                  <a:lumOff val="80000"/>
                </a:schemeClr>
              </a:solidFill>
            </a:endParaRPr>
          </a:p>
          <a:p>
            <a:pPr marL="285750" lvl="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Đã</a:t>
            </a:r>
            <a:r>
              <a:rPr lang="en-US" dirty="0">
                <a:solidFill>
                  <a:schemeClr val="bg1">
                    <a:lumMod val="20000"/>
                    <a:lumOff val="80000"/>
                  </a:schemeClr>
                </a:solidFill>
              </a:rPr>
              <a:t> </a:t>
            </a:r>
            <a:r>
              <a:rPr lang="en-US" dirty="0" err="1">
                <a:solidFill>
                  <a:schemeClr val="bg1">
                    <a:lumMod val="20000"/>
                    <a:lumOff val="80000"/>
                  </a:schemeClr>
                </a:solidFill>
              </a:rPr>
              <a:t>phân</a:t>
            </a:r>
            <a:r>
              <a:rPr lang="en-US" dirty="0">
                <a:solidFill>
                  <a:schemeClr val="bg1">
                    <a:lumMod val="20000"/>
                    <a:lumOff val="80000"/>
                  </a:schemeClr>
                </a:solidFill>
              </a:rPr>
              <a:t> </a:t>
            </a:r>
            <a:r>
              <a:rPr lang="en-US" dirty="0" err="1">
                <a:solidFill>
                  <a:schemeClr val="bg1">
                    <a:lumMod val="20000"/>
                    <a:lumOff val="80000"/>
                  </a:schemeClr>
                </a:solidFill>
              </a:rPr>
              <a:t>tích</a:t>
            </a:r>
            <a:r>
              <a:rPr lang="en-US" dirty="0">
                <a:solidFill>
                  <a:schemeClr val="bg1">
                    <a:lumMod val="20000"/>
                    <a:lumOff val="80000"/>
                  </a:schemeClr>
                </a:solidFill>
              </a:rPr>
              <a:t> </a:t>
            </a:r>
            <a:r>
              <a:rPr lang="en-US" dirty="0" err="1">
                <a:solidFill>
                  <a:schemeClr val="bg1">
                    <a:lumMod val="20000"/>
                    <a:lumOff val="80000"/>
                  </a:schemeClr>
                </a:solidFill>
              </a:rPr>
              <a:t>và</a:t>
            </a:r>
            <a:r>
              <a:rPr lang="en-US" dirty="0">
                <a:solidFill>
                  <a:schemeClr val="bg1">
                    <a:lumMod val="20000"/>
                    <a:lumOff val="80000"/>
                  </a:schemeClr>
                </a:solidFill>
              </a:rPr>
              <a:t> </a:t>
            </a:r>
            <a:r>
              <a:rPr lang="en-US" dirty="0" err="1">
                <a:solidFill>
                  <a:schemeClr val="bg1">
                    <a:lumMod val="20000"/>
                    <a:lumOff val="80000"/>
                  </a:schemeClr>
                </a:solidFill>
              </a:rPr>
              <a:t>thiết</a:t>
            </a:r>
            <a:r>
              <a:rPr lang="en-US" dirty="0">
                <a:solidFill>
                  <a:schemeClr val="bg1">
                    <a:lumMod val="20000"/>
                    <a:lumOff val="80000"/>
                  </a:schemeClr>
                </a:solidFill>
              </a:rPr>
              <a:t> </a:t>
            </a:r>
            <a:r>
              <a:rPr lang="en-US" dirty="0" err="1">
                <a:solidFill>
                  <a:schemeClr val="bg1">
                    <a:lumMod val="20000"/>
                    <a:lumOff val="80000"/>
                  </a:schemeClr>
                </a:solidFill>
              </a:rPr>
              <a:t>kế</a:t>
            </a:r>
            <a:r>
              <a:rPr lang="en-US" dirty="0">
                <a:solidFill>
                  <a:schemeClr val="bg1">
                    <a:lumMod val="20000"/>
                    <a:lumOff val="80000"/>
                  </a:schemeClr>
                </a:solidFill>
              </a:rPr>
              <a:t> </a:t>
            </a:r>
            <a:r>
              <a:rPr lang="en-US" dirty="0" err="1">
                <a:solidFill>
                  <a:schemeClr val="bg1">
                    <a:lumMod val="20000"/>
                    <a:lumOff val="80000"/>
                  </a:schemeClr>
                </a:solidFill>
              </a:rPr>
              <a:t>được</a:t>
            </a:r>
            <a:r>
              <a:rPr lang="en-US" dirty="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thống</a:t>
            </a:r>
            <a:endParaRPr lang="en-US" dirty="0">
              <a:solidFill>
                <a:schemeClr val="bg1">
                  <a:lumMod val="20000"/>
                  <a:lumOff val="80000"/>
                </a:schemeClr>
              </a:solidFill>
            </a:endParaRPr>
          </a:p>
          <a:p>
            <a:pPr marL="285750" lvl="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Đã</a:t>
            </a:r>
            <a:r>
              <a:rPr lang="en-US" dirty="0">
                <a:solidFill>
                  <a:schemeClr val="bg1">
                    <a:lumMod val="20000"/>
                    <a:lumOff val="80000"/>
                  </a:schemeClr>
                </a:solidFill>
              </a:rPr>
              <a:t> </a:t>
            </a:r>
            <a:r>
              <a:rPr lang="en-US" dirty="0" err="1">
                <a:solidFill>
                  <a:schemeClr val="bg1">
                    <a:lumMod val="20000"/>
                    <a:lumOff val="80000"/>
                  </a:schemeClr>
                </a:solidFill>
              </a:rPr>
              <a:t>xây</a:t>
            </a:r>
            <a:r>
              <a:rPr lang="en-US" dirty="0">
                <a:solidFill>
                  <a:schemeClr val="bg1">
                    <a:lumMod val="20000"/>
                    <a:lumOff val="80000"/>
                  </a:schemeClr>
                </a:solidFill>
              </a:rPr>
              <a:t> </a:t>
            </a:r>
            <a:r>
              <a:rPr lang="en-US" dirty="0" err="1">
                <a:solidFill>
                  <a:schemeClr val="bg1">
                    <a:lumMod val="20000"/>
                    <a:lumOff val="80000"/>
                  </a:schemeClr>
                </a:solidFill>
              </a:rPr>
              <a:t>dựng</a:t>
            </a:r>
            <a:r>
              <a:rPr lang="en-US" dirty="0">
                <a:solidFill>
                  <a:schemeClr val="bg1">
                    <a:lumMod val="20000"/>
                    <a:lumOff val="80000"/>
                  </a:schemeClr>
                </a:solidFill>
              </a:rPr>
              <a:t> </a:t>
            </a:r>
            <a:r>
              <a:rPr lang="en-US" dirty="0" err="1">
                <a:solidFill>
                  <a:schemeClr val="bg1">
                    <a:lumMod val="20000"/>
                    <a:lumOff val="80000"/>
                  </a:schemeClr>
                </a:solidFill>
              </a:rPr>
              <a:t>hoàn</a:t>
            </a:r>
            <a:r>
              <a:rPr lang="en-US" dirty="0">
                <a:solidFill>
                  <a:schemeClr val="bg1">
                    <a:lumMod val="20000"/>
                    <a:lumOff val="80000"/>
                  </a:schemeClr>
                </a:solidFill>
              </a:rPr>
              <a:t> </a:t>
            </a:r>
            <a:r>
              <a:rPr lang="en-US" dirty="0" err="1">
                <a:solidFill>
                  <a:schemeClr val="bg1">
                    <a:lumMod val="20000"/>
                    <a:lumOff val="80000"/>
                  </a:schemeClr>
                </a:solidFill>
              </a:rPr>
              <a:t>thiện</a:t>
            </a:r>
            <a:r>
              <a:rPr lang="en-US" dirty="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thống</a:t>
            </a:r>
            <a:r>
              <a:rPr lang="en-US" dirty="0">
                <a:solidFill>
                  <a:schemeClr val="bg1">
                    <a:lumMod val="20000"/>
                    <a:lumOff val="80000"/>
                  </a:schemeClr>
                </a:solidFill>
              </a:rPr>
              <a:t> </a:t>
            </a:r>
            <a:r>
              <a:rPr lang="en-US" dirty="0" err="1">
                <a:solidFill>
                  <a:schemeClr val="bg1">
                    <a:lumMod val="20000"/>
                    <a:lumOff val="80000"/>
                  </a:schemeClr>
                </a:solidFill>
              </a:rPr>
              <a:t>với</a:t>
            </a:r>
            <a:r>
              <a:rPr lang="en-US" dirty="0">
                <a:solidFill>
                  <a:schemeClr val="bg1">
                    <a:lumMod val="20000"/>
                    <a:lumOff val="80000"/>
                  </a:schemeClr>
                </a:solidFill>
              </a:rPr>
              <a:t> </a:t>
            </a:r>
            <a:r>
              <a:rPr lang="en-US" dirty="0" err="1">
                <a:solidFill>
                  <a:schemeClr val="bg1">
                    <a:lumMod val="20000"/>
                    <a:lumOff val="80000"/>
                  </a:schemeClr>
                </a:solidFill>
              </a:rPr>
              <a:t>các</a:t>
            </a:r>
            <a:r>
              <a:rPr lang="en-US" dirty="0">
                <a:solidFill>
                  <a:schemeClr val="bg1">
                    <a:lumMod val="20000"/>
                    <a:lumOff val="80000"/>
                  </a:schemeClr>
                </a:solidFill>
              </a:rPr>
              <a:t> </a:t>
            </a:r>
            <a:r>
              <a:rPr lang="en-US" dirty="0" err="1">
                <a:solidFill>
                  <a:schemeClr val="bg1">
                    <a:lumMod val="20000"/>
                    <a:lumOff val="80000"/>
                  </a:schemeClr>
                </a:solidFill>
              </a:rPr>
              <a:t>chức</a:t>
            </a:r>
            <a:r>
              <a:rPr lang="en-US" dirty="0">
                <a:solidFill>
                  <a:schemeClr val="bg1">
                    <a:lumMod val="20000"/>
                    <a:lumOff val="80000"/>
                  </a:schemeClr>
                </a:solidFill>
              </a:rPr>
              <a:t> </a:t>
            </a:r>
            <a:r>
              <a:rPr lang="en-US" dirty="0" err="1">
                <a:solidFill>
                  <a:schemeClr val="bg1">
                    <a:lumMod val="20000"/>
                    <a:lumOff val="80000"/>
                  </a:schemeClr>
                </a:solidFill>
              </a:rPr>
              <a:t>năng</a:t>
            </a:r>
            <a:r>
              <a:rPr lang="en-US" dirty="0">
                <a:solidFill>
                  <a:schemeClr val="bg1">
                    <a:lumMod val="20000"/>
                    <a:lumOff val="80000"/>
                  </a:schemeClr>
                </a:solidFill>
              </a:rPr>
              <a:t> </a:t>
            </a:r>
            <a:r>
              <a:rPr lang="en-US" dirty="0" err="1" smtClean="0">
                <a:solidFill>
                  <a:schemeClr val="bg1">
                    <a:lumMod val="20000"/>
                    <a:lumOff val="80000"/>
                  </a:schemeClr>
                </a:solidFill>
              </a:rPr>
              <a:t>chính</a:t>
            </a:r>
            <a:endParaRPr lang="en-US" dirty="0" smtClean="0">
              <a:solidFill>
                <a:schemeClr val="bg1">
                  <a:lumMod val="20000"/>
                  <a:lumOff val="80000"/>
                </a:schemeClr>
              </a:solidFill>
            </a:endParaRPr>
          </a:p>
          <a:p>
            <a:pPr lvl="0">
              <a:spcBef>
                <a:spcPts val="600"/>
              </a:spcBef>
              <a:spcAft>
                <a:spcPts val="600"/>
              </a:spcAft>
              <a:buClr>
                <a:schemeClr val="bg1">
                  <a:lumMod val="20000"/>
                  <a:lumOff val="80000"/>
                </a:schemeClr>
              </a:buClr>
            </a:pPr>
            <a:r>
              <a:rPr lang="en-US" b="1" dirty="0" smtClean="0">
                <a:solidFill>
                  <a:schemeClr val="bg1">
                    <a:lumMod val="20000"/>
                    <a:lumOff val="80000"/>
                  </a:schemeClr>
                </a:solidFill>
              </a:rPr>
              <a:t> </a:t>
            </a:r>
            <a:r>
              <a:rPr lang="en-US" b="1" dirty="0" err="1" smtClean="0">
                <a:solidFill>
                  <a:schemeClr val="bg1">
                    <a:lumMod val="20000"/>
                    <a:lumOff val="80000"/>
                  </a:schemeClr>
                </a:solidFill>
              </a:rPr>
              <a:t>Hướng</a:t>
            </a:r>
            <a:r>
              <a:rPr lang="en-US" b="1" dirty="0" smtClean="0">
                <a:solidFill>
                  <a:schemeClr val="bg1">
                    <a:lumMod val="20000"/>
                    <a:lumOff val="80000"/>
                  </a:schemeClr>
                </a:solidFill>
              </a:rPr>
              <a:t> </a:t>
            </a:r>
            <a:r>
              <a:rPr lang="en-US" b="1" dirty="0" err="1">
                <a:solidFill>
                  <a:schemeClr val="bg1">
                    <a:lumMod val="20000"/>
                    <a:lumOff val="80000"/>
                  </a:schemeClr>
                </a:solidFill>
              </a:rPr>
              <a:t>phát</a:t>
            </a:r>
            <a:r>
              <a:rPr lang="en-US" b="1" dirty="0">
                <a:solidFill>
                  <a:schemeClr val="bg1">
                    <a:lumMod val="20000"/>
                    <a:lumOff val="80000"/>
                  </a:schemeClr>
                </a:solidFill>
              </a:rPr>
              <a:t> </a:t>
            </a:r>
            <a:r>
              <a:rPr lang="en-US" b="1" dirty="0" err="1" smtClean="0">
                <a:solidFill>
                  <a:schemeClr val="bg1">
                    <a:lumMod val="20000"/>
                    <a:lumOff val="80000"/>
                  </a:schemeClr>
                </a:solidFill>
              </a:rPr>
              <a:t>triển</a:t>
            </a:r>
            <a:r>
              <a:rPr lang="en-US" b="1" dirty="0" smtClean="0">
                <a:solidFill>
                  <a:schemeClr val="bg1">
                    <a:lumMod val="20000"/>
                    <a:lumOff val="80000"/>
                  </a:schemeClr>
                </a:solidFill>
              </a:rPr>
              <a:t>:</a:t>
            </a:r>
            <a:endParaRPr lang="en-US" dirty="0">
              <a:solidFill>
                <a:schemeClr val="bg1">
                  <a:lumMod val="20000"/>
                  <a:lumOff val="80000"/>
                </a:schemeClr>
              </a:solidFill>
            </a:endParaRPr>
          </a:p>
          <a:p>
            <a:pPr marL="285750" lvl="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Sẽ</a:t>
            </a:r>
            <a:r>
              <a:rPr lang="en-US" dirty="0">
                <a:solidFill>
                  <a:schemeClr val="bg1">
                    <a:lumMod val="20000"/>
                    <a:lumOff val="80000"/>
                  </a:schemeClr>
                </a:solidFill>
              </a:rPr>
              <a:t> </a:t>
            </a:r>
            <a:r>
              <a:rPr lang="en-US" dirty="0" err="1">
                <a:solidFill>
                  <a:schemeClr val="bg1">
                    <a:lumMod val="20000"/>
                    <a:lumOff val="80000"/>
                  </a:schemeClr>
                </a:solidFill>
              </a:rPr>
              <a:t>tiếp</a:t>
            </a:r>
            <a:r>
              <a:rPr lang="en-US" dirty="0">
                <a:solidFill>
                  <a:schemeClr val="bg1">
                    <a:lumMod val="20000"/>
                    <a:lumOff val="80000"/>
                  </a:schemeClr>
                </a:solidFill>
              </a:rPr>
              <a:t> </a:t>
            </a:r>
            <a:r>
              <a:rPr lang="en-US" dirty="0" err="1">
                <a:solidFill>
                  <a:schemeClr val="bg1">
                    <a:lumMod val="20000"/>
                    <a:lumOff val="80000"/>
                  </a:schemeClr>
                </a:solidFill>
              </a:rPr>
              <a:t>tục</a:t>
            </a:r>
            <a:r>
              <a:rPr lang="en-US" dirty="0">
                <a:solidFill>
                  <a:schemeClr val="bg1">
                    <a:lumMod val="20000"/>
                    <a:lumOff val="80000"/>
                  </a:schemeClr>
                </a:solidFill>
              </a:rPr>
              <a:t> </a:t>
            </a:r>
            <a:r>
              <a:rPr lang="en-US" dirty="0" err="1">
                <a:solidFill>
                  <a:schemeClr val="bg1">
                    <a:lumMod val="20000"/>
                    <a:lumOff val="80000"/>
                  </a:schemeClr>
                </a:solidFill>
              </a:rPr>
              <a:t>nghiên</a:t>
            </a:r>
            <a:r>
              <a:rPr lang="en-US" dirty="0">
                <a:solidFill>
                  <a:schemeClr val="bg1">
                    <a:lumMod val="20000"/>
                    <a:lumOff val="80000"/>
                  </a:schemeClr>
                </a:solidFill>
              </a:rPr>
              <a:t> </a:t>
            </a:r>
            <a:r>
              <a:rPr lang="en-US" dirty="0" err="1">
                <a:solidFill>
                  <a:schemeClr val="bg1">
                    <a:lumMod val="20000"/>
                    <a:lumOff val="80000"/>
                  </a:schemeClr>
                </a:solidFill>
              </a:rPr>
              <a:t>cứu</a:t>
            </a:r>
            <a:r>
              <a:rPr lang="en-US" dirty="0">
                <a:solidFill>
                  <a:schemeClr val="bg1">
                    <a:lumMod val="20000"/>
                    <a:lumOff val="80000"/>
                  </a:schemeClr>
                </a:solidFill>
              </a:rPr>
              <a:t> </a:t>
            </a:r>
            <a:r>
              <a:rPr lang="en-US" dirty="0" err="1">
                <a:solidFill>
                  <a:schemeClr val="bg1">
                    <a:lumMod val="20000"/>
                    <a:lumOff val="80000"/>
                  </a:schemeClr>
                </a:solidFill>
              </a:rPr>
              <a:t>để</a:t>
            </a:r>
            <a:r>
              <a:rPr lang="en-US" dirty="0">
                <a:solidFill>
                  <a:schemeClr val="bg1">
                    <a:lumMod val="20000"/>
                    <a:lumOff val="80000"/>
                  </a:schemeClr>
                </a:solidFill>
              </a:rPr>
              <a:t> </a:t>
            </a:r>
            <a:r>
              <a:rPr lang="en-US" dirty="0" err="1">
                <a:solidFill>
                  <a:schemeClr val="bg1">
                    <a:lumMod val="20000"/>
                    <a:lumOff val="80000"/>
                  </a:schemeClr>
                </a:solidFill>
              </a:rPr>
              <a:t>phát</a:t>
            </a:r>
            <a:r>
              <a:rPr lang="en-US" dirty="0">
                <a:solidFill>
                  <a:schemeClr val="bg1">
                    <a:lumMod val="20000"/>
                    <a:lumOff val="80000"/>
                  </a:schemeClr>
                </a:solidFill>
              </a:rPr>
              <a:t> </a:t>
            </a:r>
            <a:r>
              <a:rPr lang="en-US" dirty="0" err="1">
                <a:solidFill>
                  <a:schemeClr val="bg1">
                    <a:lumMod val="20000"/>
                    <a:lumOff val="80000"/>
                  </a:schemeClr>
                </a:solidFill>
              </a:rPr>
              <a:t>triển</a:t>
            </a:r>
            <a:r>
              <a:rPr lang="en-US" dirty="0">
                <a:solidFill>
                  <a:schemeClr val="bg1">
                    <a:lumMod val="20000"/>
                    <a:lumOff val="80000"/>
                  </a:schemeClr>
                </a:solidFill>
              </a:rPr>
              <a:t> </a:t>
            </a:r>
            <a:r>
              <a:rPr lang="en-US" dirty="0" err="1">
                <a:solidFill>
                  <a:schemeClr val="bg1">
                    <a:lumMod val="20000"/>
                    <a:lumOff val="80000"/>
                  </a:schemeClr>
                </a:solidFill>
              </a:rPr>
              <a:t>phần</a:t>
            </a:r>
            <a:r>
              <a:rPr lang="en-US" dirty="0">
                <a:solidFill>
                  <a:schemeClr val="bg1">
                    <a:lumMod val="20000"/>
                    <a:lumOff val="80000"/>
                  </a:schemeClr>
                </a:solidFill>
              </a:rPr>
              <a:t> </a:t>
            </a:r>
            <a:r>
              <a:rPr lang="en-US" dirty="0" err="1">
                <a:solidFill>
                  <a:schemeClr val="bg1">
                    <a:lumMod val="20000"/>
                    <a:lumOff val="80000"/>
                  </a:schemeClr>
                </a:solidFill>
              </a:rPr>
              <a:t>mềm</a:t>
            </a:r>
            <a:r>
              <a:rPr lang="en-US" dirty="0">
                <a:solidFill>
                  <a:schemeClr val="bg1">
                    <a:lumMod val="20000"/>
                    <a:lumOff val="80000"/>
                  </a:schemeClr>
                </a:solidFill>
              </a:rPr>
              <a:t> </a:t>
            </a:r>
            <a:r>
              <a:rPr lang="en-US" dirty="0" err="1">
                <a:solidFill>
                  <a:schemeClr val="bg1">
                    <a:lumMod val="20000"/>
                    <a:lumOff val="80000"/>
                  </a:schemeClr>
                </a:solidFill>
              </a:rPr>
              <a:t>hoàn</a:t>
            </a:r>
            <a:r>
              <a:rPr lang="en-US" dirty="0">
                <a:solidFill>
                  <a:schemeClr val="bg1">
                    <a:lumMod val="20000"/>
                    <a:lumOff val="80000"/>
                  </a:schemeClr>
                </a:solidFill>
              </a:rPr>
              <a:t> </a:t>
            </a:r>
            <a:r>
              <a:rPr lang="en-US" dirty="0" err="1">
                <a:solidFill>
                  <a:schemeClr val="bg1">
                    <a:lumMod val="20000"/>
                    <a:lumOff val="80000"/>
                  </a:schemeClr>
                </a:solidFill>
              </a:rPr>
              <a:t>thiện</a:t>
            </a:r>
            <a:r>
              <a:rPr lang="en-US" dirty="0">
                <a:solidFill>
                  <a:schemeClr val="bg1">
                    <a:lumMod val="20000"/>
                    <a:lumOff val="80000"/>
                  </a:schemeClr>
                </a:solidFill>
              </a:rPr>
              <a:t> </a:t>
            </a:r>
            <a:r>
              <a:rPr lang="en-US" dirty="0" err="1">
                <a:solidFill>
                  <a:schemeClr val="bg1">
                    <a:lumMod val="20000"/>
                    <a:lumOff val="80000"/>
                  </a:schemeClr>
                </a:solidFill>
              </a:rPr>
              <a:t>hơn</a:t>
            </a:r>
            <a:r>
              <a:rPr lang="en-US" dirty="0">
                <a:solidFill>
                  <a:schemeClr val="bg1">
                    <a:lumMod val="20000"/>
                    <a:lumOff val="80000"/>
                  </a:schemeClr>
                </a:solidFill>
              </a:rPr>
              <a:t> </a:t>
            </a:r>
            <a:r>
              <a:rPr lang="en-US" dirty="0" err="1">
                <a:solidFill>
                  <a:schemeClr val="bg1">
                    <a:lumMod val="20000"/>
                    <a:lumOff val="80000"/>
                  </a:schemeClr>
                </a:solidFill>
              </a:rPr>
              <a:t>nữa</a:t>
            </a:r>
            <a:r>
              <a:rPr lang="en-US" dirty="0">
                <a:solidFill>
                  <a:schemeClr val="bg1">
                    <a:lumMod val="20000"/>
                    <a:lumOff val="80000"/>
                  </a:schemeClr>
                </a:solidFill>
              </a:rPr>
              <a:t>  </a:t>
            </a:r>
            <a:r>
              <a:rPr lang="en-US" dirty="0" err="1">
                <a:solidFill>
                  <a:schemeClr val="bg1">
                    <a:lumMod val="20000"/>
                    <a:lumOff val="80000"/>
                  </a:schemeClr>
                </a:solidFill>
              </a:rPr>
              <a:t>và</a:t>
            </a:r>
            <a:r>
              <a:rPr lang="en-US" dirty="0">
                <a:solidFill>
                  <a:schemeClr val="bg1">
                    <a:lumMod val="20000"/>
                    <a:lumOff val="80000"/>
                  </a:schemeClr>
                </a:solidFill>
              </a:rPr>
              <a:t> </a:t>
            </a:r>
            <a:r>
              <a:rPr lang="en-US" dirty="0" err="1">
                <a:solidFill>
                  <a:schemeClr val="bg1">
                    <a:lumMod val="20000"/>
                    <a:lumOff val="80000"/>
                  </a:schemeClr>
                </a:solidFill>
              </a:rPr>
              <a:t>sửa</a:t>
            </a:r>
            <a:r>
              <a:rPr lang="en-US" dirty="0">
                <a:solidFill>
                  <a:schemeClr val="bg1">
                    <a:lumMod val="20000"/>
                    <a:lumOff val="80000"/>
                  </a:schemeClr>
                </a:solidFill>
              </a:rPr>
              <a:t> </a:t>
            </a:r>
            <a:r>
              <a:rPr lang="en-US" dirty="0" err="1">
                <a:solidFill>
                  <a:schemeClr val="bg1">
                    <a:lumMod val="20000"/>
                    <a:lumOff val="80000"/>
                  </a:schemeClr>
                </a:solidFill>
              </a:rPr>
              <a:t>chửa</a:t>
            </a:r>
            <a:r>
              <a:rPr lang="en-US" dirty="0">
                <a:solidFill>
                  <a:schemeClr val="bg1">
                    <a:lumMod val="20000"/>
                    <a:lumOff val="80000"/>
                  </a:schemeClr>
                </a:solidFill>
              </a:rPr>
              <a:t> </a:t>
            </a:r>
            <a:r>
              <a:rPr lang="en-US" dirty="0" err="1">
                <a:solidFill>
                  <a:schemeClr val="bg1">
                    <a:lumMod val="20000"/>
                    <a:lumOff val="80000"/>
                  </a:schemeClr>
                </a:solidFill>
              </a:rPr>
              <a:t>các</a:t>
            </a:r>
            <a:r>
              <a:rPr lang="en-US" dirty="0">
                <a:solidFill>
                  <a:schemeClr val="bg1">
                    <a:lumMod val="20000"/>
                    <a:lumOff val="80000"/>
                  </a:schemeClr>
                </a:solidFill>
              </a:rPr>
              <a:t> </a:t>
            </a:r>
            <a:r>
              <a:rPr lang="en-US" dirty="0" err="1">
                <a:solidFill>
                  <a:schemeClr val="bg1">
                    <a:lumMod val="20000"/>
                    <a:lumOff val="80000"/>
                  </a:schemeClr>
                </a:solidFill>
              </a:rPr>
              <a:t>sai</a:t>
            </a:r>
            <a:r>
              <a:rPr lang="en-US" dirty="0">
                <a:solidFill>
                  <a:schemeClr val="bg1">
                    <a:lumMod val="20000"/>
                    <a:lumOff val="80000"/>
                  </a:schemeClr>
                </a:solidFill>
              </a:rPr>
              <a:t> </a:t>
            </a:r>
            <a:r>
              <a:rPr lang="en-US" dirty="0" err="1">
                <a:solidFill>
                  <a:schemeClr val="bg1">
                    <a:lumMod val="20000"/>
                    <a:lumOff val="80000"/>
                  </a:schemeClr>
                </a:solidFill>
              </a:rPr>
              <a:t>xót</a:t>
            </a:r>
            <a:r>
              <a:rPr lang="en-US" dirty="0">
                <a:solidFill>
                  <a:schemeClr val="bg1">
                    <a:lumMod val="20000"/>
                    <a:lumOff val="80000"/>
                  </a:schemeClr>
                </a:solidFill>
              </a:rPr>
              <a:t>.</a:t>
            </a:r>
          </a:p>
          <a:p>
            <a:pPr marL="285750" lvl="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Tích</a:t>
            </a:r>
            <a:r>
              <a:rPr lang="en-US" dirty="0">
                <a:solidFill>
                  <a:schemeClr val="bg1">
                    <a:lumMod val="20000"/>
                    <a:lumOff val="80000"/>
                  </a:schemeClr>
                </a:solidFill>
              </a:rPr>
              <a:t> </a:t>
            </a:r>
            <a:r>
              <a:rPr lang="en-US" dirty="0" err="1">
                <a:solidFill>
                  <a:schemeClr val="bg1">
                    <a:lumMod val="20000"/>
                    <a:lumOff val="80000"/>
                  </a:schemeClr>
                </a:solidFill>
              </a:rPr>
              <a:t>hợp</a:t>
            </a:r>
            <a:r>
              <a:rPr lang="en-US" dirty="0">
                <a:solidFill>
                  <a:schemeClr val="bg1">
                    <a:lumMod val="20000"/>
                    <a:lumOff val="80000"/>
                  </a:schemeClr>
                </a:solidFill>
              </a:rPr>
              <a:t> </a:t>
            </a:r>
            <a:r>
              <a:rPr lang="en-US" dirty="0" err="1">
                <a:solidFill>
                  <a:schemeClr val="bg1">
                    <a:lumMod val="20000"/>
                    <a:lumOff val="80000"/>
                  </a:schemeClr>
                </a:solidFill>
              </a:rPr>
              <a:t>nhiều</a:t>
            </a:r>
            <a:r>
              <a:rPr lang="en-US" dirty="0">
                <a:solidFill>
                  <a:schemeClr val="bg1">
                    <a:lumMod val="20000"/>
                    <a:lumOff val="80000"/>
                  </a:schemeClr>
                </a:solidFill>
              </a:rPr>
              <a:t> </a:t>
            </a:r>
            <a:r>
              <a:rPr lang="en-US" dirty="0" err="1">
                <a:solidFill>
                  <a:schemeClr val="bg1">
                    <a:lumMod val="20000"/>
                    <a:lumOff val="80000"/>
                  </a:schemeClr>
                </a:solidFill>
              </a:rPr>
              <a:t>chức</a:t>
            </a:r>
            <a:r>
              <a:rPr lang="en-US" dirty="0">
                <a:solidFill>
                  <a:schemeClr val="bg1">
                    <a:lumMod val="20000"/>
                    <a:lumOff val="80000"/>
                  </a:schemeClr>
                </a:solidFill>
              </a:rPr>
              <a:t> </a:t>
            </a:r>
            <a:r>
              <a:rPr lang="en-US" dirty="0" err="1">
                <a:solidFill>
                  <a:schemeClr val="bg1">
                    <a:lumMod val="20000"/>
                    <a:lumOff val="80000"/>
                  </a:schemeClr>
                </a:solidFill>
              </a:rPr>
              <a:t>năng</a:t>
            </a:r>
            <a:r>
              <a:rPr lang="en-US" dirty="0">
                <a:solidFill>
                  <a:schemeClr val="bg1">
                    <a:lumMod val="20000"/>
                    <a:lumOff val="80000"/>
                  </a:schemeClr>
                </a:solidFill>
              </a:rPr>
              <a:t> </a:t>
            </a:r>
            <a:r>
              <a:rPr lang="en-US" dirty="0" err="1">
                <a:solidFill>
                  <a:schemeClr val="bg1">
                    <a:lumMod val="20000"/>
                    <a:lumOff val="80000"/>
                  </a:schemeClr>
                </a:solidFill>
              </a:rPr>
              <a:t>hỗ</a:t>
            </a:r>
            <a:r>
              <a:rPr lang="en-US" dirty="0">
                <a:solidFill>
                  <a:schemeClr val="bg1">
                    <a:lumMod val="20000"/>
                    <a:lumOff val="80000"/>
                  </a:schemeClr>
                </a:solidFill>
              </a:rPr>
              <a:t> </a:t>
            </a:r>
            <a:r>
              <a:rPr lang="en-US" dirty="0" err="1">
                <a:solidFill>
                  <a:schemeClr val="bg1">
                    <a:lumMod val="20000"/>
                    <a:lumOff val="80000"/>
                  </a:schemeClr>
                </a:solidFill>
              </a:rPr>
              <a:t>trợ</a:t>
            </a:r>
            <a:r>
              <a:rPr lang="en-US" dirty="0">
                <a:solidFill>
                  <a:schemeClr val="bg1">
                    <a:lumMod val="20000"/>
                    <a:lumOff val="80000"/>
                  </a:schemeClr>
                </a:solidFill>
              </a:rPr>
              <a:t> </a:t>
            </a:r>
            <a:r>
              <a:rPr lang="en-US" dirty="0" err="1">
                <a:solidFill>
                  <a:schemeClr val="bg1">
                    <a:lumMod val="20000"/>
                    <a:lumOff val="80000"/>
                  </a:schemeClr>
                </a:solidFill>
              </a:rPr>
              <a:t>chẩn</a:t>
            </a:r>
            <a:r>
              <a:rPr lang="en-US" dirty="0">
                <a:solidFill>
                  <a:schemeClr val="bg1">
                    <a:lumMod val="20000"/>
                    <a:lumOff val="80000"/>
                  </a:schemeClr>
                </a:solidFill>
              </a:rPr>
              <a:t> </a:t>
            </a:r>
            <a:r>
              <a:rPr lang="en-US" dirty="0" err="1">
                <a:solidFill>
                  <a:schemeClr val="bg1">
                    <a:lumMod val="20000"/>
                    <a:lumOff val="80000"/>
                  </a:schemeClr>
                </a:solidFill>
              </a:rPr>
              <a:t>đoán</a:t>
            </a:r>
            <a:r>
              <a:rPr lang="en-US" dirty="0">
                <a:solidFill>
                  <a:schemeClr val="bg1">
                    <a:lumMod val="20000"/>
                    <a:lumOff val="80000"/>
                  </a:schemeClr>
                </a:solidFill>
              </a:rPr>
              <a:t>, </a:t>
            </a:r>
            <a:r>
              <a:rPr lang="en-US" dirty="0" err="1">
                <a:solidFill>
                  <a:schemeClr val="bg1">
                    <a:lumMod val="20000"/>
                    <a:lumOff val="80000"/>
                  </a:schemeClr>
                </a:solidFill>
              </a:rPr>
              <a:t>để</a:t>
            </a:r>
            <a:r>
              <a:rPr lang="en-US" dirty="0">
                <a:solidFill>
                  <a:schemeClr val="bg1">
                    <a:lumMod val="20000"/>
                    <a:lumOff val="80000"/>
                  </a:schemeClr>
                </a:solidFill>
              </a:rPr>
              <a:t> </a:t>
            </a:r>
            <a:r>
              <a:rPr lang="en-US" dirty="0" err="1">
                <a:solidFill>
                  <a:schemeClr val="bg1">
                    <a:lumMod val="20000"/>
                    <a:lumOff val="80000"/>
                  </a:schemeClr>
                </a:solidFill>
              </a:rPr>
              <a:t>hỗ</a:t>
            </a:r>
            <a:r>
              <a:rPr lang="en-US" dirty="0">
                <a:solidFill>
                  <a:schemeClr val="bg1">
                    <a:lumMod val="20000"/>
                    <a:lumOff val="80000"/>
                  </a:schemeClr>
                </a:solidFill>
              </a:rPr>
              <a:t> </a:t>
            </a:r>
            <a:r>
              <a:rPr lang="en-US" dirty="0" err="1">
                <a:solidFill>
                  <a:schemeClr val="bg1">
                    <a:lumMod val="20000"/>
                    <a:lumOff val="80000"/>
                  </a:schemeClr>
                </a:solidFill>
              </a:rPr>
              <a:t>trợ</a:t>
            </a:r>
            <a:r>
              <a:rPr lang="en-US" dirty="0">
                <a:solidFill>
                  <a:schemeClr val="bg1">
                    <a:lumMod val="20000"/>
                    <a:lumOff val="80000"/>
                  </a:schemeClr>
                </a:solidFill>
              </a:rPr>
              <a:t> </a:t>
            </a:r>
            <a:r>
              <a:rPr lang="en-US" dirty="0" err="1">
                <a:solidFill>
                  <a:schemeClr val="bg1">
                    <a:lumMod val="20000"/>
                    <a:lumOff val="80000"/>
                  </a:schemeClr>
                </a:solidFill>
              </a:rPr>
              <a:t>các</a:t>
            </a:r>
            <a:r>
              <a:rPr lang="en-US" dirty="0">
                <a:solidFill>
                  <a:schemeClr val="bg1">
                    <a:lumMod val="20000"/>
                    <a:lumOff val="80000"/>
                  </a:schemeClr>
                </a:solidFill>
              </a:rPr>
              <a:t> </a:t>
            </a:r>
            <a:r>
              <a:rPr lang="en-US" dirty="0" err="1">
                <a:solidFill>
                  <a:schemeClr val="bg1">
                    <a:lumMod val="20000"/>
                    <a:lumOff val="80000"/>
                  </a:schemeClr>
                </a:solidFill>
              </a:rPr>
              <a:t>bác</a:t>
            </a:r>
            <a:r>
              <a:rPr lang="en-US" dirty="0">
                <a:solidFill>
                  <a:schemeClr val="bg1">
                    <a:lumMod val="20000"/>
                    <a:lumOff val="80000"/>
                  </a:schemeClr>
                </a:solidFill>
              </a:rPr>
              <a:t> </a:t>
            </a:r>
            <a:r>
              <a:rPr lang="en-US" dirty="0" err="1">
                <a:solidFill>
                  <a:schemeClr val="bg1">
                    <a:lumMod val="20000"/>
                    <a:lumOff val="80000"/>
                  </a:schemeClr>
                </a:solidFill>
              </a:rPr>
              <a:t>sỹ</a:t>
            </a:r>
            <a:r>
              <a:rPr lang="en-US" dirty="0">
                <a:solidFill>
                  <a:schemeClr val="bg1">
                    <a:lumMod val="20000"/>
                    <a:lumOff val="80000"/>
                  </a:schemeClr>
                </a:solidFill>
              </a:rPr>
              <a:t> </a:t>
            </a:r>
            <a:r>
              <a:rPr lang="en-US" dirty="0" err="1">
                <a:solidFill>
                  <a:schemeClr val="bg1">
                    <a:lumMod val="20000"/>
                    <a:lumOff val="80000"/>
                  </a:schemeClr>
                </a:solidFill>
              </a:rPr>
              <a:t>hỗ</a:t>
            </a:r>
            <a:r>
              <a:rPr lang="en-US" dirty="0">
                <a:solidFill>
                  <a:schemeClr val="bg1">
                    <a:lumMod val="20000"/>
                    <a:lumOff val="80000"/>
                  </a:schemeClr>
                </a:solidFill>
              </a:rPr>
              <a:t> </a:t>
            </a:r>
            <a:r>
              <a:rPr lang="en-US" dirty="0" err="1">
                <a:solidFill>
                  <a:schemeClr val="bg1">
                    <a:lumMod val="20000"/>
                    <a:lumOff val="80000"/>
                  </a:schemeClr>
                </a:solidFill>
              </a:rPr>
              <a:t>trợ</a:t>
            </a:r>
            <a:r>
              <a:rPr lang="en-US" dirty="0">
                <a:solidFill>
                  <a:schemeClr val="bg1">
                    <a:lumMod val="20000"/>
                    <a:lumOff val="80000"/>
                  </a:schemeClr>
                </a:solidFill>
              </a:rPr>
              <a:t> </a:t>
            </a:r>
            <a:r>
              <a:rPr lang="en-US" dirty="0" err="1">
                <a:solidFill>
                  <a:schemeClr val="bg1">
                    <a:lumMod val="20000"/>
                    <a:lumOff val="80000"/>
                  </a:schemeClr>
                </a:solidFill>
              </a:rPr>
              <a:t>chẩn</a:t>
            </a:r>
            <a:r>
              <a:rPr lang="en-US" dirty="0">
                <a:solidFill>
                  <a:schemeClr val="bg1">
                    <a:lumMod val="20000"/>
                    <a:lumOff val="80000"/>
                  </a:schemeClr>
                </a:solidFill>
              </a:rPr>
              <a:t> </a:t>
            </a:r>
            <a:r>
              <a:rPr lang="en-US" dirty="0" err="1">
                <a:solidFill>
                  <a:schemeClr val="bg1">
                    <a:lumMod val="20000"/>
                    <a:lumOff val="80000"/>
                  </a:schemeClr>
                </a:solidFill>
              </a:rPr>
              <a:t>đoán</a:t>
            </a:r>
            <a:r>
              <a:rPr lang="en-US" dirty="0">
                <a:solidFill>
                  <a:schemeClr val="bg1">
                    <a:lumMod val="20000"/>
                    <a:lumOff val="80000"/>
                  </a:schemeClr>
                </a:solidFill>
              </a:rPr>
              <a:t> </a:t>
            </a:r>
            <a:r>
              <a:rPr lang="en-US" dirty="0" err="1">
                <a:solidFill>
                  <a:schemeClr val="bg1">
                    <a:lumMod val="20000"/>
                    <a:lumOff val="80000"/>
                  </a:schemeClr>
                </a:solidFill>
              </a:rPr>
              <a:t>một</a:t>
            </a:r>
            <a:r>
              <a:rPr lang="en-US" dirty="0">
                <a:solidFill>
                  <a:schemeClr val="bg1">
                    <a:lumMod val="20000"/>
                    <a:lumOff val="80000"/>
                  </a:schemeClr>
                </a:solidFill>
              </a:rPr>
              <a:t> </a:t>
            </a:r>
            <a:r>
              <a:rPr lang="en-US" dirty="0" err="1">
                <a:solidFill>
                  <a:schemeClr val="bg1">
                    <a:lumMod val="20000"/>
                    <a:lumOff val="80000"/>
                  </a:schemeClr>
                </a:solidFill>
              </a:rPr>
              <a:t>cách</a:t>
            </a:r>
            <a:r>
              <a:rPr lang="en-US" dirty="0">
                <a:solidFill>
                  <a:schemeClr val="bg1">
                    <a:lumMod val="20000"/>
                    <a:lumOff val="80000"/>
                  </a:schemeClr>
                </a:solidFill>
              </a:rPr>
              <a:t> </a:t>
            </a:r>
            <a:r>
              <a:rPr lang="en-US" dirty="0" err="1">
                <a:solidFill>
                  <a:schemeClr val="bg1">
                    <a:lumMod val="20000"/>
                    <a:lumOff val="80000"/>
                  </a:schemeClr>
                </a:solidFill>
              </a:rPr>
              <a:t>dễ</a:t>
            </a:r>
            <a:r>
              <a:rPr lang="en-US" dirty="0">
                <a:solidFill>
                  <a:schemeClr val="bg1">
                    <a:lumMod val="20000"/>
                    <a:lumOff val="80000"/>
                  </a:schemeClr>
                </a:solidFill>
              </a:rPr>
              <a:t> </a:t>
            </a:r>
            <a:r>
              <a:rPr lang="en-US" dirty="0" err="1">
                <a:solidFill>
                  <a:schemeClr val="bg1">
                    <a:lumMod val="20000"/>
                    <a:lumOff val="80000"/>
                  </a:schemeClr>
                </a:solidFill>
              </a:rPr>
              <a:t>dàng</a:t>
            </a:r>
            <a:endParaRPr lang="en-US" dirty="0">
              <a:solidFill>
                <a:schemeClr val="bg1">
                  <a:lumMod val="20000"/>
                  <a:lumOff val="80000"/>
                </a:schemeClr>
              </a:solidFill>
            </a:endParaRPr>
          </a:p>
          <a:p>
            <a:endParaRPr lang="en-US" dirty="0">
              <a:solidFill>
                <a:schemeClr val="bg1">
                  <a:lumMod val="20000"/>
                  <a:lumOff val="80000"/>
                </a:schemeClr>
              </a:solidFill>
            </a:endParaRPr>
          </a:p>
        </p:txBody>
      </p:sp>
    </p:spTree>
    <p:extLst>
      <p:ext uri="{BB962C8B-B14F-4D97-AF65-F5344CB8AC3E}">
        <p14:creationId xmlns:p14="http://schemas.microsoft.com/office/powerpoint/2010/main" val="6321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wheel(1)">
                                      <p:cBhvr>
                                        <p:cTn id="13" dur="2000"/>
                                        <p:tgtEl>
                                          <p:spTgt spid="8">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heel(1)">
                                      <p:cBhvr>
                                        <p:cTn id="16" dur="2000"/>
                                        <p:tgtEl>
                                          <p:spTgt spid="8">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heel(1)">
                                      <p:cBhvr>
                                        <p:cTn id="19" dur="2000"/>
                                        <p:tgtEl>
                                          <p:spTgt spid="8">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heel(1)">
                                      <p:cBhvr>
                                        <p:cTn id="22" dur="2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ircle(in)">
                                      <p:cBhvr>
                                        <p:cTn id="27" dur="2000"/>
                                        <p:tgtEl>
                                          <p:spTgt spid="8">
                                            <p:txEl>
                                              <p:pRg st="4" end="4"/>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circle(in)">
                                      <p:cBhvr>
                                        <p:cTn id="30" dur="2000"/>
                                        <p:tgtEl>
                                          <p:spTgt spid="8">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circle(in)">
                                      <p:cBhvr>
                                        <p:cTn id="33"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TextBox 1"/>
          <p:cNvSpPr txBox="1"/>
          <p:nvPr/>
        </p:nvSpPr>
        <p:spPr>
          <a:xfrm>
            <a:off x="1517374" y="2252870"/>
            <a:ext cx="6539947" cy="400110"/>
          </a:xfrm>
          <a:prstGeom prst="rect">
            <a:avLst/>
          </a:prstGeom>
          <a:noFill/>
        </p:spPr>
        <p:txBody>
          <a:bodyPr wrap="square" rtlCol="0">
            <a:spAutoFit/>
          </a:bodyPr>
          <a:lstStyle/>
          <a:p>
            <a:r>
              <a:rPr lang="en-US" sz="2000" b="1" dirty="0" err="1" smtClean="0">
                <a:solidFill>
                  <a:schemeClr val="bg1">
                    <a:lumMod val="20000"/>
                    <a:lumOff val="80000"/>
                  </a:schemeClr>
                </a:solidFill>
              </a:rPr>
              <a:t>Em</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xin</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chân</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thành</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cảm</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ơn</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quý</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thầy</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cô</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và</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các</a:t>
            </a:r>
            <a:r>
              <a:rPr lang="en-US" sz="2000" b="1" dirty="0" smtClean="0">
                <a:solidFill>
                  <a:schemeClr val="bg1">
                    <a:lumMod val="20000"/>
                    <a:lumOff val="80000"/>
                  </a:schemeClr>
                </a:solidFill>
              </a:rPr>
              <a:t> </a:t>
            </a:r>
            <a:r>
              <a:rPr lang="en-US" sz="2000" b="1" dirty="0" err="1" smtClean="0">
                <a:solidFill>
                  <a:schemeClr val="bg1">
                    <a:lumMod val="20000"/>
                    <a:lumOff val="80000"/>
                  </a:schemeClr>
                </a:solidFill>
              </a:rPr>
              <a:t>bạn</a:t>
            </a:r>
            <a:r>
              <a:rPr lang="en-US" sz="2000" b="1" dirty="0" smtClean="0">
                <a:solidFill>
                  <a:schemeClr val="bg1">
                    <a:lumMod val="20000"/>
                    <a:lumOff val="80000"/>
                  </a:schemeClr>
                </a:solidFill>
              </a:rPr>
              <a:t> !</a:t>
            </a:r>
            <a:endParaRPr lang="en-US" sz="2000" b="1" dirty="0">
              <a:solidFill>
                <a:schemeClr val="bg1">
                  <a:lumMod val="20000"/>
                  <a:lumOff val="80000"/>
                </a:schemeClr>
              </a:solidFill>
            </a:endParaRPr>
          </a:p>
        </p:txBody>
      </p:sp>
    </p:spTree>
    <p:extLst>
      <p:ext uri="{BB962C8B-B14F-4D97-AF65-F5344CB8AC3E}">
        <p14:creationId xmlns:p14="http://schemas.microsoft.com/office/powerpoint/2010/main" val="3136049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74443" y="74305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đề</a:t>
            </a:r>
            <a:r>
              <a:rPr lang="en-US" dirty="0" smtClean="0"/>
              <a:t> </a:t>
            </a:r>
            <a:r>
              <a:rPr lang="en-US" dirty="0" err="1" smtClean="0"/>
              <a:t>tài</a:t>
            </a:r>
            <a:endParaRPr dirty="0"/>
          </a:p>
        </p:txBody>
      </p:sp>
      <p:sp>
        <p:nvSpPr>
          <p:cNvPr id="117" name="Google Shape;117;p26"/>
          <p:cNvSpPr txBox="1">
            <a:spLocks noGrp="1"/>
          </p:cNvSpPr>
          <p:nvPr>
            <p:ph type="title" idx="2"/>
          </p:nvPr>
        </p:nvSpPr>
        <p:spPr>
          <a:xfrm>
            <a:off x="2867403" y="1760770"/>
            <a:ext cx="2339100" cy="421500"/>
          </a:xfrm>
          <a:prstGeom prst="rect">
            <a:avLst/>
          </a:prstGeom>
        </p:spPr>
        <p:txBody>
          <a:bodyPr spcFirstLastPara="1" wrap="square" lIns="91425" tIns="91425" rIns="91425" bIns="91425" anchor="ctr" anchorCtr="0">
            <a:noAutofit/>
          </a:bodyPr>
          <a:lstStyle/>
          <a:p>
            <a:pPr lvl="0"/>
            <a:r>
              <a:rPr lang="en-US"/>
              <a:t>Xây dựng hệ thống</a:t>
            </a:r>
          </a:p>
        </p:txBody>
      </p:sp>
      <p:sp>
        <p:nvSpPr>
          <p:cNvPr id="119" name="Google Shape;119;p26"/>
          <p:cNvSpPr txBox="1">
            <a:spLocks noGrp="1"/>
          </p:cNvSpPr>
          <p:nvPr>
            <p:ph type="title" idx="4"/>
          </p:nvPr>
        </p:nvSpPr>
        <p:spPr>
          <a:xfrm>
            <a:off x="4212365" y="2744826"/>
            <a:ext cx="233118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mtClean="0"/>
              <a:t>Demo </a:t>
            </a:r>
            <a:br>
              <a:rPr lang="en-US" smtClean="0"/>
            </a:br>
            <a:r>
              <a:rPr lang="en-US" smtClean="0"/>
              <a:t>phầm mềm</a:t>
            </a:r>
            <a:endParaRPr/>
          </a:p>
        </p:txBody>
      </p:sp>
      <p:sp>
        <p:nvSpPr>
          <p:cNvPr id="121" name="Google Shape;121;p26"/>
          <p:cNvSpPr txBox="1">
            <a:spLocks noGrp="1"/>
          </p:cNvSpPr>
          <p:nvPr>
            <p:ph type="title" idx="6"/>
          </p:nvPr>
        </p:nvSpPr>
        <p:spPr>
          <a:xfrm>
            <a:off x="5639107" y="3748214"/>
            <a:ext cx="278927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smtClean="0"/>
              <a:t>Kết luận</a:t>
            </a:r>
            <a:endParaRPr dirty="0"/>
          </a:p>
        </p:txBody>
      </p:sp>
      <p:sp>
        <p:nvSpPr>
          <p:cNvPr id="123" name="Google Shape;123;p26"/>
          <p:cNvSpPr txBox="1">
            <a:spLocks noGrp="1"/>
          </p:cNvSpPr>
          <p:nvPr>
            <p:ph type="title" idx="8"/>
          </p:nvPr>
        </p:nvSpPr>
        <p:spPr>
          <a:xfrm>
            <a:off x="3436953" y="2744826"/>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t>3</a:t>
            </a:r>
            <a:endParaRPr/>
          </a:p>
        </p:txBody>
      </p:sp>
      <p:sp>
        <p:nvSpPr>
          <p:cNvPr id="124" name="Google Shape;124;p26"/>
          <p:cNvSpPr txBox="1">
            <a:spLocks noGrp="1"/>
          </p:cNvSpPr>
          <p:nvPr>
            <p:ph type="title" idx="9"/>
          </p:nvPr>
        </p:nvSpPr>
        <p:spPr>
          <a:xfrm>
            <a:off x="834546" y="74305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1</a:t>
            </a:r>
            <a:endParaRPr dirty="0"/>
          </a:p>
        </p:txBody>
      </p:sp>
      <p:sp>
        <p:nvSpPr>
          <p:cNvPr id="125" name="Google Shape;125;p26"/>
          <p:cNvSpPr txBox="1">
            <a:spLocks noGrp="1"/>
          </p:cNvSpPr>
          <p:nvPr>
            <p:ph type="title" idx="13"/>
          </p:nvPr>
        </p:nvSpPr>
        <p:spPr>
          <a:xfrm>
            <a:off x="4886556" y="374821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t>4</a:t>
            </a:r>
            <a:endParaRPr/>
          </a:p>
        </p:txBody>
      </p:sp>
      <p:sp>
        <p:nvSpPr>
          <p:cNvPr id="126" name="Google Shape;126;p26"/>
          <p:cNvSpPr txBox="1">
            <a:spLocks noGrp="1"/>
          </p:cNvSpPr>
          <p:nvPr>
            <p:ph type="title" idx="14"/>
          </p:nvPr>
        </p:nvSpPr>
        <p:spPr>
          <a:xfrm>
            <a:off x="2067717" y="1731209"/>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t>2</a:t>
            </a:r>
            <a:endParaRPr/>
          </a:p>
        </p:txBody>
      </p:sp>
      <p:cxnSp>
        <p:nvCxnSpPr>
          <p:cNvPr id="127" name="Google Shape;127;p26"/>
          <p:cNvCxnSpPr/>
          <p:nvPr/>
        </p:nvCxnSpPr>
        <p:spPr>
          <a:xfrm>
            <a:off x="4113154" y="264994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2743993" y="163222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562831" y="3633997"/>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498241" y="644068"/>
            <a:ext cx="0" cy="6306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680815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t>1. TỔNG QUAN VỀ ĐỀ TÀI</a:t>
            </a:r>
            <a:endParaRPr sz="3000" dirty="0"/>
          </a:p>
        </p:txBody>
      </p:sp>
      <p:sp>
        <p:nvSpPr>
          <p:cNvPr id="8" name="TextBox 7"/>
          <p:cNvSpPr txBox="1"/>
          <p:nvPr/>
        </p:nvSpPr>
        <p:spPr>
          <a:xfrm>
            <a:off x="1981200" y="1319808"/>
            <a:ext cx="5280991" cy="3385542"/>
          </a:xfrm>
          <a:prstGeom prst="rect">
            <a:avLst/>
          </a:prstGeom>
          <a:noFill/>
        </p:spPr>
        <p:txBody>
          <a:bodyPr wrap="square" rtlCol="0">
            <a:spAutoFit/>
          </a:bodyPr>
          <a:lstStyle/>
          <a:p>
            <a:pPr algn="just">
              <a:spcBef>
                <a:spcPts val="600"/>
              </a:spcBef>
              <a:spcAft>
                <a:spcPts val="600"/>
              </a:spcAft>
            </a:pPr>
            <a:r>
              <a:rPr lang="en-US" b="1" i="1" dirty="0" err="1" smtClean="0">
                <a:solidFill>
                  <a:schemeClr val="bg1">
                    <a:lumMod val="20000"/>
                    <a:lumOff val="80000"/>
                  </a:schemeClr>
                </a:solidFill>
              </a:rPr>
              <a:t>Nhu</a:t>
            </a:r>
            <a:r>
              <a:rPr lang="en-US" b="1" i="1" dirty="0" smtClean="0">
                <a:solidFill>
                  <a:schemeClr val="bg1">
                    <a:lumMod val="20000"/>
                    <a:lumOff val="80000"/>
                  </a:schemeClr>
                </a:solidFill>
              </a:rPr>
              <a:t> </a:t>
            </a:r>
            <a:r>
              <a:rPr lang="en-US" b="1" i="1" dirty="0" err="1" smtClean="0">
                <a:solidFill>
                  <a:schemeClr val="bg1">
                    <a:lumMod val="20000"/>
                    <a:lumOff val="80000"/>
                  </a:schemeClr>
                </a:solidFill>
              </a:rPr>
              <a:t>cầu</a:t>
            </a:r>
            <a:r>
              <a:rPr lang="en-US" b="1" i="1" dirty="0" smtClean="0">
                <a:solidFill>
                  <a:schemeClr val="bg1">
                    <a:lumMod val="20000"/>
                    <a:lumOff val="80000"/>
                  </a:schemeClr>
                </a:solidFill>
              </a:rPr>
              <a:t> </a:t>
            </a:r>
            <a:r>
              <a:rPr lang="en-US" b="1" i="1" dirty="0" err="1" smtClean="0">
                <a:solidFill>
                  <a:schemeClr val="bg1">
                    <a:lumMod val="20000"/>
                    <a:lumOff val="80000"/>
                  </a:schemeClr>
                </a:solidFill>
              </a:rPr>
              <a:t>sử</a:t>
            </a:r>
            <a:r>
              <a:rPr lang="en-US" b="1" i="1" dirty="0" smtClean="0">
                <a:solidFill>
                  <a:schemeClr val="bg1">
                    <a:lumMod val="20000"/>
                    <a:lumOff val="80000"/>
                  </a:schemeClr>
                </a:solidFill>
              </a:rPr>
              <a:t> </a:t>
            </a:r>
            <a:r>
              <a:rPr lang="en-US" b="1" i="1" dirty="0" err="1" smtClean="0">
                <a:solidFill>
                  <a:schemeClr val="bg1">
                    <a:lumMod val="20000"/>
                    <a:lumOff val="80000"/>
                  </a:schemeClr>
                </a:solidFill>
              </a:rPr>
              <a:t>dụng</a:t>
            </a:r>
            <a:r>
              <a:rPr lang="en-US" b="1" i="1" dirty="0" smtClean="0">
                <a:solidFill>
                  <a:schemeClr val="bg1">
                    <a:lumMod val="20000"/>
                    <a:lumOff val="80000"/>
                  </a:schemeClr>
                </a:solidFill>
              </a:rPr>
              <a:t>: </a:t>
            </a:r>
            <a:r>
              <a:rPr lang="en-US" dirty="0" err="1" smtClean="0">
                <a:solidFill>
                  <a:schemeClr val="bg1">
                    <a:lumMod val="20000"/>
                    <a:lumOff val="80000"/>
                  </a:schemeClr>
                </a:solidFill>
              </a:rPr>
              <a:t>hiện</a:t>
            </a:r>
            <a:r>
              <a:rPr lang="en-US" dirty="0" smtClean="0">
                <a:solidFill>
                  <a:schemeClr val="bg1">
                    <a:lumMod val="20000"/>
                    <a:lumOff val="80000"/>
                  </a:schemeClr>
                </a:solidFill>
              </a:rPr>
              <a:t> nay </a:t>
            </a:r>
            <a:r>
              <a:rPr lang="en-US" dirty="0" err="1" smtClean="0">
                <a:solidFill>
                  <a:schemeClr val="bg1">
                    <a:lumMod val="20000"/>
                    <a:lumOff val="80000"/>
                  </a:schemeClr>
                </a:solidFill>
              </a:rPr>
              <a:t>có</a:t>
            </a:r>
            <a:r>
              <a:rPr lang="en-US" dirty="0" smtClean="0">
                <a:solidFill>
                  <a:schemeClr val="bg1">
                    <a:lumMod val="20000"/>
                    <a:lumOff val="80000"/>
                  </a:schemeClr>
                </a:solidFill>
              </a:rPr>
              <a:t> </a:t>
            </a:r>
            <a:r>
              <a:rPr lang="en-US" dirty="0" err="1" smtClean="0">
                <a:solidFill>
                  <a:schemeClr val="bg1">
                    <a:lumMod val="20000"/>
                    <a:lumOff val="80000"/>
                  </a:schemeClr>
                </a:solidFill>
              </a:rPr>
              <a:t>rất</a:t>
            </a:r>
            <a:r>
              <a:rPr lang="en-US" dirty="0" smtClean="0">
                <a:solidFill>
                  <a:schemeClr val="bg1">
                    <a:lumMod val="20000"/>
                    <a:lumOff val="80000"/>
                  </a:schemeClr>
                </a:solidFill>
              </a:rPr>
              <a:t> </a:t>
            </a:r>
            <a:r>
              <a:rPr lang="en-US" dirty="0" err="1" smtClean="0">
                <a:solidFill>
                  <a:schemeClr val="bg1">
                    <a:lumMod val="20000"/>
                    <a:lumOff val="80000"/>
                  </a:schemeClr>
                </a:solidFill>
              </a:rPr>
              <a:t>nhiều</a:t>
            </a:r>
            <a:r>
              <a:rPr lang="en-US" dirty="0" smtClean="0">
                <a:solidFill>
                  <a:schemeClr val="bg1">
                    <a:lumMod val="20000"/>
                    <a:lumOff val="80000"/>
                  </a:schemeClr>
                </a:solidFill>
              </a:rPr>
              <a:t> </a:t>
            </a:r>
            <a:r>
              <a:rPr lang="en-US" dirty="0" err="1" smtClean="0">
                <a:solidFill>
                  <a:schemeClr val="bg1">
                    <a:lumMod val="20000"/>
                    <a:lumOff val="80000"/>
                  </a:schemeClr>
                </a:solidFill>
              </a:rPr>
              <a:t>các</a:t>
            </a:r>
            <a:r>
              <a:rPr lang="en-US" dirty="0" smtClean="0">
                <a:solidFill>
                  <a:schemeClr val="bg1">
                    <a:lumMod val="20000"/>
                    <a:lumOff val="80000"/>
                  </a:schemeClr>
                </a:solidFill>
              </a:rPr>
              <a:t> </a:t>
            </a:r>
            <a:r>
              <a:rPr lang="en-US" dirty="0" err="1" smtClean="0">
                <a:solidFill>
                  <a:schemeClr val="bg1">
                    <a:lumMod val="20000"/>
                    <a:lumOff val="80000"/>
                  </a:schemeClr>
                </a:solidFill>
              </a:rPr>
              <a:t>bệnh</a:t>
            </a:r>
            <a:r>
              <a:rPr lang="en-US" dirty="0" smtClean="0">
                <a:solidFill>
                  <a:schemeClr val="bg1">
                    <a:lumMod val="20000"/>
                    <a:lumOff val="80000"/>
                  </a:schemeClr>
                </a:solidFill>
              </a:rPr>
              <a:t> </a:t>
            </a:r>
            <a:r>
              <a:rPr lang="en-US" dirty="0" err="1" smtClean="0">
                <a:solidFill>
                  <a:schemeClr val="bg1">
                    <a:lumMod val="20000"/>
                    <a:lumOff val="80000"/>
                  </a:schemeClr>
                </a:solidFill>
              </a:rPr>
              <a:t>viện</a:t>
            </a:r>
            <a:r>
              <a:rPr lang="en-US" dirty="0" smtClean="0">
                <a:solidFill>
                  <a:schemeClr val="bg1">
                    <a:lumMod val="20000"/>
                    <a:lumOff val="80000"/>
                  </a:schemeClr>
                </a:solidFill>
              </a:rPr>
              <a:t>, </a:t>
            </a:r>
            <a:r>
              <a:rPr lang="en-US" dirty="0" err="1" smtClean="0">
                <a:solidFill>
                  <a:schemeClr val="bg1">
                    <a:lumMod val="20000"/>
                    <a:lumOff val="80000"/>
                  </a:schemeClr>
                </a:solidFill>
              </a:rPr>
              <a:t>các</a:t>
            </a:r>
            <a:r>
              <a:rPr lang="en-US" dirty="0" smtClean="0">
                <a:solidFill>
                  <a:schemeClr val="bg1">
                    <a:lumMod val="20000"/>
                    <a:lumOff val="80000"/>
                  </a:schemeClr>
                </a:solidFill>
              </a:rPr>
              <a:t> </a:t>
            </a:r>
            <a:r>
              <a:rPr lang="en-US" dirty="0" err="1" smtClean="0">
                <a:solidFill>
                  <a:schemeClr val="bg1">
                    <a:lumMod val="20000"/>
                    <a:lumOff val="80000"/>
                  </a:schemeClr>
                </a:solidFill>
              </a:rPr>
              <a:t>sơ</a:t>
            </a:r>
            <a:r>
              <a:rPr lang="en-US" dirty="0" smtClean="0">
                <a:solidFill>
                  <a:schemeClr val="bg1">
                    <a:lumMod val="20000"/>
                    <a:lumOff val="80000"/>
                  </a:schemeClr>
                </a:solidFill>
              </a:rPr>
              <a:t> </a:t>
            </a:r>
            <a:r>
              <a:rPr lang="en-US" dirty="0" err="1" smtClean="0">
                <a:solidFill>
                  <a:schemeClr val="bg1">
                    <a:lumMod val="20000"/>
                    <a:lumOff val="80000"/>
                  </a:schemeClr>
                </a:solidFill>
              </a:rPr>
              <a:t>cở</a:t>
            </a:r>
            <a:r>
              <a:rPr lang="en-US" dirty="0" smtClean="0">
                <a:solidFill>
                  <a:schemeClr val="bg1">
                    <a:lumMod val="20000"/>
                    <a:lumOff val="80000"/>
                  </a:schemeClr>
                </a:solidFill>
              </a:rPr>
              <a:t> y </a:t>
            </a:r>
            <a:r>
              <a:rPr lang="en-US" dirty="0" err="1" smtClean="0">
                <a:solidFill>
                  <a:schemeClr val="bg1">
                    <a:lumMod val="20000"/>
                    <a:lumOff val="80000"/>
                  </a:schemeClr>
                </a:solidFill>
              </a:rPr>
              <a:t>tế</a:t>
            </a:r>
            <a:r>
              <a:rPr lang="en-US" dirty="0" smtClean="0">
                <a:solidFill>
                  <a:schemeClr val="bg1">
                    <a:lumMod val="20000"/>
                    <a:lumOff val="80000"/>
                  </a:schemeClr>
                </a:solidFill>
              </a:rPr>
              <a:t> </a:t>
            </a:r>
            <a:r>
              <a:rPr lang="en-US" dirty="0" err="1" smtClean="0">
                <a:solidFill>
                  <a:schemeClr val="bg1">
                    <a:lumMod val="20000"/>
                    <a:lumOff val="80000"/>
                  </a:schemeClr>
                </a:solidFill>
              </a:rPr>
              <a:t>đang</a:t>
            </a:r>
            <a:r>
              <a:rPr lang="en-US" dirty="0" smtClean="0">
                <a:solidFill>
                  <a:schemeClr val="bg1">
                    <a:lumMod val="20000"/>
                    <a:lumOff val="80000"/>
                  </a:schemeClr>
                </a:solidFill>
              </a:rPr>
              <a:t> </a:t>
            </a:r>
            <a:r>
              <a:rPr lang="en-US" dirty="0" err="1" smtClean="0">
                <a:solidFill>
                  <a:schemeClr val="bg1">
                    <a:lumMod val="20000"/>
                    <a:lumOff val="80000"/>
                  </a:schemeClr>
                </a:solidFill>
              </a:rPr>
              <a:t>có</a:t>
            </a:r>
            <a:r>
              <a:rPr lang="en-US" dirty="0" smtClean="0">
                <a:solidFill>
                  <a:schemeClr val="bg1">
                    <a:lumMod val="20000"/>
                    <a:lumOff val="80000"/>
                  </a:schemeClr>
                </a:solidFill>
              </a:rPr>
              <a:t> </a:t>
            </a:r>
            <a:r>
              <a:rPr lang="en-US" dirty="0" err="1" smtClean="0">
                <a:solidFill>
                  <a:schemeClr val="bg1">
                    <a:lumMod val="20000"/>
                    <a:lumOff val="80000"/>
                  </a:schemeClr>
                </a:solidFill>
              </a:rPr>
              <a:t>nhu</a:t>
            </a:r>
            <a:r>
              <a:rPr lang="en-US" dirty="0" smtClean="0">
                <a:solidFill>
                  <a:schemeClr val="bg1">
                    <a:lumMod val="20000"/>
                    <a:lumOff val="80000"/>
                  </a:schemeClr>
                </a:solidFill>
              </a:rPr>
              <a:t> </a:t>
            </a:r>
            <a:r>
              <a:rPr lang="en-US" dirty="0" err="1" smtClean="0">
                <a:solidFill>
                  <a:schemeClr val="bg1">
                    <a:lumMod val="20000"/>
                    <a:lumOff val="80000"/>
                  </a:schemeClr>
                </a:solidFill>
              </a:rPr>
              <a:t>cầu</a:t>
            </a:r>
            <a:r>
              <a:rPr lang="en-US" dirty="0" smtClean="0">
                <a:solidFill>
                  <a:schemeClr val="bg1">
                    <a:lumMod val="20000"/>
                    <a:lumOff val="80000"/>
                  </a:schemeClr>
                </a:solidFill>
              </a:rPr>
              <a:t> </a:t>
            </a:r>
            <a:r>
              <a:rPr lang="en-US" dirty="0" err="1" smtClean="0">
                <a:solidFill>
                  <a:schemeClr val="bg1">
                    <a:lumMod val="20000"/>
                    <a:lumOff val="80000"/>
                  </a:schemeClr>
                </a:solidFill>
              </a:rPr>
              <a:t>muốn</a:t>
            </a:r>
            <a:r>
              <a:rPr lang="en-US" dirty="0" smtClean="0">
                <a:solidFill>
                  <a:schemeClr val="bg1">
                    <a:lumMod val="20000"/>
                    <a:lumOff val="80000"/>
                  </a:schemeClr>
                </a:solidFill>
              </a:rPr>
              <a:t> </a:t>
            </a:r>
            <a:r>
              <a:rPr lang="en-US" dirty="0" err="1" smtClean="0">
                <a:solidFill>
                  <a:schemeClr val="bg1">
                    <a:lumMod val="20000"/>
                    <a:lumOff val="80000"/>
                  </a:schemeClr>
                </a:solidFill>
              </a:rPr>
              <a:t>áp</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smtClean="0">
                <a:solidFill>
                  <a:schemeClr val="bg1">
                    <a:lumMod val="20000"/>
                    <a:lumOff val="80000"/>
                  </a:schemeClr>
                </a:solidFill>
              </a:rPr>
              <a:t> </a:t>
            </a:r>
            <a:r>
              <a:rPr lang="en-US" dirty="0" err="1" smtClean="0">
                <a:solidFill>
                  <a:schemeClr val="bg1">
                    <a:lumMod val="20000"/>
                    <a:lumOff val="80000"/>
                  </a:schemeClr>
                </a:solidFill>
              </a:rPr>
              <a:t>công</a:t>
            </a:r>
            <a:r>
              <a:rPr lang="en-US" dirty="0" smtClean="0">
                <a:solidFill>
                  <a:schemeClr val="bg1">
                    <a:lumMod val="20000"/>
                    <a:lumOff val="80000"/>
                  </a:schemeClr>
                </a:solidFill>
              </a:rPr>
              <a:t> </a:t>
            </a:r>
            <a:r>
              <a:rPr lang="en-US" dirty="0" err="1" smtClean="0">
                <a:solidFill>
                  <a:schemeClr val="bg1">
                    <a:lumMod val="20000"/>
                    <a:lumOff val="80000"/>
                  </a:schemeClr>
                </a:solidFill>
              </a:rPr>
              <a:t>nghệ</a:t>
            </a:r>
            <a:r>
              <a:rPr lang="en-US" dirty="0" smtClean="0">
                <a:solidFill>
                  <a:schemeClr val="bg1">
                    <a:lumMod val="20000"/>
                    <a:lumOff val="80000"/>
                  </a:schemeClr>
                </a:solidFill>
              </a:rPr>
              <a:t> </a:t>
            </a:r>
            <a:r>
              <a:rPr lang="en-US" dirty="0" err="1" smtClean="0">
                <a:solidFill>
                  <a:schemeClr val="bg1">
                    <a:lumMod val="20000"/>
                    <a:lumOff val="80000"/>
                  </a:schemeClr>
                </a:solidFill>
              </a:rPr>
              <a:t>thông</a:t>
            </a:r>
            <a:r>
              <a:rPr lang="en-US" dirty="0" smtClean="0">
                <a:solidFill>
                  <a:schemeClr val="bg1">
                    <a:lumMod val="20000"/>
                    <a:lumOff val="80000"/>
                  </a:schemeClr>
                </a:solidFill>
              </a:rPr>
              <a:t> tin </a:t>
            </a:r>
            <a:r>
              <a:rPr lang="en-US" dirty="0" err="1" smtClean="0">
                <a:solidFill>
                  <a:schemeClr val="bg1">
                    <a:lumMod val="20000"/>
                    <a:lumOff val="80000"/>
                  </a:schemeClr>
                </a:solidFill>
              </a:rPr>
              <a:t>vào</a:t>
            </a:r>
            <a:r>
              <a:rPr lang="en-US" dirty="0" smtClean="0">
                <a:solidFill>
                  <a:schemeClr val="bg1">
                    <a:lumMod val="20000"/>
                    <a:lumOff val="80000"/>
                  </a:schemeClr>
                </a:solidFill>
              </a:rPr>
              <a:t> </a:t>
            </a: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smtClean="0">
                <a:solidFill>
                  <a:schemeClr val="bg1">
                    <a:lumMod val="20000"/>
                    <a:lumOff val="80000"/>
                  </a:schemeClr>
                </a:solidFill>
              </a:rPr>
              <a:t>lý</a:t>
            </a:r>
            <a:r>
              <a:rPr lang="en-US" dirty="0" smtClean="0">
                <a:solidFill>
                  <a:schemeClr val="bg1">
                    <a:lumMod val="20000"/>
                    <a:lumOff val="80000"/>
                  </a:schemeClr>
                </a:solidFill>
              </a:rPr>
              <a:t> </a:t>
            </a:r>
            <a:r>
              <a:rPr lang="en-US" dirty="0" err="1" smtClean="0">
                <a:solidFill>
                  <a:schemeClr val="bg1">
                    <a:lumMod val="20000"/>
                    <a:lumOff val="80000"/>
                  </a:schemeClr>
                </a:solidFill>
              </a:rPr>
              <a:t>khám</a:t>
            </a:r>
            <a:r>
              <a:rPr lang="en-US" dirty="0" smtClean="0">
                <a:solidFill>
                  <a:schemeClr val="bg1">
                    <a:lumMod val="20000"/>
                    <a:lumOff val="80000"/>
                  </a:schemeClr>
                </a:solidFill>
              </a:rPr>
              <a:t> </a:t>
            </a:r>
            <a:r>
              <a:rPr lang="en-US" dirty="0" err="1" smtClean="0">
                <a:solidFill>
                  <a:schemeClr val="bg1">
                    <a:lumMod val="20000"/>
                    <a:lumOff val="80000"/>
                  </a:schemeClr>
                </a:solidFill>
              </a:rPr>
              <a:t>chữa</a:t>
            </a:r>
            <a:r>
              <a:rPr lang="en-US" dirty="0" smtClean="0">
                <a:solidFill>
                  <a:schemeClr val="bg1">
                    <a:lumMod val="20000"/>
                    <a:lumOff val="80000"/>
                  </a:schemeClr>
                </a:solidFill>
              </a:rPr>
              <a:t> </a:t>
            </a:r>
            <a:r>
              <a:rPr lang="en-US" dirty="0" err="1" smtClean="0">
                <a:solidFill>
                  <a:schemeClr val="bg1">
                    <a:lumMod val="20000"/>
                    <a:lumOff val="80000"/>
                  </a:schemeClr>
                </a:solidFill>
              </a:rPr>
              <a:t>bệnh</a:t>
            </a:r>
            <a:r>
              <a:rPr lang="en-US" dirty="0" smtClean="0">
                <a:solidFill>
                  <a:schemeClr val="bg1">
                    <a:lumMod val="20000"/>
                    <a:lumOff val="80000"/>
                  </a:schemeClr>
                </a:solidFill>
              </a:rPr>
              <a:t> </a:t>
            </a:r>
            <a:r>
              <a:rPr lang="en-US" dirty="0" err="1" smtClean="0">
                <a:solidFill>
                  <a:schemeClr val="bg1">
                    <a:lumMod val="20000"/>
                    <a:lumOff val="80000"/>
                  </a:schemeClr>
                </a:solidFill>
              </a:rPr>
              <a:t>cho</a:t>
            </a:r>
            <a:r>
              <a:rPr lang="en-US" dirty="0" smtClean="0">
                <a:solidFill>
                  <a:schemeClr val="bg1">
                    <a:lumMod val="20000"/>
                    <a:lumOff val="80000"/>
                  </a:schemeClr>
                </a:solidFill>
              </a:rPr>
              <a:t> </a:t>
            </a:r>
            <a:r>
              <a:rPr lang="en-US" dirty="0" err="1" smtClean="0">
                <a:solidFill>
                  <a:schemeClr val="bg1">
                    <a:lumMod val="20000"/>
                    <a:lumOff val="80000"/>
                  </a:schemeClr>
                </a:solidFill>
              </a:rPr>
              <a:t>thiết</a:t>
            </a:r>
            <a:r>
              <a:rPr lang="en-US" dirty="0" smtClean="0">
                <a:solidFill>
                  <a:schemeClr val="bg1">
                    <a:lumMod val="20000"/>
                    <a:lumOff val="80000"/>
                  </a:schemeClr>
                </a:solidFill>
              </a:rPr>
              <a:t> </a:t>
            </a:r>
            <a:r>
              <a:rPr lang="en-US" dirty="0" err="1" smtClean="0">
                <a:solidFill>
                  <a:schemeClr val="bg1">
                    <a:lumMod val="20000"/>
                    <a:lumOff val="80000"/>
                  </a:schemeClr>
                </a:solidFill>
              </a:rPr>
              <a:t>thực</a:t>
            </a:r>
            <a:r>
              <a:rPr lang="en-US" dirty="0" smtClean="0">
                <a:solidFill>
                  <a:schemeClr val="bg1">
                    <a:lumMod val="20000"/>
                    <a:lumOff val="80000"/>
                  </a:schemeClr>
                </a:solidFill>
              </a:rPr>
              <a:t>, </a:t>
            </a:r>
            <a:r>
              <a:rPr lang="en-US" dirty="0" err="1" smtClean="0">
                <a:solidFill>
                  <a:schemeClr val="bg1">
                    <a:lumMod val="20000"/>
                    <a:lumOff val="80000"/>
                  </a:schemeClr>
                </a:solidFill>
              </a:rPr>
              <a:t>đặc</a:t>
            </a:r>
            <a:r>
              <a:rPr lang="en-US" dirty="0" smtClean="0">
                <a:solidFill>
                  <a:schemeClr val="bg1">
                    <a:lumMod val="20000"/>
                    <a:lumOff val="80000"/>
                  </a:schemeClr>
                </a:solidFill>
              </a:rPr>
              <a:t> </a:t>
            </a:r>
            <a:r>
              <a:rPr lang="en-US" dirty="0" err="1" smtClean="0">
                <a:solidFill>
                  <a:schemeClr val="bg1">
                    <a:lumMod val="20000"/>
                    <a:lumOff val="80000"/>
                  </a:schemeClr>
                </a:solidFill>
              </a:rPr>
              <a:t>biệt</a:t>
            </a:r>
            <a:r>
              <a:rPr lang="en-US" dirty="0" smtClean="0">
                <a:solidFill>
                  <a:schemeClr val="bg1">
                    <a:lumMod val="20000"/>
                    <a:lumOff val="80000"/>
                  </a:schemeClr>
                </a:solidFill>
              </a:rPr>
              <a:t> </a:t>
            </a:r>
            <a:r>
              <a:rPr lang="en-US" dirty="0" err="1" smtClean="0">
                <a:solidFill>
                  <a:schemeClr val="bg1">
                    <a:lumMod val="20000"/>
                    <a:lumOff val="80000"/>
                  </a:schemeClr>
                </a:solidFill>
              </a:rPr>
              <a:t>là</a:t>
            </a:r>
            <a:r>
              <a:rPr lang="en-US" dirty="0" smtClean="0">
                <a:solidFill>
                  <a:schemeClr val="bg1">
                    <a:lumMod val="20000"/>
                    <a:lumOff val="80000"/>
                  </a:schemeClr>
                </a:solidFill>
              </a:rPr>
              <a:t> </a:t>
            </a:r>
            <a:r>
              <a:rPr lang="en-US" dirty="0" err="1" smtClean="0">
                <a:solidFill>
                  <a:schemeClr val="bg1">
                    <a:lumMod val="20000"/>
                    <a:lumOff val="80000"/>
                  </a:schemeClr>
                </a:solidFill>
              </a:rPr>
              <a:t>các</a:t>
            </a:r>
            <a:r>
              <a:rPr lang="en-US" dirty="0" smtClean="0">
                <a:solidFill>
                  <a:schemeClr val="bg1">
                    <a:lumMod val="20000"/>
                    <a:lumOff val="80000"/>
                  </a:schemeClr>
                </a:solidFill>
              </a:rPr>
              <a:t> </a:t>
            </a:r>
            <a:r>
              <a:rPr lang="en-US" dirty="0" err="1" smtClean="0">
                <a:solidFill>
                  <a:schemeClr val="bg1">
                    <a:lumMod val="20000"/>
                    <a:lumOff val="80000"/>
                  </a:schemeClr>
                </a:solidFill>
              </a:rPr>
              <a:t>hồ</a:t>
            </a:r>
            <a:r>
              <a:rPr lang="en-US" dirty="0" smtClean="0">
                <a:solidFill>
                  <a:schemeClr val="bg1">
                    <a:lumMod val="20000"/>
                    <a:lumOff val="80000"/>
                  </a:schemeClr>
                </a:solidFill>
              </a:rPr>
              <a:t> </a:t>
            </a:r>
            <a:r>
              <a:rPr lang="en-US" dirty="0" err="1" smtClean="0">
                <a:solidFill>
                  <a:schemeClr val="bg1">
                    <a:lumMod val="20000"/>
                    <a:lumOff val="80000"/>
                  </a:schemeClr>
                </a:solidFill>
              </a:rPr>
              <a:t>sơ</a:t>
            </a:r>
            <a:r>
              <a:rPr lang="en-US" dirty="0" smtClean="0">
                <a:solidFill>
                  <a:schemeClr val="bg1">
                    <a:lumMod val="20000"/>
                    <a:lumOff val="80000"/>
                  </a:schemeClr>
                </a:solidFill>
              </a:rPr>
              <a:t> y </a:t>
            </a:r>
            <a:r>
              <a:rPr lang="en-US" dirty="0" err="1" smtClean="0">
                <a:solidFill>
                  <a:schemeClr val="bg1">
                    <a:lumMod val="20000"/>
                    <a:lumOff val="80000"/>
                  </a:schemeClr>
                </a:solidFill>
              </a:rPr>
              <a:t>tế</a:t>
            </a:r>
            <a:r>
              <a:rPr lang="en-US" dirty="0" smtClean="0">
                <a:solidFill>
                  <a:schemeClr val="bg1">
                    <a:lumMod val="20000"/>
                    <a:lumOff val="80000"/>
                  </a:schemeClr>
                </a:solidFill>
              </a:rPr>
              <a:t> </a:t>
            </a:r>
            <a:r>
              <a:rPr lang="en-US" dirty="0" err="1" smtClean="0">
                <a:solidFill>
                  <a:schemeClr val="bg1">
                    <a:lumMod val="20000"/>
                    <a:lumOff val="80000"/>
                  </a:schemeClr>
                </a:solidFill>
              </a:rPr>
              <a:t>điện</a:t>
            </a:r>
            <a:r>
              <a:rPr lang="en-US" dirty="0" smtClean="0">
                <a:solidFill>
                  <a:schemeClr val="bg1">
                    <a:lumMod val="20000"/>
                    <a:lumOff val="80000"/>
                  </a:schemeClr>
                </a:solidFill>
              </a:rPr>
              <a:t> </a:t>
            </a:r>
            <a:r>
              <a:rPr lang="en-US" dirty="0" err="1" smtClean="0">
                <a:solidFill>
                  <a:schemeClr val="bg1">
                    <a:lumMod val="20000"/>
                    <a:lumOff val="80000"/>
                  </a:schemeClr>
                </a:solidFill>
              </a:rPr>
              <a:t>tử</a:t>
            </a:r>
            <a:r>
              <a:rPr lang="en-US" dirty="0" smtClean="0">
                <a:solidFill>
                  <a:schemeClr val="bg1">
                    <a:lumMod val="20000"/>
                    <a:lumOff val="80000"/>
                  </a:schemeClr>
                </a:solidFill>
              </a:rPr>
              <a:t>.</a:t>
            </a:r>
            <a:endParaRPr lang="en-US" b="1" i="1" dirty="0">
              <a:solidFill>
                <a:schemeClr val="bg1">
                  <a:lumMod val="20000"/>
                  <a:lumOff val="80000"/>
                </a:schemeClr>
              </a:solidFill>
            </a:endParaRPr>
          </a:p>
          <a:p>
            <a:pPr algn="just">
              <a:spcBef>
                <a:spcPts val="600"/>
              </a:spcBef>
              <a:spcAft>
                <a:spcPts val="600"/>
              </a:spcAft>
            </a:pPr>
            <a:r>
              <a:rPr lang="en-US" b="1" i="1" dirty="0" err="1" smtClean="0">
                <a:solidFill>
                  <a:schemeClr val="bg1">
                    <a:lumMod val="20000"/>
                    <a:lumOff val="80000"/>
                  </a:schemeClr>
                </a:solidFill>
              </a:rPr>
              <a:t>Hệ</a:t>
            </a:r>
            <a:r>
              <a:rPr lang="en-US" b="1" i="1" dirty="0" smtClean="0">
                <a:solidFill>
                  <a:schemeClr val="bg1">
                    <a:lumMod val="20000"/>
                    <a:lumOff val="80000"/>
                  </a:schemeClr>
                </a:solidFill>
              </a:rPr>
              <a:t> </a:t>
            </a:r>
            <a:r>
              <a:rPr lang="en-US" b="1" i="1" dirty="0" err="1">
                <a:solidFill>
                  <a:schemeClr val="bg1">
                    <a:lumMod val="20000"/>
                    <a:lumOff val="80000"/>
                  </a:schemeClr>
                </a:solidFill>
              </a:rPr>
              <a:t>thống</a:t>
            </a:r>
            <a:r>
              <a:rPr lang="en-US" b="1" i="1" dirty="0">
                <a:solidFill>
                  <a:schemeClr val="bg1">
                    <a:lumMod val="20000"/>
                    <a:lumOff val="80000"/>
                  </a:schemeClr>
                </a:solidFill>
              </a:rPr>
              <a:t> </a:t>
            </a:r>
            <a:r>
              <a:rPr lang="en-US" b="1" i="1" dirty="0" err="1">
                <a:solidFill>
                  <a:schemeClr val="bg1">
                    <a:lumMod val="20000"/>
                    <a:lumOff val="80000"/>
                  </a:schemeClr>
                </a:solidFill>
              </a:rPr>
              <a:t>quản</a:t>
            </a:r>
            <a:r>
              <a:rPr lang="en-US" b="1" i="1" dirty="0">
                <a:solidFill>
                  <a:schemeClr val="bg1">
                    <a:lumMod val="20000"/>
                    <a:lumOff val="80000"/>
                  </a:schemeClr>
                </a:solidFill>
              </a:rPr>
              <a:t> </a:t>
            </a:r>
            <a:r>
              <a:rPr lang="en-US" b="1" i="1" dirty="0" err="1" smtClean="0">
                <a:solidFill>
                  <a:schemeClr val="bg1">
                    <a:lumMod val="20000"/>
                    <a:lumOff val="80000"/>
                  </a:schemeClr>
                </a:solidFill>
              </a:rPr>
              <a:t>lý</a:t>
            </a:r>
            <a:r>
              <a:rPr lang="en-US" b="1" i="1" dirty="0" smtClean="0">
                <a:solidFill>
                  <a:schemeClr val="bg1">
                    <a:lumMod val="20000"/>
                    <a:lumOff val="80000"/>
                  </a:schemeClr>
                </a:solidFill>
              </a:rPr>
              <a:t> </a:t>
            </a:r>
            <a:r>
              <a:rPr lang="en-US" b="1" i="1" dirty="0" err="1" smtClean="0">
                <a:solidFill>
                  <a:schemeClr val="bg1">
                    <a:lumMod val="20000"/>
                    <a:lumOff val="80000"/>
                  </a:schemeClr>
                </a:solidFill>
              </a:rPr>
              <a:t>khám</a:t>
            </a:r>
            <a:r>
              <a:rPr lang="en-US" b="1" i="1" dirty="0" smtClean="0">
                <a:solidFill>
                  <a:schemeClr val="bg1">
                    <a:lumMod val="20000"/>
                    <a:lumOff val="80000"/>
                  </a:schemeClr>
                </a:solidFill>
              </a:rPr>
              <a:t> </a:t>
            </a:r>
            <a:r>
              <a:rPr lang="en-US" b="1" i="1" dirty="0" err="1">
                <a:solidFill>
                  <a:schemeClr val="bg1">
                    <a:lumMod val="20000"/>
                    <a:lumOff val="80000"/>
                  </a:schemeClr>
                </a:solidFill>
              </a:rPr>
              <a:t>chữa</a:t>
            </a:r>
            <a:r>
              <a:rPr lang="en-US" b="1" i="1" dirty="0">
                <a:solidFill>
                  <a:schemeClr val="bg1">
                    <a:lumMod val="20000"/>
                    <a:lumOff val="80000"/>
                  </a:schemeClr>
                </a:solidFill>
              </a:rPr>
              <a:t> </a:t>
            </a:r>
            <a:r>
              <a:rPr lang="en-US" b="1" i="1" dirty="0" err="1">
                <a:solidFill>
                  <a:schemeClr val="bg1">
                    <a:lumMod val="20000"/>
                    <a:lumOff val="80000"/>
                  </a:schemeClr>
                </a:solidFill>
              </a:rPr>
              <a:t>bệnh</a:t>
            </a:r>
            <a:r>
              <a:rPr lang="en-US" b="1" i="1" dirty="0">
                <a:solidFill>
                  <a:schemeClr val="bg1">
                    <a:lumMod val="20000"/>
                    <a:lumOff val="80000"/>
                  </a:schemeClr>
                </a:solidFill>
              </a:rPr>
              <a:t> </a:t>
            </a:r>
            <a:r>
              <a:rPr lang="en-US" b="1" i="1" dirty="0" err="1">
                <a:solidFill>
                  <a:schemeClr val="bg1">
                    <a:lumMod val="20000"/>
                    <a:lumOff val="80000"/>
                  </a:schemeClr>
                </a:solidFill>
              </a:rPr>
              <a:t>có</a:t>
            </a:r>
            <a:r>
              <a:rPr lang="en-US" b="1" i="1" dirty="0">
                <a:solidFill>
                  <a:schemeClr val="bg1">
                    <a:lumMod val="20000"/>
                    <a:lumOff val="80000"/>
                  </a:schemeClr>
                </a:solidFill>
              </a:rPr>
              <a:t> </a:t>
            </a:r>
            <a:r>
              <a:rPr lang="en-US" b="1" i="1" dirty="0" err="1">
                <a:solidFill>
                  <a:schemeClr val="bg1">
                    <a:lumMod val="20000"/>
                    <a:lumOff val="80000"/>
                  </a:schemeClr>
                </a:solidFill>
              </a:rPr>
              <a:t>nhiệm</a:t>
            </a:r>
            <a:r>
              <a:rPr lang="en-US" b="1" i="1" dirty="0">
                <a:solidFill>
                  <a:schemeClr val="bg1">
                    <a:lumMod val="20000"/>
                    <a:lumOff val="80000"/>
                  </a:schemeClr>
                </a:solidFill>
              </a:rPr>
              <a:t> </a:t>
            </a:r>
            <a:r>
              <a:rPr lang="en-US" b="1" i="1" dirty="0" err="1">
                <a:solidFill>
                  <a:schemeClr val="bg1">
                    <a:lumMod val="20000"/>
                    <a:lumOff val="80000"/>
                  </a:schemeClr>
                </a:solidFill>
              </a:rPr>
              <a:t>vụ</a:t>
            </a:r>
            <a:r>
              <a:rPr lang="en-US" b="1" i="1" dirty="0">
                <a:solidFill>
                  <a:schemeClr val="bg1">
                    <a:lumMod val="20000"/>
                    <a:lumOff val="80000"/>
                  </a:schemeClr>
                </a:solidFill>
              </a:rPr>
              <a:t>: </a:t>
            </a:r>
            <a:endParaRPr lang="en-US" b="1" i="1" dirty="0" smtClean="0">
              <a:solidFill>
                <a:schemeClr val="bg1">
                  <a:lumMod val="20000"/>
                  <a:lumOff val="80000"/>
                </a:schemeClr>
              </a:solidFill>
            </a:endParaRPr>
          </a:p>
          <a:p>
            <a:pPr marL="285750" indent="-285750" algn="just">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Quản</a:t>
            </a:r>
            <a:r>
              <a:rPr lang="en-US" dirty="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nhân</a:t>
            </a:r>
            <a:endParaRPr lang="en-US" b="1" i="1" dirty="0">
              <a:solidFill>
                <a:schemeClr val="bg1">
                  <a:lumMod val="20000"/>
                  <a:lumOff val="80000"/>
                </a:schemeClr>
              </a:solidFill>
            </a:endParaRPr>
          </a:p>
          <a:p>
            <a:pPr marL="285750" lvl="7" indent="-285750" algn="just">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nhân</a:t>
            </a:r>
            <a:r>
              <a:rPr lang="en-US" dirty="0">
                <a:solidFill>
                  <a:schemeClr val="bg1">
                    <a:lumMod val="20000"/>
                    <a:lumOff val="80000"/>
                  </a:schemeClr>
                </a:solidFill>
              </a:rPr>
              <a:t> </a:t>
            </a:r>
            <a:r>
              <a:rPr lang="en-US" dirty="0" err="1">
                <a:solidFill>
                  <a:schemeClr val="bg1">
                    <a:lumMod val="20000"/>
                    <a:lumOff val="80000"/>
                  </a:schemeClr>
                </a:solidFill>
              </a:rPr>
              <a:t>viên</a:t>
            </a:r>
            <a:r>
              <a:rPr lang="en-US" dirty="0">
                <a:solidFill>
                  <a:schemeClr val="bg1">
                    <a:lumMod val="20000"/>
                    <a:lumOff val="80000"/>
                  </a:schemeClr>
                </a:solidFill>
              </a:rPr>
              <a:t> </a:t>
            </a:r>
            <a:r>
              <a:rPr lang="en-US" dirty="0" err="1">
                <a:solidFill>
                  <a:schemeClr val="bg1">
                    <a:lumMod val="20000"/>
                    <a:lumOff val="80000"/>
                  </a:schemeClr>
                </a:solidFill>
              </a:rPr>
              <a:t>trong</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smtClean="0">
                <a:solidFill>
                  <a:schemeClr val="bg1">
                    <a:lumMod val="20000"/>
                    <a:lumOff val="80000"/>
                  </a:schemeClr>
                </a:solidFill>
              </a:rPr>
              <a:t>viện</a:t>
            </a:r>
            <a:endParaRPr lang="en-US" dirty="0" smtClean="0">
              <a:solidFill>
                <a:schemeClr val="bg1">
                  <a:lumMod val="20000"/>
                  <a:lumOff val="80000"/>
                </a:schemeClr>
              </a:solidFill>
            </a:endParaRPr>
          </a:p>
          <a:p>
            <a:pPr marL="285750" lvl="7" indent="-285750" algn="just">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smtClean="0">
                <a:solidFill>
                  <a:schemeClr val="bg1">
                    <a:lumMod val="20000"/>
                    <a:lumOff val="80000"/>
                  </a:schemeClr>
                </a:solidFill>
              </a:rPr>
              <a:t>án</a:t>
            </a:r>
            <a:endParaRPr lang="en-US" dirty="0">
              <a:solidFill>
                <a:schemeClr val="bg1">
                  <a:lumMod val="20000"/>
                  <a:lumOff val="80000"/>
                </a:schemeClr>
              </a:solidFill>
            </a:endParaRPr>
          </a:p>
          <a:p>
            <a:pPr marL="285750" lvl="7" indent="-285750" algn="just">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smtClean="0">
                <a:solidFill>
                  <a:schemeClr val="bg1">
                    <a:lumMod val="20000"/>
                    <a:lumOff val="80000"/>
                  </a:schemeClr>
                </a:solidFill>
              </a:rPr>
              <a:t>lý</a:t>
            </a:r>
            <a:r>
              <a:rPr lang="en-US" dirty="0" smtClean="0">
                <a:solidFill>
                  <a:schemeClr val="bg1">
                    <a:lumMod val="20000"/>
                    <a:lumOff val="80000"/>
                  </a:schemeClr>
                </a:solidFill>
              </a:rPr>
              <a:t> </a:t>
            </a:r>
            <a:r>
              <a:rPr lang="en-US" dirty="0" err="1" smtClean="0">
                <a:solidFill>
                  <a:schemeClr val="bg1">
                    <a:lumMod val="20000"/>
                    <a:lumOff val="80000"/>
                  </a:schemeClr>
                </a:solidFill>
              </a:rPr>
              <a:t>cận</a:t>
            </a:r>
            <a:r>
              <a:rPr lang="en-US" dirty="0" smtClean="0">
                <a:solidFill>
                  <a:schemeClr val="bg1">
                    <a:lumMod val="20000"/>
                    <a:lumOff val="80000"/>
                  </a:schemeClr>
                </a:solidFill>
              </a:rPr>
              <a:t> </a:t>
            </a:r>
            <a:r>
              <a:rPr lang="en-US" dirty="0" err="1">
                <a:solidFill>
                  <a:schemeClr val="bg1">
                    <a:lumMod val="20000"/>
                    <a:lumOff val="80000"/>
                  </a:schemeClr>
                </a:solidFill>
              </a:rPr>
              <a:t>lâm</a:t>
            </a:r>
            <a:r>
              <a:rPr lang="en-US" dirty="0">
                <a:solidFill>
                  <a:schemeClr val="bg1">
                    <a:lumMod val="20000"/>
                    <a:lumOff val="80000"/>
                  </a:schemeClr>
                </a:solidFill>
              </a:rPr>
              <a:t> </a:t>
            </a:r>
            <a:r>
              <a:rPr lang="en-US" dirty="0" err="1">
                <a:solidFill>
                  <a:schemeClr val="bg1">
                    <a:lumMod val="20000"/>
                    <a:lumOff val="80000"/>
                  </a:schemeClr>
                </a:solidFill>
              </a:rPr>
              <a:t>sàng</a:t>
            </a:r>
            <a:r>
              <a:rPr lang="en-US" dirty="0">
                <a:solidFill>
                  <a:schemeClr val="bg1">
                    <a:lumMod val="20000"/>
                    <a:lumOff val="80000"/>
                  </a:schemeClr>
                </a:solidFill>
              </a:rPr>
              <a:t> </a:t>
            </a:r>
            <a:r>
              <a:rPr lang="en-US" dirty="0" err="1">
                <a:solidFill>
                  <a:schemeClr val="bg1">
                    <a:lumMod val="20000"/>
                    <a:lumOff val="80000"/>
                  </a:schemeClr>
                </a:solidFill>
              </a:rPr>
              <a:t>và</a:t>
            </a:r>
            <a:r>
              <a:rPr lang="en-US" dirty="0">
                <a:solidFill>
                  <a:schemeClr val="bg1">
                    <a:lumMod val="20000"/>
                    <a:lumOff val="80000"/>
                  </a:schemeClr>
                </a:solidFill>
              </a:rPr>
              <a:t> </a:t>
            </a:r>
            <a:r>
              <a:rPr lang="en-US" dirty="0" err="1">
                <a:solidFill>
                  <a:schemeClr val="bg1">
                    <a:lumMod val="20000"/>
                    <a:lumOff val="80000"/>
                  </a:schemeClr>
                </a:solidFill>
              </a:rPr>
              <a:t>tích</a:t>
            </a:r>
            <a:r>
              <a:rPr lang="en-US" dirty="0">
                <a:solidFill>
                  <a:schemeClr val="bg1">
                    <a:lumMod val="20000"/>
                    <a:lumOff val="80000"/>
                  </a:schemeClr>
                </a:solidFill>
              </a:rPr>
              <a:t> </a:t>
            </a:r>
            <a:r>
              <a:rPr lang="en-US" dirty="0" err="1">
                <a:solidFill>
                  <a:schemeClr val="bg1">
                    <a:lumMod val="20000"/>
                    <a:lumOff val="80000"/>
                  </a:schemeClr>
                </a:solidFill>
              </a:rPr>
              <a:t>hợp</a:t>
            </a:r>
            <a:r>
              <a:rPr lang="en-US" dirty="0">
                <a:solidFill>
                  <a:schemeClr val="bg1">
                    <a:lumMod val="20000"/>
                    <a:lumOff val="80000"/>
                  </a:schemeClr>
                </a:solidFill>
              </a:rPr>
              <a:t> </a:t>
            </a:r>
            <a:r>
              <a:rPr lang="en-US" dirty="0" err="1">
                <a:solidFill>
                  <a:schemeClr val="bg1">
                    <a:lumMod val="20000"/>
                    <a:lumOff val="80000"/>
                  </a:schemeClr>
                </a:solidFill>
              </a:rPr>
              <a:t>hỗ</a:t>
            </a:r>
            <a:r>
              <a:rPr lang="en-US" dirty="0">
                <a:solidFill>
                  <a:schemeClr val="bg1">
                    <a:lumMod val="20000"/>
                    <a:lumOff val="80000"/>
                  </a:schemeClr>
                </a:solidFill>
              </a:rPr>
              <a:t> </a:t>
            </a:r>
            <a:r>
              <a:rPr lang="en-US" dirty="0" err="1">
                <a:solidFill>
                  <a:schemeClr val="bg1">
                    <a:lumMod val="20000"/>
                    <a:lumOff val="80000"/>
                  </a:schemeClr>
                </a:solidFill>
              </a:rPr>
              <a:t>trợ</a:t>
            </a:r>
            <a:r>
              <a:rPr lang="en-US" dirty="0">
                <a:solidFill>
                  <a:schemeClr val="bg1">
                    <a:lumMod val="20000"/>
                    <a:lumOff val="80000"/>
                  </a:schemeClr>
                </a:solidFill>
              </a:rPr>
              <a:t> </a:t>
            </a:r>
            <a:r>
              <a:rPr lang="en-US" dirty="0" err="1">
                <a:solidFill>
                  <a:schemeClr val="bg1">
                    <a:lumMod val="20000"/>
                    <a:lumOff val="80000"/>
                  </a:schemeClr>
                </a:solidFill>
              </a:rPr>
              <a:t>chẩn</a:t>
            </a:r>
            <a:r>
              <a:rPr lang="en-US" dirty="0">
                <a:solidFill>
                  <a:schemeClr val="bg1">
                    <a:lumMod val="20000"/>
                    <a:lumOff val="80000"/>
                  </a:schemeClr>
                </a:solidFill>
              </a:rPr>
              <a:t> </a:t>
            </a:r>
            <a:r>
              <a:rPr lang="en-US" dirty="0" err="1">
                <a:solidFill>
                  <a:schemeClr val="bg1">
                    <a:lumMod val="20000"/>
                    <a:lumOff val="80000"/>
                  </a:schemeClr>
                </a:solidFill>
              </a:rPr>
              <a:t>đoán</a:t>
            </a:r>
            <a:r>
              <a:rPr lang="en-US" dirty="0">
                <a:solidFill>
                  <a:schemeClr val="bg1">
                    <a:lumMod val="20000"/>
                    <a:lumOff val="80000"/>
                  </a:schemeClr>
                </a:solidFill>
              </a:rPr>
              <a:t> </a:t>
            </a:r>
            <a:r>
              <a:rPr lang="en-US" dirty="0" err="1">
                <a:solidFill>
                  <a:schemeClr val="bg1">
                    <a:lumMod val="20000"/>
                    <a:lumOff val="80000"/>
                  </a:schemeClr>
                </a:solidFill>
              </a:rPr>
              <a:t>hình</a:t>
            </a:r>
            <a:r>
              <a:rPr lang="en-US" dirty="0">
                <a:solidFill>
                  <a:schemeClr val="bg1">
                    <a:lumMod val="20000"/>
                    <a:lumOff val="80000"/>
                  </a:schemeClr>
                </a:solidFill>
              </a:rPr>
              <a:t> </a:t>
            </a:r>
            <a:r>
              <a:rPr lang="en-US" dirty="0" err="1" smtClean="0">
                <a:solidFill>
                  <a:schemeClr val="bg1">
                    <a:lumMod val="20000"/>
                    <a:lumOff val="80000"/>
                  </a:schemeClr>
                </a:solidFill>
              </a:rPr>
              <a:t>ảnh</a:t>
            </a:r>
            <a:r>
              <a:rPr lang="en-US" dirty="0" smtClean="0">
                <a:solidFill>
                  <a:schemeClr val="bg1">
                    <a:lumMod val="20000"/>
                    <a:lumOff val="80000"/>
                  </a:schemeClr>
                </a:solidFill>
              </a:rPr>
              <a:t> </a:t>
            </a:r>
            <a:r>
              <a:rPr lang="en-US" dirty="0" err="1">
                <a:solidFill>
                  <a:schemeClr val="bg1">
                    <a:lumMod val="20000"/>
                    <a:lumOff val="80000"/>
                  </a:schemeClr>
                </a:solidFill>
              </a:rPr>
              <a:t>cho</a:t>
            </a:r>
            <a:r>
              <a:rPr lang="en-US" dirty="0">
                <a:solidFill>
                  <a:schemeClr val="bg1">
                    <a:lumMod val="20000"/>
                    <a:lumOff val="80000"/>
                  </a:schemeClr>
                </a:solidFill>
              </a:rPr>
              <a:t> </a:t>
            </a:r>
            <a:r>
              <a:rPr lang="en-US" dirty="0" err="1">
                <a:solidFill>
                  <a:schemeClr val="bg1">
                    <a:lumMod val="20000"/>
                    <a:lumOff val="80000"/>
                  </a:schemeClr>
                </a:solidFill>
              </a:rPr>
              <a:t>bác</a:t>
            </a:r>
            <a:r>
              <a:rPr lang="en-US" dirty="0">
                <a:solidFill>
                  <a:schemeClr val="bg1">
                    <a:lumMod val="20000"/>
                    <a:lumOff val="80000"/>
                  </a:schemeClr>
                </a:solidFill>
              </a:rPr>
              <a:t> </a:t>
            </a:r>
            <a:r>
              <a:rPr lang="en-US" dirty="0" err="1">
                <a:solidFill>
                  <a:schemeClr val="bg1">
                    <a:lumMod val="20000"/>
                    <a:lumOff val="80000"/>
                  </a:schemeClr>
                </a:solidFill>
              </a:rPr>
              <a:t>sỹ</a:t>
            </a:r>
            <a:r>
              <a:rPr lang="en-US" dirty="0">
                <a:solidFill>
                  <a:schemeClr val="bg1">
                    <a:lumMod val="20000"/>
                    <a:lumOff val="80000"/>
                  </a:schemeClr>
                </a:solidFill>
              </a:rPr>
              <a:t> </a:t>
            </a:r>
            <a:r>
              <a:rPr lang="en-US" dirty="0" err="1">
                <a:solidFill>
                  <a:schemeClr val="bg1">
                    <a:lumMod val="20000"/>
                    <a:lumOff val="80000"/>
                  </a:schemeClr>
                </a:solidFill>
              </a:rPr>
              <a:t>từ</a:t>
            </a:r>
            <a:r>
              <a:rPr lang="en-US" dirty="0">
                <a:solidFill>
                  <a:schemeClr val="bg1">
                    <a:lumMod val="20000"/>
                    <a:lumOff val="80000"/>
                  </a:schemeClr>
                </a:solidFill>
              </a:rPr>
              <a:t> </a:t>
            </a:r>
            <a:r>
              <a:rPr lang="en-US" dirty="0" err="1">
                <a:solidFill>
                  <a:schemeClr val="bg1">
                    <a:lumMod val="20000"/>
                    <a:lumOff val="80000"/>
                  </a:schemeClr>
                </a:solidFill>
              </a:rPr>
              <a:t>đó</a:t>
            </a:r>
            <a:r>
              <a:rPr lang="en-US" dirty="0">
                <a:solidFill>
                  <a:schemeClr val="bg1">
                    <a:lumMod val="20000"/>
                    <a:lumOff val="80000"/>
                  </a:schemeClr>
                </a:solidFill>
              </a:rPr>
              <a:t> </a:t>
            </a:r>
            <a:r>
              <a:rPr lang="en-US" dirty="0" err="1">
                <a:solidFill>
                  <a:schemeClr val="bg1">
                    <a:lumMod val="20000"/>
                    <a:lumOff val="80000"/>
                  </a:schemeClr>
                </a:solidFill>
              </a:rPr>
              <a:t>bác</a:t>
            </a:r>
            <a:r>
              <a:rPr lang="en-US" dirty="0">
                <a:solidFill>
                  <a:schemeClr val="bg1">
                    <a:lumMod val="20000"/>
                    <a:lumOff val="80000"/>
                  </a:schemeClr>
                </a:solidFill>
              </a:rPr>
              <a:t> </a:t>
            </a:r>
            <a:r>
              <a:rPr lang="en-US" dirty="0" err="1">
                <a:solidFill>
                  <a:schemeClr val="bg1">
                    <a:lumMod val="20000"/>
                    <a:lumOff val="80000"/>
                  </a:schemeClr>
                </a:solidFill>
              </a:rPr>
              <a:t>sỹ</a:t>
            </a:r>
            <a:r>
              <a:rPr lang="en-US" dirty="0">
                <a:solidFill>
                  <a:schemeClr val="bg1">
                    <a:lumMod val="20000"/>
                    <a:lumOff val="80000"/>
                  </a:schemeClr>
                </a:solidFill>
              </a:rPr>
              <a:t> </a:t>
            </a:r>
            <a:r>
              <a:rPr lang="en-US" dirty="0" err="1">
                <a:solidFill>
                  <a:schemeClr val="bg1">
                    <a:lumMod val="20000"/>
                    <a:lumOff val="80000"/>
                  </a:schemeClr>
                </a:solidFill>
              </a:rPr>
              <a:t>có</a:t>
            </a:r>
            <a:r>
              <a:rPr lang="en-US" dirty="0">
                <a:solidFill>
                  <a:schemeClr val="bg1">
                    <a:lumMod val="20000"/>
                    <a:lumOff val="80000"/>
                  </a:schemeClr>
                </a:solidFill>
              </a:rPr>
              <a:t> </a:t>
            </a:r>
            <a:r>
              <a:rPr lang="en-US" dirty="0" err="1">
                <a:solidFill>
                  <a:schemeClr val="bg1">
                    <a:lumMod val="20000"/>
                    <a:lumOff val="80000"/>
                  </a:schemeClr>
                </a:solidFill>
              </a:rPr>
              <a:t>thể</a:t>
            </a:r>
            <a:r>
              <a:rPr lang="en-US" dirty="0">
                <a:solidFill>
                  <a:schemeClr val="bg1">
                    <a:lumMod val="20000"/>
                    <a:lumOff val="80000"/>
                  </a:schemeClr>
                </a:solidFill>
              </a:rPr>
              <a:t> </a:t>
            </a:r>
            <a:r>
              <a:rPr lang="en-US" dirty="0" err="1">
                <a:solidFill>
                  <a:schemeClr val="bg1">
                    <a:lumMod val="20000"/>
                    <a:lumOff val="80000"/>
                  </a:schemeClr>
                </a:solidFill>
              </a:rPr>
              <a:t>kết</a:t>
            </a:r>
            <a:r>
              <a:rPr lang="en-US" dirty="0">
                <a:solidFill>
                  <a:schemeClr val="bg1">
                    <a:lumMod val="20000"/>
                    <a:lumOff val="80000"/>
                  </a:schemeClr>
                </a:solidFill>
              </a:rPr>
              <a:t> </a:t>
            </a:r>
            <a:r>
              <a:rPr lang="en-US" dirty="0" err="1">
                <a:solidFill>
                  <a:schemeClr val="bg1">
                    <a:lumMod val="20000"/>
                    <a:lumOff val="80000"/>
                  </a:schemeClr>
                </a:solidFill>
              </a:rPr>
              <a:t>luận</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chính</a:t>
            </a:r>
            <a:r>
              <a:rPr lang="en-US" dirty="0">
                <a:solidFill>
                  <a:schemeClr val="bg1">
                    <a:lumMod val="20000"/>
                    <a:lumOff val="80000"/>
                  </a:schemeClr>
                </a:solidFill>
              </a:rPr>
              <a:t> </a:t>
            </a:r>
            <a:r>
              <a:rPr lang="en-US" dirty="0" err="1">
                <a:solidFill>
                  <a:schemeClr val="bg1">
                    <a:lumMod val="20000"/>
                    <a:lumOff val="80000"/>
                  </a:schemeClr>
                </a:solidFill>
              </a:rPr>
              <a:t>xác</a:t>
            </a:r>
            <a:r>
              <a:rPr lang="en-US" dirty="0">
                <a:solidFill>
                  <a:schemeClr val="bg1">
                    <a:lumMod val="20000"/>
                    <a:lumOff val="80000"/>
                  </a:schemeClr>
                </a:solidFill>
              </a:rPr>
              <a:t> </a:t>
            </a:r>
            <a:r>
              <a:rPr lang="en-US" dirty="0" err="1">
                <a:solidFill>
                  <a:schemeClr val="bg1">
                    <a:lumMod val="20000"/>
                    <a:lumOff val="80000"/>
                  </a:schemeClr>
                </a:solidFill>
              </a:rPr>
              <a:t>hơn</a:t>
            </a:r>
            <a:r>
              <a:rPr lang="en-US" dirty="0">
                <a:solidFill>
                  <a:schemeClr val="bg1">
                    <a:lumMod val="20000"/>
                    <a:lumOff val="80000"/>
                  </a:schemeClr>
                </a:solidFill>
              </a:rPr>
              <a:t>.</a:t>
            </a:r>
          </a:p>
          <a:p>
            <a:pPr algn="just">
              <a:spcBef>
                <a:spcPts val="600"/>
              </a:spcBef>
              <a:spcAft>
                <a:spcPts val="600"/>
              </a:spcAft>
            </a:pPr>
            <a:endParaRPr lang="en-US" dirty="0">
              <a:solidFill>
                <a:schemeClr val="bg1">
                  <a:lumMod val="20000"/>
                  <a:lumOff val="80000"/>
                </a:schemeClr>
              </a:solidFill>
            </a:endParaRPr>
          </a:p>
        </p:txBody>
      </p:sp>
    </p:spTree>
    <p:extLst>
      <p:ext uri="{BB962C8B-B14F-4D97-AF65-F5344CB8AC3E}">
        <p14:creationId xmlns:p14="http://schemas.microsoft.com/office/powerpoint/2010/main" val="130141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0" dur="500"/>
                                        <p:tgtEl>
                                          <p:spTgt spid="8">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3" dur="500"/>
                                        <p:tgtEl>
                                          <p:spTgt spid="8">
                                            <p:txEl>
                                              <p:pRg st="2" end="2"/>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6" dur="500"/>
                                        <p:tgtEl>
                                          <p:spTgt spid="8">
                                            <p:txEl>
                                              <p:pRg st="3" end="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9" dur="500"/>
                                        <p:tgtEl>
                                          <p:spTgt spid="8">
                                            <p:txEl>
                                              <p:pRg st="4" end="4"/>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t>2. XÂY DỰNG HỆ THỐNG</a:t>
            </a:r>
            <a:endParaRPr sz="3000" dirty="0"/>
          </a:p>
        </p:txBody>
      </p:sp>
      <p:sp>
        <p:nvSpPr>
          <p:cNvPr id="8" name="TextBox 7"/>
          <p:cNvSpPr txBox="1"/>
          <p:nvPr/>
        </p:nvSpPr>
        <p:spPr>
          <a:xfrm>
            <a:off x="1981200" y="1350079"/>
            <a:ext cx="5280991" cy="1831271"/>
          </a:xfrm>
          <a:prstGeom prst="rect">
            <a:avLst/>
          </a:prstGeom>
          <a:noFill/>
        </p:spPr>
        <p:txBody>
          <a:bodyPr wrap="square" rtlCol="0">
            <a:spAutoFit/>
          </a:bodyPr>
          <a:lstStyle/>
          <a:p>
            <a:pPr lvl="1"/>
            <a:r>
              <a:rPr lang="en-US" b="1" dirty="0">
                <a:solidFill>
                  <a:schemeClr val="bg1">
                    <a:lumMod val="20000"/>
                    <a:lumOff val="80000"/>
                  </a:schemeClr>
                </a:solidFill>
              </a:rPr>
              <a:t>2.1. </a:t>
            </a:r>
            <a:r>
              <a:rPr lang="en-US" b="1" dirty="0" err="1">
                <a:solidFill>
                  <a:schemeClr val="bg1">
                    <a:lumMod val="20000"/>
                    <a:lumOff val="80000"/>
                  </a:schemeClr>
                </a:solidFill>
              </a:rPr>
              <a:t>Khảo</a:t>
            </a:r>
            <a:r>
              <a:rPr lang="en-US" b="1" dirty="0">
                <a:solidFill>
                  <a:schemeClr val="bg1">
                    <a:lumMod val="20000"/>
                    <a:lumOff val="80000"/>
                  </a:schemeClr>
                </a:solidFill>
              </a:rPr>
              <a:t> </a:t>
            </a:r>
            <a:r>
              <a:rPr lang="en-US" b="1" dirty="0" err="1">
                <a:solidFill>
                  <a:schemeClr val="bg1">
                    <a:lumMod val="20000"/>
                    <a:lumOff val="80000"/>
                  </a:schemeClr>
                </a:solidFill>
              </a:rPr>
              <a:t>sát</a:t>
            </a:r>
            <a:r>
              <a:rPr lang="en-US" b="1" dirty="0">
                <a:solidFill>
                  <a:schemeClr val="bg1">
                    <a:lumMod val="20000"/>
                    <a:lumOff val="80000"/>
                  </a:schemeClr>
                </a:solidFill>
              </a:rPr>
              <a:t> </a:t>
            </a:r>
            <a:endParaRPr lang="en-US" b="1" dirty="0" smtClean="0">
              <a:solidFill>
                <a:schemeClr val="bg1">
                  <a:lumMod val="20000"/>
                  <a:lumOff val="80000"/>
                </a:schemeClr>
              </a:solidFill>
            </a:endParaRPr>
          </a:p>
          <a:p>
            <a:pPr lvl="1"/>
            <a:endParaRPr lang="en-US" sz="1300" b="1" dirty="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Arial" panose="020B0604020202020204" pitchFamily="34" charset="0"/>
              <a:buChar char="•"/>
            </a:pPr>
            <a:r>
              <a:rPr lang="en-US" dirty="0">
                <a:solidFill>
                  <a:schemeClr val="bg1">
                    <a:lumMod val="20000"/>
                    <a:lumOff val="80000"/>
                  </a:schemeClr>
                </a:solidFill>
              </a:rPr>
              <a:t> </a:t>
            </a:r>
            <a:r>
              <a:rPr lang="en-US" dirty="0" smtClean="0">
                <a:solidFill>
                  <a:schemeClr val="bg1">
                    <a:lumMod val="20000"/>
                    <a:lumOff val="80000"/>
                  </a:schemeClr>
                </a:solidFill>
              </a:rPr>
              <a:t>   </a:t>
            </a:r>
            <a:r>
              <a:rPr lang="en-US" dirty="0" err="1" smtClean="0">
                <a:solidFill>
                  <a:schemeClr val="bg1">
                    <a:lumMod val="20000"/>
                    <a:lumOff val="80000"/>
                  </a:schemeClr>
                </a:solidFill>
              </a:rPr>
              <a:t>Tên</a:t>
            </a:r>
            <a:r>
              <a:rPr lang="en-US" dirty="0" smtClean="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thống</a:t>
            </a:r>
            <a:r>
              <a:rPr lang="en-US" dirty="0">
                <a:solidFill>
                  <a:schemeClr val="bg1">
                    <a:lumMod val="20000"/>
                    <a:lumOff val="80000"/>
                  </a:schemeClr>
                </a:solidFill>
              </a:rPr>
              <a:t> </a:t>
            </a:r>
            <a:r>
              <a:rPr lang="en-US" dirty="0" err="1">
                <a:solidFill>
                  <a:schemeClr val="bg1">
                    <a:lumMod val="20000"/>
                    <a:lumOff val="80000"/>
                  </a:schemeClr>
                </a:solidFill>
              </a:rPr>
              <a:t>khảo</a:t>
            </a:r>
            <a:r>
              <a:rPr lang="en-US" dirty="0">
                <a:solidFill>
                  <a:schemeClr val="bg1">
                    <a:lumMod val="20000"/>
                    <a:lumOff val="80000"/>
                  </a:schemeClr>
                </a:solidFill>
              </a:rPr>
              <a:t> </a:t>
            </a:r>
            <a:r>
              <a:rPr lang="en-US" dirty="0" err="1">
                <a:solidFill>
                  <a:schemeClr val="bg1">
                    <a:lumMod val="20000"/>
                    <a:lumOff val="80000"/>
                  </a:schemeClr>
                </a:solidFill>
              </a:rPr>
              <a:t>sát</a:t>
            </a:r>
            <a:r>
              <a:rPr lang="en-US" dirty="0">
                <a:solidFill>
                  <a:schemeClr val="bg1">
                    <a:lumMod val="20000"/>
                    <a:lumOff val="80000"/>
                  </a:schemeClr>
                </a:solidFill>
              </a:rPr>
              <a:t>: </a:t>
            </a:r>
            <a:r>
              <a:rPr lang="en-US" dirty="0" err="1">
                <a:solidFill>
                  <a:schemeClr val="bg1">
                    <a:lumMod val="20000"/>
                    <a:lumOff val="80000"/>
                  </a:schemeClr>
                </a:solidFill>
              </a:rPr>
              <a:t>Hệ</a:t>
            </a:r>
            <a:r>
              <a:rPr lang="en-US" dirty="0">
                <a:solidFill>
                  <a:schemeClr val="bg1">
                    <a:lumMod val="20000"/>
                    <a:lumOff val="80000"/>
                  </a:schemeClr>
                </a:solidFill>
              </a:rPr>
              <a:t> </a:t>
            </a:r>
            <a:r>
              <a:rPr lang="en-US" dirty="0" err="1">
                <a:solidFill>
                  <a:schemeClr val="bg1">
                    <a:lumMod val="20000"/>
                    <a:lumOff val="80000"/>
                  </a:schemeClr>
                </a:solidFill>
              </a:rPr>
              <a:t>thống</a:t>
            </a:r>
            <a:r>
              <a:rPr lang="en-US" dirty="0">
                <a:solidFill>
                  <a:schemeClr val="bg1">
                    <a:lumMod val="20000"/>
                    <a:lumOff val="80000"/>
                  </a:schemeClr>
                </a:solidFill>
              </a:rPr>
              <a:t> </a:t>
            </a:r>
            <a:r>
              <a:rPr lang="en-US" dirty="0" err="1">
                <a:solidFill>
                  <a:schemeClr val="bg1">
                    <a:lumMod val="20000"/>
                    <a:lumOff val="80000"/>
                  </a:schemeClr>
                </a:solidFill>
              </a:rPr>
              <a:t>quản</a:t>
            </a:r>
            <a:r>
              <a:rPr lang="en-US" dirty="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khám</a:t>
            </a:r>
            <a:r>
              <a:rPr lang="en-US" dirty="0">
                <a:solidFill>
                  <a:schemeClr val="bg1">
                    <a:lumMod val="20000"/>
                    <a:lumOff val="80000"/>
                  </a:schemeClr>
                </a:solidFill>
              </a:rPr>
              <a:t> </a:t>
            </a:r>
            <a:r>
              <a:rPr lang="en-US" dirty="0" err="1">
                <a:solidFill>
                  <a:schemeClr val="bg1">
                    <a:lumMod val="20000"/>
                    <a:lumOff val="80000"/>
                  </a:schemeClr>
                </a:solidFill>
              </a:rPr>
              <a:t>chữa</a:t>
            </a:r>
            <a:r>
              <a:rPr lang="en-US" dirty="0">
                <a:solidFill>
                  <a:schemeClr val="bg1">
                    <a:lumMod val="20000"/>
                    <a:lumOff val="80000"/>
                  </a:schemeClr>
                </a:solidFill>
              </a:rPr>
              <a:t> </a:t>
            </a:r>
            <a:r>
              <a:rPr lang="en-US" dirty="0" err="1">
                <a:solidFill>
                  <a:schemeClr val="bg1">
                    <a:lumMod val="20000"/>
                    <a:lumOff val="80000"/>
                  </a:schemeClr>
                </a:solidFill>
              </a:rPr>
              <a:t>bệnh</a:t>
            </a:r>
            <a:endParaRPr lang="en-US" dirty="0">
              <a:solidFill>
                <a:schemeClr val="bg1">
                  <a:lumMod val="20000"/>
                  <a:lumOff val="80000"/>
                </a:schemeClr>
              </a:solidFill>
            </a:endParaRPr>
          </a:p>
          <a:p>
            <a:pPr marL="285750" lvl="2" indent="-285750">
              <a:spcBef>
                <a:spcPts val="600"/>
              </a:spcBef>
              <a:spcAft>
                <a:spcPts val="600"/>
              </a:spcAft>
              <a:buClr>
                <a:schemeClr val="bg1">
                  <a:lumMod val="20000"/>
                  <a:lumOff val="80000"/>
                </a:schemeClr>
              </a:buClr>
              <a:buFont typeface="Arial" panose="020B0604020202020204" pitchFamily="34" charset="0"/>
              <a:buChar char="•"/>
            </a:pPr>
            <a:r>
              <a:rPr lang="en-US" dirty="0" smtClean="0">
                <a:solidFill>
                  <a:schemeClr val="bg1">
                    <a:lumMod val="20000"/>
                    <a:lumOff val="80000"/>
                  </a:schemeClr>
                </a:solidFill>
              </a:rPr>
              <a:t>    </a:t>
            </a:r>
            <a:r>
              <a:rPr lang="en-US" dirty="0" err="1" smtClean="0">
                <a:solidFill>
                  <a:schemeClr val="bg1">
                    <a:lumMod val="20000"/>
                    <a:lumOff val="80000"/>
                  </a:schemeClr>
                </a:solidFill>
              </a:rPr>
              <a:t>Địa</a:t>
            </a:r>
            <a:r>
              <a:rPr lang="en-US" dirty="0" smtClean="0">
                <a:solidFill>
                  <a:schemeClr val="bg1">
                    <a:lumMod val="20000"/>
                    <a:lumOff val="80000"/>
                  </a:schemeClr>
                </a:solidFill>
              </a:rPr>
              <a:t> </a:t>
            </a:r>
            <a:r>
              <a:rPr lang="en-US" dirty="0" err="1">
                <a:solidFill>
                  <a:schemeClr val="bg1">
                    <a:lumMod val="20000"/>
                    <a:lumOff val="80000"/>
                  </a:schemeClr>
                </a:solidFill>
              </a:rPr>
              <a:t>điểm</a:t>
            </a:r>
            <a:r>
              <a:rPr lang="en-US" dirty="0">
                <a:solidFill>
                  <a:schemeClr val="bg1">
                    <a:lumMod val="20000"/>
                    <a:lumOff val="80000"/>
                  </a:schemeClr>
                </a:solidFill>
              </a:rPr>
              <a:t> </a:t>
            </a:r>
            <a:r>
              <a:rPr lang="en-US" dirty="0" err="1">
                <a:solidFill>
                  <a:schemeClr val="bg1">
                    <a:lumMod val="20000"/>
                    <a:lumOff val="80000"/>
                  </a:schemeClr>
                </a:solidFill>
              </a:rPr>
              <a:t>khảo</a:t>
            </a:r>
            <a:r>
              <a:rPr lang="en-US" dirty="0">
                <a:solidFill>
                  <a:schemeClr val="bg1">
                    <a:lumMod val="20000"/>
                    <a:lumOff val="80000"/>
                  </a:schemeClr>
                </a:solidFill>
              </a:rPr>
              <a:t> </a:t>
            </a:r>
            <a:r>
              <a:rPr lang="en-US" dirty="0" err="1">
                <a:solidFill>
                  <a:schemeClr val="bg1">
                    <a:lumMod val="20000"/>
                    <a:lumOff val="80000"/>
                  </a:schemeClr>
                </a:solidFill>
              </a:rPr>
              <a:t>sát</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viện</a:t>
            </a:r>
            <a:r>
              <a:rPr lang="en-US" dirty="0">
                <a:solidFill>
                  <a:schemeClr val="bg1">
                    <a:lumMod val="20000"/>
                    <a:lumOff val="80000"/>
                  </a:schemeClr>
                </a:solidFill>
              </a:rPr>
              <a:t> </a:t>
            </a:r>
            <a:r>
              <a:rPr lang="en-US" dirty="0" err="1">
                <a:solidFill>
                  <a:schemeClr val="bg1">
                    <a:lumMod val="20000"/>
                    <a:lumOff val="80000"/>
                  </a:schemeClr>
                </a:solidFill>
              </a:rPr>
              <a:t>đa</a:t>
            </a:r>
            <a:r>
              <a:rPr lang="en-US" dirty="0">
                <a:solidFill>
                  <a:schemeClr val="bg1">
                    <a:lumMod val="20000"/>
                    <a:lumOff val="80000"/>
                  </a:schemeClr>
                </a:solidFill>
              </a:rPr>
              <a:t> </a:t>
            </a:r>
            <a:r>
              <a:rPr lang="en-US" dirty="0" err="1">
                <a:solidFill>
                  <a:schemeClr val="bg1">
                    <a:lumMod val="20000"/>
                    <a:lumOff val="80000"/>
                  </a:schemeClr>
                </a:solidFill>
              </a:rPr>
              <a:t>khoa</a:t>
            </a:r>
            <a:r>
              <a:rPr lang="en-US" dirty="0">
                <a:solidFill>
                  <a:schemeClr val="bg1">
                    <a:lumMod val="20000"/>
                    <a:lumOff val="80000"/>
                  </a:schemeClr>
                </a:solidFill>
              </a:rPr>
              <a:t> </a:t>
            </a:r>
            <a:r>
              <a:rPr lang="en-US" dirty="0" err="1">
                <a:solidFill>
                  <a:schemeClr val="bg1">
                    <a:lumMod val="20000"/>
                    <a:lumOff val="80000"/>
                  </a:schemeClr>
                </a:solidFill>
              </a:rPr>
              <a:t>Phúc</a:t>
            </a:r>
            <a:r>
              <a:rPr lang="en-US" dirty="0">
                <a:solidFill>
                  <a:schemeClr val="bg1">
                    <a:lumMod val="20000"/>
                    <a:lumOff val="80000"/>
                  </a:schemeClr>
                </a:solidFill>
              </a:rPr>
              <a:t> </a:t>
            </a:r>
            <a:r>
              <a:rPr lang="en-US" dirty="0" err="1">
                <a:solidFill>
                  <a:schemeClr val="bg1">
                    <a:lumMod val="20000"/>
                    <a:lumOff val="80000"/>
                  </a:schemeClr>
                </a:solidFill>
              </a:rPr>
              <a:t>Sơn</a:t>
            </a:r>
            <a:endParaRPr lang="en-US" dirty="0">
              <a:solidFill>
                <a:schemeClr val="bg1">
                  <a:lumMod val="20000"/>
                  <a:lumOff val="80000"/>
                </a:schemeClr>
              </a:solidFill>
            </a:endParaRPr>
          </a:p>
          <a:p>
            <a:pPr marL="285750" lvl="2" indent="-285750">
              <a:spcBef>
                <a:spcPts val="600"/>
              </a:spcBef>
              <a:spcAft>
                <a:spcPts val="600"/>
              </a:spcAft>
              <a:buClr>
                <a:schemeClr val="bg1">
                  <a:lumMod val="20000"/>
                  <a:lumOff val="80000"/>
                </a:schemeClr>
              </a:buClr>
              <a:buFont typeface="Arial" panose="020B0604020202020204" pitchFamily="34" charset="0"/>
              <a:buChar char="•"/>
            </a:pPr>
            <a:r>
              <a:rPr lang="en-US" dirty="0" smtClean="0">
                <a:solidFill>
                  <a:schemeClr val="bg1">
                    <a:lumMod val="20000"/>
                    <a:lumOff val="80000"/>
                  </a:schemeClr>
                </a:solidFill>
              </a:rPr>
              <a:t>    </a:t>
            </a:r>
            <a:r>
              <a:rPr lang="en-US" dirty="0" err="1" smtClean="0">
                <a:solidFill>
                  <a:schemeClr val="bg1">
                    <a:lumMod val="20000"/>
                    <a:lumOff val="80000"/>
                  </a:schemeClr>
                </a:solidFill>
              </a:rPr>
              <a:t>Địa</a:t>
            </a:r>
            <a:r>
              <a:rPr lang="en-US" dirty="0" smtClean="0">
                <a:solidFill>
                  <a:schemeClr val="bg1">
                    <a:lumMod val="20000"/>
                    <a:lumOff val="80000"/>
                  </a:schemeClr>
                </a:solidFill>
              </a:rPr>
              <a:t> </a:t>
            </a:r>
            <a:r>
              <a:rPr lang="en-US" dirty="0" err="1">
                <a:solidFill>
                  <a:schemeClr val="bg1">
                    <a:lumMod val="20000"/>
                    <a:lumOff val="80000"/>
                  </a:schemeClr>
                </a:solidFill>
              </a:rPr>
              <a:t>chỉ</a:t>
            </a:r>
            <a:r>
              <a:rPr lang="en-US" dirty="0">
                <a:solidFill>
                  <a:schemeClr val="bg1">
                    <a:lumMod val="20000"/>
                    <a:lumOff val="80000"/>
                  </a:schemeClr>
                </a:solidFill>
              </a:rPr>
              <a:t>: </a:t>
            </a:r>
            <a:r>
              <a:rPr lang="en-US" dirty="0" err="1">
                <a:solidFill>
                  <a:schemeClr val="bg1">
                    <a:lumMod val="20000"/>
                    <a:lumOff val="80000"/>
                  </a:schemeClr>
                </a:solidFill>
              </a:rPr>
              <a:t>Xã</a:t>
            </a:r>
            <a:r>
              <a:rPr lang="en-US" dirty="0">
                <a:solidFill>
                  <a:schemeClr val="bg1">
                    <a:lumMod val="20000"/>
                    <a:lumOff val="80000"/>
                  </a:schemeClr>
                </a:solidFill>
              </a:rPr>
              <a:t> </a:t>
            </a:r>
            <a:r>
              <a:rPr lang="en-US" dirty="0" err="1">
                <a:solidFill>
                  <a:schemeClr val="bg1">
                    <a:lumMod val="20000"/>
                    <a:lumOff val="80000"/>
                  </a:schemeClr>
                </a:solidFill>
              </a:rPr>
              <a:t>Dương</a:t>
            </a:r>
            <a:r>
              <a:rPr lang="en-US" dirty="0">
                <a:solidFill>
                  <a:schemeClr val="bg1">
                    <a:lumMod val="20000"/>
                    <a:lumOff val="80000"/>
                  </a:schemeClr>
                </a:solidFill>
              </a:rPr>
              <a:t> </a:t>
            </a:r>
            <a:r>
              <a:rPr lang="en-US" dirty="0" err="1">
                <a:solidFill>
                  <a:schemeClr val="bg1">
                    <a:lumMod val="20000"/>
                    <a:lumOff val="80000"/>
                  </a:schemeClr>
                </a:solidFill>
              </a:rPr>
              <a:t>Phúc</a:t>
            </a:r>
            <a:r>
              <a:rPr lang="en-US" dirty="0">
                <a:solidFill>
                  <a:schemeClr val="bg1">
                    <a:lumMod val="20000"/>
                    <a:lumOff val="80000"/>
                  </a:schemeClr>
                </a:solidFill>
              </a:rPr>
              <a:t>, </a:t>
            </a:r>
            <a:r>
              <a:rPr lang="en-US" dirty="0" err="1">
                <a:solidFill>
                  <a:schemeClr val="bg1">
                    <a:lumMod val="20000"/>
                    <a:lumOff val="80000"/>
                  </a:schemeClr>
                </a:solidFill>
              </a:rPr>
              <a:t>huyện</a:t>
            </a:r>
            <a:r>
              <a:rPr lang="en-US" dirty="0">
                <a:solidFill>
                  <a:schemeClr val="bg1">
                    <a:lumMod val="20000"/>
                    <a:lumOff val="80000"/>
                  </a:schemeClr>
                </a:solidFill>
              </a:rPr>
              <a:t> </a:t>
            </a:r>
            <a:r>
              <a:rPr lang="en-US" dirty="0" err="1">
                <a:solidFill>
                  <a:schemeClr val="bg1">
                    <a:lumMod val="20000"/>
                    <a:lumOff val="80000"/>
                  </a:schemeClr>
                </a:solidFill>
              </a:rPr>
              <a:t>Thái</a:t>
            </a:r>
            <a:r>
              <a:rPr lang="en-US" dirty="0">
                <a:solidFill>
                  <a:schemeClr val="bg1">
                    <a:lumMod val="20000"/>
                    <a:lumOff val="80000"/>
                  </a:schemeClr>
                </a:solidFill>
              </a:rPr>
              <a:t> </a:t>
            </a:r>
            <a:r>
              <a:rPr lang="en-US" dirty="0" err="1">
                <a:solidFill>
                  <a:schemeClr val="bg1">
                    <a:lumMod val="20000"/>
                    <a:lumOff val="80000"/>
                  </a:schemeClr>
                </a:solidFill>
              </a:rPr>
              <a:t>Thụy</a:t>
            </a:r>
            <a:r>
              <a:rPr lang="en-US" dirty="0">
                <a:solidFill>
                  <a:schemeClr val="bg1">
                    <a:lumMod val="20000"/>
                    <a:lumOff val="80000"/>
                  </a:schemeClr>
                </a:solidFill>
              </a:rPr>
              <a:t>, </a:t>
            </a:r>
            <a:r>
              <a:rPr lang="en-US" dirty="0" err="1">
                <a:solidFill>
                  <a:schemeClr val="bg1">
                    <a:lumMod val="20000"/>
                    <a:lumOff val="80000"/>
                  </a:schemeClr>
                </a:solidFill>
              </a:rPr>
              <a:t>tỉnh</a:t>
            </a:r>
            <a:r>
              <a:rPr lang="en-US" dirty="0">
                <a:solidFill>
                  <a:schemeClr val="bg1">
                    <a:lumMod val="20000"/>
                    <a:lumOff val="80000"/>
                  </a:schemeClr>
                </a:solidFill>
              </a:rPr>
              <a:t> </a:t>
            </a:r>
            <a:r>
              <a:rPr lang="en-US" dirty="0" err="1">
                <a:solidFill>
                  <a:schemeClr val="bg1">
                    <a:lumMod val="20000"/>
                    <a:lumOff val="80000"/>
                  </a:schemeClr>
                </a:solidFill>
              </a:rPr>
              <a:t>Thái</a:t>
            </a:r>
            <a:r>
              <a:rPr lang="en-US" dirty="0">
                <a:solidFill>
                  <a:schemeClr val="bg1">
                    <a:lumMod val="20000"/>
                    <a:lumOff val="80000"/>
                  </a:schemeClr>
                </a:solidFill>
              </a:rPr>
              <a:t> </a:t>
            </a:r>
            <a:r>
              <a:rPr lang="en-US" dirty="0" err="1">
                <a:solidFill>
                  <a:schemeClr val="bg1">
                    <a:lumMod val="20000"/>
                    <a:lumOff val="80000"/>
                  </a:schemeClr>
                </a:solidFill>
              </a:rPr>
              <a:t>Bình</a:t>
            </a:r>
            <a:endParaRPr lang="en-US" dirty="0">
              <a:solidFill>
                <a:schemeClr val="bg1">
                  <a:lumMod val="20000"/>
                  <a:lumOff val="80000"/>
                </a:schemeClr>
              </a:solidFill>
            </a:endParaRPr>
          </a:p>
          <a:p>
            <a:endParaRPr lang="en-US" dirty="0">
              <a:solidFill>
                <a:schemeClr val="bg1">
                  <a:lumMod val="20000"/>
                  <a:lumOff val="80000"/>
                </a:schemeClr>
              </a:solidFill>
            </a:endParaRPr>
          </a:p>
        </p:txBody>
      </p:sp>
    </p:spTree>
    <p:extLst>
      <p:ext uri="{BB962C8B-B14F-4D97-AF65-F5344CB8AC3E}">
        <p14:creationId xmlns:p14="http://schemas.microsoft.com/office/powerpoint/2010/main" val="16072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arn(inVertical)">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5" dur="500"/>
                                        <p:tgtEl>
                                          <p:spTgt spid="8">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8" dur="500"/>
                                        <p:tgtEl>
                                          <p:spTgt spid="8">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t>2. XÂY DỰNG HỆ THỐNG</a:t>
            </a:r>
            <a:endParaRPr sz="3000"/>
          </a:p>
        </p:txBody>
      </p:sp>
      <p:sp>
        <p:nvSpPr>
          <p:cNvPr id="8" name="TextBox 7"/>
          <p:cNvSpPr txBox="1"/>
          <p:nvPr/>
        </p:nvSpPr>
        <p:spPr>
          <a:xfrm>
            <a:off x="1981200" y="1345615"/>
            <a:ext cx="5280991" cy="2292935"/>
          </a:xfrm>
          <a:prstGeom prst="rect">
            <a:avLst/>
          </a:prstGeom>
          <a:noFill/>
        </p:spPr>
        <p:txBody>
          <a:bodyPr wrap="square" rtlCol="0">
            <a:spAutoFit/>
          </a:bodyPr>
          <a:lstStyle/>
          <a:p>
            <a:pPr lvl="1">
              <a:spcBef>
                <a:spcPts val="600"/>
              </a:spcBef>
              <a:spcAft>
                <a:spcPts val="600"/>
              </a:spcAft>
            </a:pPr>
            <a:r>
              <a:rPr lang="en-US" b="1" dirty="0">
                <a:solidFill>
                  <a:schemeClr val="bg1">
                    <a:lumMod val="20000"/>
                    <a:lumOff val="80000"/>
                  </a:schemeClr>
                </a:solidFill>
              </a:rPr>
              <a:t>2.1. </a:t>
            </a:r>
            <a:r>
              <a:rPr lang="en-US" b="1" dirty="0" err="1" smtClean="0">
                <a:solidFill>
                  <a:schemeClr val="bg1">
                    <a:lumMod val="20000"/>
                    <a:lumOff val="80000"/>
                  </a:schemeClr>
                </a:solidFill>
              </a:rPr>
              <a:t>Cơ</a:t>
            </a:r>
            <a:r>
              <a:rPr lang="en-US" b="1" dirty="0" smtClean="0">
                <a:solidFill>
                  <a:schemeClr val="bg1">
                    <a:lumMod val="20000"/>
                    <a:lumOff val="80000"/>
                  </a:schemeClr>
                </a:solidFill>
              </a:rPr>
              <a:t> </a:t>
            </a:r>
            <a:r>
              <a:rPr lang="en-US" b="1" dirty="0" err="1" smtClean="0">
                <a:solidFill>
                  <a:schemeClr val="bg1">
                    <a:lumMod val="20000"/>
                    <a:lumOff val="80000"/>
                  </a:schemeClr>
                </a:solidFill>
              </a:rPr>
              <a:t>cấu</a:t>
            </a:r>
            <a:r>
              <a:rPr lang="en-US" b="1" dirty="0" smtClean="0">
                <a:solidFill>
                  <a:schemeClr val="bg1">
                    <a:lumMod val="20000"/>
                    <a:lumOff val="80000"/>
                  </a:schemeClr>
                </a:solidFill>
              </a:rPr>
              <a:t> </a:t>
            </a:r>
            <a:r>
              <a:rPr lang="en-US" b="1" dirty="0" err="1" smtClean="0">
                <a:solidFill>
                  <a:schemeClr val="bg1">
                    <a:lumMod val="20000"/>
                    <a:lumOff val="80000"/>
                  </a:schemeClr>
                </a:solidFill>
              </a:rPr>
              <a:t>tổ</a:t>
            </a:r>
            <a:r>
              <a:rPr lang="en-US" b="1" dirty="0" smtClean="0">
                <a:solidFill>
                  <a:schemeClr val="bg1">
                    <a:lumMod val="20000"/>
                    <a:lumOff val="80000"/>
                  </a:schemeClr>
                </a:solidFill>
              </a:rPr>
              <a:t> </a:t>
            </a:r>
            <a:r>
              <a:rPr lang="en-US" b="1" dirty="0" err="1" smtClean="0">
                <a:solidFill>
                  <a:schemeClr val="bg1">
                    <a:lumMod val="20000"/>
                    <a:lumOff val="80000"/>
                  </a:schemeClr>
                </a:solidFill>
              </a:rPr>
              <a:t>chức</a:t>
            </a:r>
            <a:r>
              <a:rPr lang="en-US" b="1" dirty="0" smtClean="0">
                <a:solidFill>
                  <a:schemeClr val="bg1">
                    <a:lumMod val="20000"/>
                    <a:lumOff val="80000"/>
                  </a:schemeClr>
                </a:solidFill>
              </a:rPr>
              <a:t> </a:t>
            </a:r>
            <a:endParaRPr lang="en-US" b="1" dirty="0">
              <a:solidFill>
                <a:schemeClr val="bg1">
                  <a:lumMod val="20000"/>
                  <a:lumOff val="80000"/>
                </a:schemeClr>
              </a:solidFill>
            </a:endParaRPr>
          </a:p>
          <a:p>
            <a:pPr lvl="1">
              <a:spcBef>
                <a:spcPts val="600"/>
              </a:spcBef>
              <a:spcAft>
                <a:spcPts val="600"/>
              </a:spcAft>
            </a:pP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viện</a:t>
            </a:r>
            <a:r>
              <a:rPr lang="en-US" dirty="0">
                <a:solidFill>
                  <a:schemeClr val="bg1">
                    <a:lumMod val="20000"/>
                    <a:lumOff val="80000"/>
                  </a:schemeClr>
                </a:solidFill>
              </a:rPr>
              <a:t> </a:t>
            </a:r>
            <a:r>
              <a:rPr lang="en-US" dirty="0" err="1">
                <a:solidFill>
                  <a:schemeClr val="bg1">
                    <a:lumMod val="20000"/>
                    <a:lumOff val="80000"/>
                  </a:schemeClr>
                </a:solidFill>
              </a:rPr>
              <a:t>gồm</a:t>
            </a:r>
            <a:r>
              <a:rPr lang="en-US" dirty="0">
                <a:solidFill>
                  <a:schemeClr val="bg1">
                    <a:lumMod val="20000"/>
                    <a:lumOff val="80000"/>
                  </a:schemeClr>
                </a:solidFill>
              </a:rPr>
              <a:t> 3 </a:t>
            </a:r>
            <a:r>
              <a:rPr lang="en-US" dirty="0" err="1">
                <a:solidFill>
                  <a:schemeClr val="bg1">
                    <a:lumMod val="20000"/>
                    <a:lumOff val="80000"/>
                  </a:schemeClr>
                </a:solidFill>
              </a:rPr>
              <a:t>bộ</a:t>
            </a:r>
            <a:r>
              <a:rPr lang="en-US" dirty="0">
                <a:solidFill>
                  <a:schemeClr val="bg1">
                    <a:lumMod val="20000"/>
                    <a:lumOff val="80000"/>
                  </a:schemeClr>
                </a:solidFill>
              </a:rPr>
              <a:t> </a:t>
            </a:r>
            <a:r>
              <a:rPr lang="en-US" dirty="0" err="1" smtClean="0">
                <a:solidFill>
                  <a:schemeClr val="bg1">
                    <a:lumMod val="20000"/>
                    <a:lumOff val="80000"/>
                  </a:schemeClr>
                </a:solidFill>
              </a:rPr>
              <a:t>phận</a:t>
            </a:r>
            <a:r>
              <a:rPr lang="en-US" dirty="0" smtClean="0">
                <a:solidFill>
                  <a:schemeClr val="bg1">
                    <a:lumMod val="20000"/>
                    <a:lumOff val="80000"/>
                  </a:schemeClr>
                </a:solidFill>
              </a:rPr>
              <a:t> </a:t>
            </a:r>
            <a:r>
              <a:rPr lang="en-US" dirty="0" err="1">
                <a:solidFill>
                  <a:schemeClr val="bg1">
                    <a:lumMod val="20000"/>
                    <a:lumOff val="80000"/>
                  </a:schemeClr>
                </a:solidFill>
              </a:rPr>
              <a:t>chính</a:t>
            </a:r>
            <a:r>
              <a:rPr lang="en-US" dirty="0" smtClean="0">
                <a:solidFill>
                  <a:schemeClr val="bg1">
                    <a:lumMod val="20000"/>
                    <a:lumOff val="80000"/>
                  </a:schemeClr>
                </a:solidFill>
              </a:rPr>
              <a:t>:</a:t>
            </a:r>
            <a:endParaRPr lang="en-US" sz="1300" b="1" dirty="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Bộ</a:t>
            </a:r>
            <a:r>
              <a:rPr lang="en-US" dirty="0">
                <a:solidFill>
                  <a:schemeClr val="bg1">
                    <a:lumMod val="20000"/>
                    <a:lumOff val="80000"/>
                  </a:schemeClr>
                </a:solidFill>
              </a:rPr>
              <a:t> </a:t>
            </a:r>
            <a:r>
              <a:rPr lang="en-US" dirty="0" err="1">
                <a:solidFill>
                  <a:schemeClr val="bg1">
                    <a:lumMod val="20000"/>
                    <a:lumOff val="80000"/>
                  </a:schemeClr>
                </a:solidFill>
              </a:rPr>
              <a:t>phận</a:t>
            </a:r>
            <a:r>
              <a:rPr lang="en-US" dirty="0">
                <a:solidFill>
                  <a:schemeClr val="bg1">
                    <a:lumMod val="20000"/>
                    <a:lumOff val="80000"/>
                  </a:schemeClr>
                </a:solidFill>
              </a:rPr>
              <a:t> </a:t>
            </a:r>
            <a:r>
              <a:rPr lang="en-US" dirty="0" err="1">
                <a:solidFill>
                  <a:schemeClr val="bg1">
                    <a:lumMod val="20000"/>
                    <a:lumOff val="80000"/>
                  </a:schemeClr>
                </a:solidFill>
              </a:rPr>
              <a:t>tổ</a:t>
            </a:r>
            <a:r>
              <a:rPr lang="en-US" dirty="0">
                <a:solidFill>
                  <a:schemeClr val="bg1">
                    <a:lumMod val="20000"/>
                    <a:lumOff val="80000"/>
                  </a:schemeClr>
                </a:solidFill>
              </a:rPr>
              <a:t> </a:t>
            </a:r>
            <a:r>
              <a:rPr lang="en-US" dirty="0" err="1">
                <a:solidFill>
                  <a:schemeClr val="bg1">
                    <a:lumMod val="20000"/>
                    <a:lumOff val="80000"/>
                  </a:schemeClr>
                </a:solidFill>
              </a:rPr>
              <a:t>chức</a:t>
            </a:r>
            <a:r>
              <a:rPr lang="en-US" dirty="0">
                <a:solidFill>
                  <a:schemeClr val="bg1">
                    <a:lumMod val="20000"/>
                    <a:lumOff val="80000"/>
                  </a:schemeClr>
                </a:solidFill>
              </a:rPr>
              <a:t> </a:t>
            </a:r>
            <a:r>
              <a:rPr lang="en-US" dirty="0" err="1">
                <a:solidFill>
                  <a:schemeClr val="bg1">
                    <a:lumMod val="20000"/>
                    <a:lumOff val="80000"/>
                  </a:schemeClr>
                </a:solidFill>
              </a:rPr>
              <a:t>hành</a:t>
            </a:r>
            <a:r>
              <a:rPr lang="en-US" dirty="0">
                <a:solidFill>
                  <a:schemeClr val="bg1">
                    <a:lumMod val="20000"/>
                    <a:lumOff val="80000"/>
                  </a:schemeClr>
                </a:solidFill>
              </a:rPr>
              <a:t> </a:t>
            </a:r>
            <a:r>
              <a:rPr lang="en-US" dirty="0" err="1">
                <a:solidFill>
                  <a:schemeClr val="bg1">
                    <a:lumMod val="20000"/>
                    <a:lumOff val="80000"/>
                  </a:schemeClr>
                </a:solidFill>
              </a:rPr>
              <a:t>chính</a:t>
            </a:r>
            <a:r>
              <a:rPr lang="en-US" dirty="0">
                <a:solidFill>
                  <a:schemeClr val="bg1">
                    <a:lumMod val="20000"/>
                    <a:lumOff val="80000"/>
                  </a:schemeClr>
                </a:solidFill>
              </a:rPr>
              <a:t> </a:t>
            </a:r>
            <a:r>
              <a:rPr lang="en-US" dirty="0" err="1">
                <a:solidFill>
                  <a:schemeClr val="bg1">
                    <a:lumMod val="20000"/>
                    <a:lumOff val="80000"/>
                  </a:schemeClr>
                </a:solidFill>
              </a:rPr>
              <a:t>tiếp</a:t>
            </a:r>
            <a:r>
              <a:rPr lang="en-US" dirty="0">
                <a:solidFill>
                  <a:schemeClr val="bg1">
                    <a:lumMod val="20000"/>
                    <a:lumOff val="80000"/>
                  </a:schemeClr>
                </a:solidFill>
              </a:rPr>
              <a:t> </a:t>
            </a:r>
            <a:r>
              <a:rPr lang="en-US" dirty="0" err="1">
                <a:solidFill>
                  <a:schemeClr val="bg1">
                    <a:lumMod val="20000"/>
                    <a:lumOff val="80000"/>
                  </a:schemeClr>
                </a:solidFill>
              </a:rPr>
              <a:t>đón</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smtClean="0">
                <a:solidFill>
                  <a:schemeClr val="bg1">
                    <a:lumMod val="20000"/>
                    <a:lumOff val="80000"/>
                  </a:schemeClr>
                </a:solidFill>
              </a:rPr>
              <a:t>nhân</a:t>
            </a:r>
            <a:endParaRPr lang="en-US" dirty="0" smtClean="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Các</a:t>
            </a:r>
            <a:r>
              <a:rPr lang="en-US" dirty="0">
                <a:solidFill>
                  <a:schemeClr val="bg1">
                    <a:lumMod val="20000"/>
                    <a:lumOff val="80000"/>
                  </a:schemeClr>
                </a:solidFill>
              </a:rPr>
              <a:t> </a:t>
            </a:r>
            <a:r>
              <a:rPr lang="en-US" dirty="0" err="1">
                <a:solidFill>
                  <a:schemeClr val="bg1">
                    <a:lumMod val="20000"/>
                    <a:lumOff val="80000"/>
                  </a:schemeClr>
                </a:solidFill>
              </a:rPr>
              <a:t>khoa</a:t>
            </a:r>
            <a:r>
              <a:rPr lang="en-US" dirty="0">
                <a:solidFill>
                  <a:schemeClr val="bg1">
                    <a:lumMod val="20000"/>
                    <a:lumOff val="80000"/>
                  </a:schemeClr>
                </a:solidFill>
              </a:rPr>
              <a:t> </a:t>
            </a:r>
            <a:r>
              <a:rPr lang="en-US" dirty="0" err="1">
                <a:solidFill>
                  <a:schemeClr val="bg1">
                    <a:lumMod val="20000"/>
                    <a:lumOff val="80000"/>
                  </a:schemeClr>
                </a:solidFill>
              </a:rPr>
              <a:t>khám</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trong</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viện</a:t>
            </a:r>
            <a:endParaRPr lang="en-US" dirty="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Bộ</a:t>
            </a:r>
            <a:r>
              <a:rPr lang="en-US" dirty="0">
                <a:solidFill>
                  <a:schemeClr val="bg1">
                    <a:lumMod val="20000"/>
                    <a:lumOff val="80000"/>
                  </a:schemeClr>
                </a:solidFill>
              </a:rPr>
              <a:t> </a:t>
            </a:r>
            <a:r>
              <a:rPr lang="en-US" dirty="0" err="1">
                <a:solidFill>
                  <a:schemeClr val="bg1">
                    <a:lumMod val="20000"/>
                    <a:lumOff val="80000"/>
                  </a:schemeClr>
                </a:solidFill>
              </a:rPr>
              <a:t>phận</a:t>
            </a:r>
            <a:r>
              <a:rPr lang="en-US" dirty="0">
                <a:solidFill>
                  <a:schemeClr val="bg1">
                    <a:lumMod val="20000"/>
                    <a:lumOff val="80000"/>
                  </a:schemeClr>
                </a:solidFill>
              </a:rPr>
              <a:t> </a:t>
            </a:r>
            <a:r>
              <a:rPr lang="en-US" dirty="0" err="1">
                <a:solidFill>
                  <a:schemeClr val="bg1">
                    <a:lumMod val="20000"/>
                    <a:lumOff val="80000"/>
                  </a:schemeClr>
                </a:solidFill>
              </a:rPr>
              <a:t>quản</a:t>
            </a:r>
            <a:r>
              <a:rPr lang="en-US" dirty="0">
                <a:solidFill>
                  <a:schemeClr val="bg1">
                    <a:lumMod val="20000"/>
                    <a:lumOff val="80000"/>
                  </a:schemeClr>
                </a:solidFill>
              </a:rPr>
              <a:t> </a:t>
            </a:r>
            <a:r>
              <a:rPr lang="en-US" dirty="0" err="1" smtClean="0">
                <a:solidFill>
                  <a:schemeClr val="bg1">
                    <a:lumMod val="20000"/>
                    <a:lumOff val="80000"/>
                  </a:schemeClr>
                </a:solidFill>
              </a:rPr>
              <a:t>lý</a:t>
            </a:r>
            <a:r>
              <a:rPr lang="en-US" dirty="0" smtClean="0">
                <a:solidFill>
                  <a:schemeClr val="bg1">
                    <a:lumMod val="20000"/>
                    <a:lumOff val="80000"/>
                  </a:schemeClr>
                </a:solidFill>
              </a:rPr>
              <a:t>, </a:t>
            </a:r>
            <a:r>
              <a:rPr lang="en-US" dirty="0" err="1" smtClean="0">
                <a:solidFill>
                  <a:schemeClr val="bg1">
                    <a:lumMod val="20000"/>
                    <a:lumOff val="80000"/>
                  </a:schemeClr>
                </a:solidFill>
              </a:rPr>
              <a:t>thu</a:t>
            </a:r>
            <a:r>
              <a:rPr lang="en-US" dirty="0" smtClean="0">
                <a:solidFill>
                  <a:schemeClr val="bg1">
                    <a:lumMod val="20000"/>
                    <a:lumOff val="80000"/>
                  </a:schemeClr>
                </a:solidFill>
              </a:rPr>
              <a:t> </a:t>
            </a:r>
            <a:r>
              <a:rPr lang="en-US" dirty="0" err="1" smtClean="0">
                <a:solidFill>
                  <a:schemeClr val="bg1">
                    <a:lumMod val="20000"/>
                    <a:lumOff val="80000"/>
                  </a:schemeClr>
                </a:solidFill>
              </a:rPr>
              <a:t>ngân</a:t>
            </a:r>
            <a:endParaRPr lang="en-US" dirty="0">
              <a:solidFill>
                <a:schemeClr val="bg1">
                  <a:lumMod val="20000"/>
                  <a:lumOff val="80000"/>
                </a:schemeClr>
              </a:solidFill>
            </a:endParaRPr>
          </a:p>
          <a:p>
            <a:pPr>
              <a:buClr>
                <a:schemeClr val="bg1">
                  <a:lumMod val="20000"/>
                  <a:lumOff val="80000"/>
                </a:schemeClr>
              </a:buClr>
            </a:pPr>
            <a:endParaRPr lang="en-US" dirty="0">
              <a:solidFill>
                <a:schemeClr val="bg1">
                  <a:lumMod val="20000"/>
                  <a:lumOff val="80000"/>
                </a:schemeClr>
              </a:solidFill>
            </a:endParaRPr>
          </a:p>
          <a:p>
            <a:pPr marL="285750" indent="-285750">
              <a:buClr>
                <a:schemeClr val="bg1">
                  <a:lumMod val="20000"/>
                  <a:lumOff val="80000"/>
                </a:schemeClr>
              </a:buClr>
              <a:buFont typeface="Wingdings" panose="05000000000000000000" pitchFamily="2" charset="2"/>
              <a:buChar char="Ø"/>
            </a:pPr>
            <a:endParaRPr lang="en-US" dirty="0">
              <a:solidFill>
                <a:schemeClr val="bg1">
                  <a:lumMod val="20000"/>
                  <a:lumOff val="80000"/>
                </a:schemeClr>
              </a:solidFill>
            </a:endParaRPr>
          </a:p>
        </p:txBody>
      </p:sp>
    </p:spTree>
    <p:extLst>
      <p:ext uri="{BB962C8B-B14F-4D97-AF65-F5344CB8AC3E}">
        <p14:creationId xmlns:p14="http://schemas.microsoft.com/office/powerpoint/2010/main" val="289007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8">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p:cTn id="1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8">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p:cTn id="22"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8">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p:cTn id="27"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t>2. XÂY DỰNG HỆ THỐNG</a:t>
            </a:r>
            <a:endParaRPr sz="3000"/>
          </a:p>
        </p:txBody>
      </p:sp>
      <p:sp>
        <p:nvSpPr>
          <p:cNvPr id="8" name="TextBox 7"/>
          <p:cNvSpPr txBox="1"/>
          <p:nvPr/>
        </p:nvSpPr>
        <p:spPr>
          <a:xfrm>
            <a:off x="1981200" y="1361986"/>
            <a:ext cx="5280991" cy="600164"/>
          </a:xfrm>
          <a:prstGeom prst="rect">
            <a:avLst/>
          </a:prstGeom>
          <a:noFill/>
        </p:spPr>
        <p:txBody>
          <a:bodyPr wrap="square" rtlCol="0">
            <a:spAutoFit/>
          </a:bodyPr>
          <a:lstStyle/>
          <a:p>
            <a:pPr lvl="1">
              <a:spcBef>
                <a:spcPts val="600"/>
              </a:spcBef>
              <a:spcAft>
                <a:spcPts val="600"/>
              </a:spcAft>
            </a:pPr>
            <a:r>
              <a:rPr lang="en-US" b="1" dirty="0" smtClean="0">
                <a:solidFill>
                  <a:schemeClr val="bg1">
                    <a:lumMod val="20000"/>
                    <a:lumOff val="80000"/>
                  </a:schemeClr>
                </a:solidFill>
              </a:rPr>
              <a:t>2.3. </a:t>
            </a:r>
            <a:r>
              <a:rPr lang="en-US" b="1" dirty="0" err="1" smtClean="0">
                <a:solidFill>
                  <a:schemeClr val="bg1">
                    <a:lumMod val="20000"/>
                    <a:lumOff val="80000"/>
                  </a:schemeClr>
                </a:solidFill>
              </a:rPr>
              <a:t>Quy</a:t>
            </a:r>
            <a:r>
              <a:rPr lang="en-US" b="1" dirty="0" smtClean="0">
                <a:solidFill>
                  <a:schemeClr val="bg1">
                    <a:lumMod val="20000"/>
                    <a:lumOff val="80000"/>
                  </a:schemeClr>
                </a:solidFill>
              </a:rPr>
              <a:t> </a:t>
            </a:r>
            <a:r>
              <a:rPr lang="en-US" b="1" dirty="0" err="1" smtClean="0">
                <a:solidFill>
                  <a:schemeClr val="bg1">
                    <a:lumMod val="20000"/>
                    <a:lumOff val="80000"/>
                  </a:schemeClr>
                </a:solidFill>
              </a:rPr>
              <a:t>trình</a:t>
            </a:r>
            <a:r>
              <a:rPr lang="en-US" b="1" dirty="0" smtClean="0">
                <a:solidFill>
                  <a:schemeClr val="bg1">
                    <a:lumMod val="20000"/>
                    <a:lumOff val="80000"/>
                  </a:schemeClr>
                </a:solidFill>
              </a:rPr>
              <a:t> </a:t>
            </a:r>
            <a:r>
              <a:rPr lang="en-US" b="1" dirty="0" err="1" smtClean="0">
                <a:solidFill>
                  <a:schemeClr val="bg1">
                    <a:lumMod val="20000"/>
                    <a:lumOff val="80000"/>
                  </a:schemeClr>
                </a:solidFill>
              </a:rPr>
              <a:t>hoạt</a:t>
            </a:r>
            <a:r>
              <a:rPr lang="en-US" b="1" dirty="0" smtClean="0">
                <a:solidFill>
                  <a:schemeClr val="bg1">
                    <a:lumMod val="20000"/>
                    <a:lumOff val="80000"/>
                  </a:schemeClr>
                </a:solidFill>
              </a:rPr>
              <a:t> </a:t>
            </a:r>
            <a:r>
              <a:rPr lang="en-US" b="1" dirty="0" err="1" smtClean="0">
                <a:solidFill>
                  <a:schemeClr val="bg1">
                    <a:lumMod val="20000"/>
                    <a:lumOff val="80000"/>
                  </a:schemeClr>
                </a:solidFill>
              </a:rPr>
              <a:t>động</a:t>
            </a:r>
            <a:r>
              <a:rPr lang="en-US" b="1" dirty="0" smtClean="0">
                <a:solidFill>
                  <a:schemeClr val="bg1">
                    <a:lumMod val="20000"/>
                    <a:lumOff val="80000"/>
                  </a:schemeClr>
                </a:solidFill>
              </a:rPr>
              <a:t> </a:t>
            </a:r>
            <a:r>
              <a:rPr lang="en-US" b="1" dirty="0" err="1" smtClean="0">
                <a:solidFill>
                  <a:schemeClr val="bg1">
                    <a:lumMod val="20000"/>
                    <a:lumOff val="80000"/>
                  </a:schemeClr>
                </a:solidFill>
              </a:rPr>
              <a:t>khám</a:t>
            </a:r>
            <a:r>
              <a:rPr lang="en-US" b="1" dirty="0" smtClean="0">
                <a:solidFill>
                  <a:schemeClr val="bg1">
                    <a:lumMod val="20000"/>
                    <a:lumOff val="80000"/>
                  </a:schemeClr>
                </a:solidFill>
              </a:rPr>
              <a:t> </a:t>
            </a:r>
            <a:r>
              <a:rPr lang="en-US" b="1" dirty="0" err="1" smtClean="0">
                <a:solidFill>
                  <a:schemeClr val="bg1">
                    <a:lumMod val="20000"/>
                    <a:lumOff val="80000"/>
                  </a:schemeClr>
                </a:solidFill>
              </a:rPr>
              <a:t>chữa</a:t>
            </a:r>
            <a:r>
              <a:rPr lang="en-US" b="1" dirty="0" smtClean="0">
                <a:solidFill>
                  <a:schemeClr val="bg1">
                    <a:lumMod val="20000"/>
                    <a:lumOff val="80000"/>
                  </a:schemeClr>
                </a:solidFill>
              </a:rPr>
              <a:t> </a:t>
            </a:r>
            <a:r>
              <a:rPr lang="en-US" b="1" dirty="0" err="1" smtClean="0">
                <a:solidFill>
                  <a:schemeClr val="bg1">
                    <a:lumMod val="20000"/>
                    <a:lumOff val="80000"/>
                  </a:schemeClr>
                </a:solidFill>
              </a:rPr>
              <a:t>bệnh</a:t>
            </a:r>
            <a:r>
              <a:rPr lang="en-US" b="1" dirty="0" smtClean="0">
                <a:solidFill>
                  <a:schemeClr val="bg1">
                    <a:lumMod val="20000"/>
                    <a:lumOff val="80000"/>
                  </a:schemeClr>
                </a:solidFill>
              </a:rPr>
              <a:t> (</a:t>
            </a:r>
            <a:r>
              <a:rPr lang="en-US" b="1" dirty="0" err="1" smtClean="0">
                <a:solidFill>
                  <a:schemeClr val="bg1">
                    <a:lumMod val="20000"/>
                    <a:lumOff val="80000"/>
                  </a:schemeClr>
                </a:solidFill>
              </a:rPr>
              <a:t>sơ</a:t>
            </a:r>
            <a:r>
              <a:rPr lang="en-US" b="1" dirty="0" smtClean="0">
                <a:solidFill>
                  <a:schemeClr val="bg1">
                    <a:lumMod val="20000"/>
                    <a:lumOff val="80000"/>
                  </a:schemeClr>
                </a:solidFill>
              </a:rPr>
              <a:t> </a:t>
            </a:r>
            <a:r>
              <a:rPr lang="en-US" b="1" dirty="0" err="1" smtClean="0">
                <a:solidFill>
                  <a:schemeClr val="bg1">
                    <a:lumMod val="20000"/>
                    <a:lumOff val="80000"/>
                  </a:schemeClr>
                </a:solidFill>
              </a:rPr>
              <a:t>đồ</a:t>
            </a:r>
            <a:r>
              <a:rPr lang="en-US" b="1" dirty="0" smtClean="0">
                <a:solidFill>
                  <a:schemeClr val="bg1">
                    <a:lumMod val="20000"/>
                    <a:lumOff val="80000"/>
                  </a:schemeClr>
                </a:solidFill>
              </a:rPr>
              <a:t> </a:t>
            </a:r>
            <a:r>
              <a:rPr lang="en-US" b="1" dirty="0" err="1" smtClean="0">
                <a:solidFill>
                  <a:schemeClr val="bg1">
                    <a:lumMod val="20000"/>
                    <a:lumOff val="80000"/>
                  </a:schemeClr>
                </a:solidFill>
              </a:rPr>
              <a:t>nghiệp</a:t>
            </a:r>
            <a:r>
              <a:rPr lang="en-US" b="1" dirty="0" smtClean="0">
                <a:solidFill>
                  <a:schemeClr val="bg1">
                    <a:lumMod val="20000"/>
                    <a:lumOff val="80000"/>
                  </a:schemeClr>
                </a:solidFill>
              </a:rPr>
              <a:t> </a:t>
            </a:r>
            <a:r>
              <a:rPr lang="en-US" b="1" dirty="0" err="1" smtClean="0">
                <a:solidFill>
                  <a:schemeClr val="bg1">
                    <a:lumMod val="20000"/>
                    <a:lumOff val="80000"/>
                  </a:schemeClr>
                </a:solidFill>
              </a:rPr>
              <a:t>vụ</a:t>
            </a:r>
            <a:r>
              <a:rPr lang="en-US" b="1" dirty="0" smtClean="0">
                <a:solidFill>
                  <a:schemeClr val="bg1">
                    <a:lumMod val="20000"/>
                    <a:lumOff val="80000"/>
                  </a:schemeClr>
                </a:solidFill>
              </a:rPr>
              <a:t>)</a:t>
            </a:r>
            <a:endParaRPr lang="en-US" sz="1300" b="1" dirty="0">
              <a:solidFill>
                <a:schemeClr val="bg1">
                  <a:lumMod val="20000"/>
                  <a:lumOff val="80000"/>
                </a:schemeClr>
              </a:solidFill>
            </a:endParaRPr>
          </a:p>
          <a:p>
            <a:endParaRPr lang="en-US" dirty="0">
              <a:solidFill>
                <a:schemeClr val="bg1">
                  <a:lumMod val="20000"/>
                  <a:lumOff val="80000"/>
                </a:schemeClr>
              </a:solidFill>
            </a:endParaRPr>
          </a:p>
        </p:txBody>
      </p:sp>
      <p:pic>
        <p:nvPicPr>
          <p:cNvPr id="4" name="Picture 3" descr="Untitled Diagram.drawio"/>
          <p:cNvPicPr/>
          <p:nvPr/>
        </p:nvPicPr>
        <p:blipFill>
          <a:blip r:embed="rId3">
            <a:extLst>
              <a:ext uri="{28A0092B-C50C-407E-A947-70E740481C1C}">
                <a14:useLocalDpi xmlns:a14="http://schemas.microsoft.com/office/drawing/2010/main" val="0"/>
              </a:ext>
            </a:extLst>
          </a:blip>
          <a:srcRect/>
          <a:stretch>
            <a:fillRect/>
          </a:stretch>
        </p:blipFill>
        <p:spPr bwMode="auto">
          <a:xfrm>
            <a:off x="2957858" y="1975582"/>
            <a:ext cx="2985742" cy="2882168"/>
          </a:xfrm>
          <a:prstGeom prst="rect">
            <a:avLst/>
          </a:prstGeom>
          <a:noFill/>
          <a:ln>
            <a:noFill/>
          </a:ln>
        </p:spPr>
      </p:pic>
    </p:spTree>
    <p:extLst>
      <p:ext uri="{BB962C8B-B14F-4D97-AF65-F5344CB8AC3E}">
        <p14:creationId xmlns:p14="http://schemas.microsoft.com/office/powerpoint/2010/main" val="293060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t>2. XÂY DỰNG HỆ THỐNG</a:t>
            </a:r>
            <a:endParaRPr sz="3000"/>
          </a:p>
        </p:txBody>
      </p:sp>
      <p:sp>
        <p:nvSpPr>
          <p:cNvPr id="8" name="TextBox 7"/>
          <p:cNvSpPr txBox="1"/>
          <p:nvPr/>
        </p:nvSpPr>
        <p:spPr>
          <a:xfrm>
            <a:off x="1981200" y="1368951"/>
            <a:ext cx="5512904" cy="3031599"/>
          </a:xfrm>
          <a:prstGeom prst="rect">
            <a:avLst/>
          </a:prstGeom>
          <a:noFill/>
        </p:spPr>
        <p:txBody>
          <a:bodyPr wrap="square" rtlCol="0">
            <a:spAutoFit/>
          </a:bodyPr>
          <a:lstStyle/>
          <a:p>
            <a:pPr lvl="1">
              <a:spcBef>
                <a:spcPts val="600"/>
              </a:spcBef>
              <a:spcAft>
                <a:spcPts val="600"/>
              </a:spcAft>
            </a:pPr>
            <a:r>
              <a:rPr lang="en-US" b="1" dirty="0" smtClean="0">
                <a:solidFill>
                  <a:schemeClr val="bg1">
                    <a:lumMod val="20000"/>
                    <a:lumOff val="80000"/>
                  </a:schemeClr>
                </a:solidFill>
              </a:rPr>
              <a:t>2.4. </a:t>
            </a:r>
            <a:r>
              <a:rPr lang="en-US" b="1" dirty="0" err="1" smtClean="0">
                <a:solidFill>
                  <a:schemeClr val="bg1">
                    <a:lumMod val="20000"/>
                    <a:lumOff val="80000"/>
                  </a:schemeClr>
                </a:solidFill>
              </a:rPr>
              <a:t>Các</a:t>
            </a:r>
            <a:r>
              <a:rPr lang="en-US" b="1" dirty="0" smtClean="0">
                <a:solidFill>
                  <a:schemeClr val="bg1">
                    <a:lumMod val="20000"/>
                    <a:lumOff val="80000"/>
                  </a:schemeClr>
                </a:solidFill>
              </a:rPr>
              <a:t> </a:t>
            </a:r>
            <a:r>
              <a:rPr lang="en-US" b="1" dirty="0" err="1" smtClean="0">
                <a:solidFill>
                  <a:schemeClr val="bg1">
                    <a:lumMod val="20000"/>
                    <a:lumOff val="80000"/>
                  </a:schemeClr>
                </a:solidFill>
              </a:rPr>
              <a:t>yêu</a:t>
            </a:r>
            <a:r>
              <a:rPr lang="en-US" b="1" dirty="0" smtClean="0">
                <a:solidFill>
                  <a:schemeClr val="bg1">
                    <a:lumMod val="20000"/>
                    <a:lumOff val="80000"/>
                  </a:schemeClr>
                </a:solidFill>
              </a:rPr>
              <a:t> </a:t>
            </a:r>
            <a:r>
              <a:rPr lang="en-US" b="1" dirty="0" err="1" smtClean="0">
                <a:solidFill>
                  <a:schemeClr val="bg1">
                    <a:lumMod val="20000"/>
                    <a:lumOff val="80000"/>
                  </a:schemeClr>
                </a:solidFill>
              </a:rPr>
              <a:t>cầu</a:t>
            </a:r>
            <a:r>
              <a:rPr lang="en-US" b="1" dirty="0" smtClean="0">
                <a:solidFill>
                  <a:schemeClr val="bg1">
                    <a:lumMod val="20000"/>
                    <a:lumOff val="80000"/>
                  </a:schemeClr>
                </a:solidFill>
              </a:rPr>
              <a:t> </a:t>
            </a:r>
            <a:r>
              <a:rPr lang="en-US" b="1" dirty="0" err="1" smtClean="0">
                <a:solidFill>
                  <a:schemeClr val="bg1">
                    <a:lumMod val="20000"/>
                    <a:lumOff val="80000"/>
                  </a:schemeClr>
                </a:solidFill>
              </a:rPr>
              <a:t>hệ</a:t>
            </a:r>
            <a:r>
              <a:rPr lang="en-US" b="1" dirty="0" smtClean="0">
                <a:solidFill>
                  <a:schemeClr val="bg1">
                    <a:lumMod val="20000"/>
                    <a:lumOff val="80000"/>
                  </a:schemeClr>
                </a:solidFill>
              </a:rPr>
              <a:t> </a:t>
            </a:r>
            <a:r>
              <a:rPr lang="en-US" b="1" dirty="0" err="1" smtClean="0">
                <a:solidFill>
                  <a:schemeClr val="bg1">
                    <a:lumMod val="20000"/>
                    <a:lumOff val="80000"/>
                  </a:schemeClr>
                </a:solidFill>
              </a:rPr>
              <a:t>thống</a:t>
            </a:r>
            <a:endParaRPr lang="en-US" b="1" dirty="0" smtClean="0">
              <a:solidFill>
                <a:schemeClr val="bg1">
                  <a:lumMod val="20000"/>
                  <a:lumOff val="80000"/>
                </a:schemeClr>
              </a:solidFill>
            </a:endParaRPr>
          </a:p>
          <a:p>
            <a:pPr>
              <a:spcBef>
                <a:spcPts val="600"/>
              </a:spcBef>
              <a:spcAft>
                <a:spcPts val="600"/>
              </a:spcAft>
              <a:buClr>
                <a:schemeClr val="bg1">
                  <a:lumMod val="20000"/>
                  <a:lumOff val="80000"/>
                </a:schemeClr>
              </a:buClr>
            </a:pPr>
            <a:r>
              <a:rPr lang="en-US" dirty="0" err="1" smtClean="0">
                <a:solidFill>
                  <a:schemeClr val="bg1">
                    <a:lumMod val="20000"/>
                    <a:lumOff val="80000"/>
                  </a:schemeClr>
                </a:solidFill>
              </a:rPr>
              <a:t>Các</a:t>
            </a:r>
            <a:r>
              <a:rPr lang="en-US" dirty="0" smtClean="0">
                <a:solidFill>
                  <a:schemeClr val="bg1">
                    <a:lumMod val="20000"/>
                    <a:lumOff val="80000"/>
                  </a:schemeClr>
                </a:solidFill>
              </a:rPr>
              <a:t> </a:t>
            </a:r>
            <a:r>
              <a:rPr lang="en-US" dirty="0" err="1" smtClean="0">
                <a:solidFill>
                  <a:schemeClr val="bg1">
                    <a:lumMod val="20000"/>
                    <a:lumOff val="80000"/>
                  </a:schemeClr>
                </a:solidFill>
              </a:rPr>
              <a:t>chức</a:t>
            </a:r>
            <a:r>
              <a:rPr lang="en-US" dirty="0" smtClean="0">
                <a:solidFill>
                  <a:schemeClr val="bg1">
                    <a:lumMod val="20000"/>
                    <a:lumOff val="80000"/>
                  </a:schemeClr>
                </a:solidFill>
              </a:rPr>
              <a:t> </a:t>
            </a:r>
            <a:r>
              <a:rPr lang="en-US" dirty="0" err="1" smtClean="0">
                <a:solidFill>
                  <a:schemeClr val="bg1">
                    <a:lumMod val="20000"/>
                    <a:lumOff val="80000"/>
                  </a:schemeClr>
                </a:solidFill>
              </a:rPr>
              <a:t>năng</a:t>
            </a:r>
            <a:r>
              <a:rPr lang="en-US" dirty="0" smtClean="0">
                <a:solidFill>
                  <a:schemeClr val="bg1">
                    <a:lumMod val="20000"/>
                    <a:lumOff val="80000"/>
                  </a:schemeClr>
                </a:solidFill>
              </a:rPr>
              <a:t> </a:t>
            </a:r>
            <a:r>
              <a:rPr lang="en-US" dirty="0" err="1" smtClean="0">
                <a:solidFill>
                  <a:schemeClr val="bg1">
                    <a:lumMod val="20000"/>
                    <a:lumOff val="80000"/>
                  </a:schemeClr>
                </a:solidFill>
              </a:rPr>
              <a:t>yêu</a:t>
            </a:r>
            <a:r>
              <a:rPr lang="en-US" dirty="0" smtClean="0">
                <a:solidFill>
                  <a:schemeClr val="bg1">
                    <a:lumMod val="20000"/>
                    <a:lumOff val="80000"/>
                  </a:schemeClr>
                </a:solidFill>
              </a:rPr>
              <a:t> </a:t>
            </a:r>
            <a:r>
              <a:rPr lang="en-US" dirty="0" err="1" smtClean="0">
                <a:solidFill>
                  <a:schemeClr val="bg1">
                    <a:lumMod val="20000"/>
                    <a:lumOff val="80000"/>
                  </a:schemeClr>
                </a:solidFill>
              </a:rPr>
              <a:t>cầu</a:t>
            </a:r>
            <a:r>
              <a:rPr lang="en-US" dirty="0" smtClean="0">
                <a:solidFill>
                  <a:schemeClr val="bg1">
                    <a:lumMod val="20000"/>
                    <a:lumOff val="80000"/>
                  </a:schemeClr>
                </a:solidFill>
              </a:rPr>
              <a:t> </a:t>
            </a:r>
            <a:r>
              <a:rPr lang="en-US" dirty="0" err="1" smtClean="0">
                <a:solidFill>
                  <a:schemeClr val="bg1">
                    <a:lumMod val="20000"/>
                    <a:lumOff val="80000"/>
                  </a:schemeClr>
                </a:solidFill>
              </a:rPr>
              <a:t>của</a:t>
            </a:r>
            <a:r>
              <a:rPr lang="en-US" dirty="0" smtClean="0">
                <a:solidFill>
                  <a:schemeClr val="bg1">
                    <a:lumMod val="20000"/>
                    <a:lumOff val="80000"/>
                  </a:schemeClr>
                </a:solidFill>
              </a:rPr>
              <a:t> </a:t>
            </a:r>
            <a:r>
              <a:rPr lang="en-US" dirty="0" err="1" smtClean="0">
                <a:solidFill>
                  <a:schemeClr val="bg1">
                    <a:lumMod val="20000"/>
                    <a:lumOff val="80000"/>
                  </a:schemeClr>
                </a:solidFill>
              </a:rPr>
              <a:t>hệ</a:t>
            </a:r>
            <a:r>
              <a:rPr lang="en-US" dirty="0" smtClean="0">
                <a:solidFill>
                  <a:schemeClr val="bg1">
                    <a:lumMod val="20000"/>
                    <a:lumOff val="80000"/>
                  </a:schemeClr>
                </a:solidFill>
              </a:rPr>
              <a:t> </a:t>
            </a:r>
            <a:r>
              <a:rPr lang="en-US" dirty="0" err="1" smtClean="0">
                <a:solidFill>
                  <a:schemeClr val="bg1">
                    <a:lumMod val="20000"/>
                    <a:lumOff val="80000"/>
                  </a:schemeClr>
                </a:solidFill>
              </a:rPr>
              <a:t>thống</a:t>
            </a:r>
            <a:r>
              <a:rPr lang="en-US" dirty="0" smtClean="0">
                <a:solidFill>
                  <a:schemeClr val="bg1">
                    <a:lumMod val="20000"/>
                    <a:lumOff val="80000"/>
                  </a:schemeClr>
                </a:solidFill>
              </a:rPr>
              <a:t> :</a:t>
            </a: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nhân</a:t>
            </a:r>
            <a:endParaRPr lang="en-US" b="1" i="1" dirty="0">
              <a:solidFill>
                <a:schemeClr val="bg1">
                  <a:lumMod val="20000"/>
                  <a:lumOff val="80000"/>
                </a:schemeClr>
              </a:solidFill>
            </a:endParaRPr>
          </a:p>
          <a:p>
            <a:pPr marL="285750" lvl="7"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Quản</a:t>
            </a:r>
            <a:r>
              <a:rPr lang="en-US" dirty="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nhân</a:t>
            </a:r>
            <a:r>
              <a:rPr lang="en-US" dirty="0">
                <a:solidFill>
                  <a:schemeClr val="bg1">
                    <a:lumMod val="20000"/>
                    <a:lumOff val="80000"/>
                  </a:schemeClr>
                </a:solidFill>
              </a:rPr>
              <a:t> </a:t>
            </a:r>
            <a:r>
              <a:rPr lang="en-US" dirty="0" err="1">
                <a:solidFill>
                  <a:schemeClr val="bg1">
                    <a:lumMod val="20000"/>
                    <a:lumOff val="80000"/>
                  </a:schemeClr>
                </a:solidFill>
              </a:rPr>
              <a:t>viên</a:t>
            </a:r>
            <a:r>
              <a:rPr lang="en-US" dirty="0">
                <a:solidFill>
                  <a:schemeClr val="bg1">
                    <a:lumMod val="20000"/>
                    <a:lumOff val="80000"/>
                  </a:schemeClr>
                </a:solidFill>
              </a:rPr>
              <a:t> </a:t>
            </a:r>
            <a:r>
              <a:rPr lang="en-US" dirty="0" err="1">
                <a:solidFill>
                  <a:schemeClr val="bg1">
                    <a:lumMod val="20000"/>
                    <a:lumOff val="80000"/>
                  </a:schemeClr>
                </a:solidFill>
              </a:rPr>
              <a:t>trong</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a:solidFill>
                  <a:schemeClr val="bg1">
                    <a:lumMod val="20000"/>
                    <a:lumOff val="80000"/>
                  </a:schemeClr>
                </a:solidFill>
              </a:rPr>
              <a:t>viện</a:t>
            </a:r>
            <a:endParaRPr lang="en-US" dirty="0">
              <a:solidFill>
                <a:schemeClr val="bg1">
                  <a:lumMod val="20000"/>
                  <a:lumOff val="80000"/>
                </a:schemeClr>
              </a:solidFill>
            </a:endParaRPr>
          </a:p>
          <a:p>
            <a:pPr marL="285750" lvl="7" indent="-285750">
              <a:spcBef>
                <a:spcPts val="600"/>
              </a:spcBef>
              <a:spcAft>
                <a:spcPts val="600"/>
              </a:spcAft>
              <a:buClr>
                <a:schemeClr val="bg1">
                  <a:lumMod val="20000"/>
                  <a:lumOff val="80000"/>
                </a:schemeClr>
              </a:buClr>
              <a:buFont typeface="Wingdings" panose="05000000000000000000" pitchFamily="2" charset="2"/>
              <a:buChar char="Ø"/>
            </a:pPr>
            <a:r>
              <a:rPr lang="en-US" dirty="0" err="1">
                <a:solidFill>
                  <a:schemeClr val="bg1">
                    <a:lumMod val="20000"/>
                    <a:lumOff val="80000"/>
                  </a:schemeClr>
                </a:solidFill>
              </a:rPr>
              <a:t>Quản</a:t>
            </a:r>
            <a:r>
              <a:rPr lang="en-US" dirty="0">
                <a:solidFill>
                  <a:schemeClr val="bg1">
                    <a:lumMod val="20000"/>
                    <a:lumOff val="80000"/>
                  </a:schemeClr>
                </a:solidFill>
              </a:rPr>
              <a:t> </a:t>
            </a:r>
            <a:r>
              <a:rPr lang="en-US" dirty="0" err="1">
                <a:solidFill>
                  <a:schemeClr val="bg1">
                    <a:lumMod val="20000"/>
                    <a:lumOff val="80000"/>
                  </a:schemeClr>
                </a:solidFill>
              </a:rPr>
              <a:t>lý</a:t>
            </a:r>
            <a:r>
              <a:rPr lang="en-US" dirty="0">
                <a:solidFill>
                  <a:schemeClr val="bg1">
                    <a:lumMod val="20000"/>
                    <a:lumOff val="80000"/>
                  </a:schemeClr>
                </a:solidFill>
              </a:rPr>
              <a:t> </a:t>
            </a:r>
            <a:r>
              <a:rPr lang="en-US" dirty="0" err="1">
                <a:solidFill>
                  <a:schemeClr val="bg1">
                    <a:lumMod val="20000"/>
                    <a:lumOff val="80000"/>
                  </a:schemeClr>
                </a:solidFill>
              </a:rPr>
              <a:t>bệnh</a:t>
            </a:r>
            <a:r>
              <a:rPr lang="en-US" dirty="0">
                <a:solidFill>
                  <a:schemeClr val="bg1">
                    <a:lumMod val="20000"/>
                    <a:lumOff val="80000"/>
                  </a:schemeClr>
                </a:solidFill>
              </a:rPr>
              <a:t> </a:t>
            </a:r>
            <a:r>
              <a:rPr lang="en-US" dirty="0" err="1" smtClean="0">
                <a:solidFill>
                  <a:schemeClr val="bg1">
                    <a:lumMod val="20000"/>
                    <a:lumOff val="80000"/>
                  </a:schemeClr>
                </a:solidFill>
              </a:rPr>
              <a:t>án</a:t>
            </a:r>
            <a:endParaRPr lang="en-US" dirty="0">
              <a:solidFill>
                <a:schemeClr val="bg1">
                  <a:lumMod val="20000"/>
                  <a:lumOff val="80000"/>
                </a:schemeClr>
              </a:solidFill>
            </a:endParaRPr>
          </a:p>
          <a:p>
            <a:pPr lvl="7">
              <a:spcBef>
                <a:spcPts val="600"/>
              </a:spcBef>
              <a:spcAft>
                <a:spcPts val="600"/>
              </a:spcAft>
              <a:buClr>
                <a:schemeClr val="bg1">
                  <a:lumMod val="20000"/>
                  <a:lumOff val="80000"/>
                </a:schemeClr>
              </a:buClr>
            </a:pPr>
            <a:r>
              <a:rPr lang="en-US" dirty="0" err="1" smtClean="0">
                <a:solidFill>
                  <a:schemeClr val="bg1">
                    <a:lumMod val="20000"/>
                    <a:lumOff val="80000"/>
                  </a:schemeClr>
                </a:solidFill>
              </a:rPr>
              <a:t>Tính</a:t>
            </a:r>
            <a:r>
              <a:rPr lang="en-US" dirty="0" smtClean="0">
                <a:solidFill>
                  <a:schemeClr val="bg1">
                    <a:lumMod val="20000"/>
                    <a:lumOff val="80000"/>
                  </a:schemeClr>
                </a:solidFill>
              </a:rPr>
              <a:t> </a:t>
            </a:r>
            <a:r>
              <a:rPr lang="en-US" dirty="0" err="1" smtClean="0">
                <a:solidFill>
                  <a:schemeClr val="bg1">
                    <a:lumMod val="20000"/>
                    <a:lumOff val="80000"/>
                  </a:schemeClr>
                </a:solidFill>
              </a:rPr>
              <a:t>năng</a:t>
            </a:r>
            <a:r>
              <a:rPr lang="en-US" dirty="0" smtClean="0">
                <a:solidFill>
                  <a:schemeClr val="bg1">
                    <a:lumMod val="20000"/>
                    <a:lumOff val="80000"/>
                  </a:schemeClr>
                </a:solidFill>
              </a:rPr>
              <a:t> </a:t>
            </a:r>
            <a:r>
              <a:rPr lang="en-US" dirty="0" err="1" smtClean="0">
                <a:solidFill>
                  <a:schemeClr val="bg1">
                    <a:lumMod val="20000"/>
                    <a:lumOff val="80000"/>
                  </a:schemeClr>
                </a:solidFill>
              </a:rPr>
              <a:t>nổi</a:t>
            </a:r>
            <a:r>
              <a:rPr lang="en-US" dirty="0" smtClean="0">
                <a:solidFill>
                  <a:schemeClr val="bg1">
                    <a:lumMod val="20000"/>
                    <a:lumOff val="80000"/>
                  </a:schemeClr>
                </a:solidFill>
              </a:rPr>
              <a:t> </a:t>
            </a:r>
            <a:r>
              <a:rPr lang="en-US" dirty="0" err="1" smtClean="0">
                <a:solidFill>
                  <a:schemeClr val="bg1">
                    <a:lumMod val="20000"/>
                    <a:lumOff val="80000"/>
                  </a:schemeClr>
                </a:solidFill>
              </a:rPr>
              <a:t>bật</a:t>
            </a:r>
            <a:r>
              <a:rPr lang="en-US" dirty="0" smtClean="0">
                <a:solidFill>
                  <a:schemeClr val="bg1">
                    <a:lumMod val="20000"/>
                    <a:lumOff val="80000"/>
                  </a:schemeClr>
                </a:solidFill>
              </a:rPr>
              <a:t> : </a:t>
            </a:r>
          </a:p>
          <a:p>
            <a:pPr lvl="7">
              <a:spcBef>
                <a:spcPts val="600"/>
              </a:spcBef>
              <a:spcAft>
                <a:spcPts val="600"/>
              </a:spcAft>
              <a:buClr>
                <a:schemeClr val="bg1">
                  <a:lumMod val="20000"/>
                  <a:lumOff val="80000"/>
                </a:schemeClr>
              </a:buClr>
            </a:pPr>
            <a:r>
              <a:rPr lang="en-US" dirty="0" err="1">
                <a:solidFill>
                  <a:schemeClr val="bg1">
                    <a:lumMod val="20000"/>
                    <a:lumOff val="80000"/>
                  </a:schemeClr>
                </a:solidFill>
              </a:rPr>
              <a:t>H</a:t>
            </a:r>
            <a:r>
              <a:rPr lang="en-US" dirty="0" err="1" smtClean="0">
                <a:solidFill>
                  <a:schemeClr val="bg1">
                    <a:lumMod val="20000"/>
                    <a:lumOff val="80000"/>
                  </a:schemeClr>
                </a:solidFill>
              </a:rPr>
              <a:t>ỗ</a:t>
            </a:r>
            <a:r>
              <a:rPr lang="en-US" dirty="0" smtClean="0">
                <a:solidFill>
                  <a:schemeClr val="bg1">
                    <a:lumMod val="20000"/>
                    <a:lumOff val="80000"/>
                  </a:schemeClr>
                </a:solidFill>
              </a:rPr>
              <a:t> </a:t>
            </a:r>
            <a:r>
              <a:rPr lang="en-US" dirty="0" err="1">
                <a:solidFill>
                  <a:schemeClr val="bg1">
                    <a:lumMod val="20000"/>
                    <a:lumOff val="80000"/>
                  </a:schemeClr>
                </a:solidFill>
              </a:rPr>
              <a:t>trợ</a:t>
            </a:r>
            <a:r>
              <a:rPr lang="en-US" dirty="0">
                <a:solidFill>
                  <a:schemeClr val="bg1">
                    <a:lumMod val="20000"/>
                    <a:lumOff val="80000"/>
                  </a:schemeClr>
                </a:solidFill>
              </a:rPr>
              <a:t> </a:t>
            </a:r>
            <a:r>
              <a:rPr lang="en-US" dirty="0" err="1">
                <a:solidFill>
                  <a:schemeClr val="bg1">
                    <a:lumMod val="20000"/>
                    <a:lumOff val="80000"/>
                  </a:schemeClr>
                </a:solidFill>
              </a:rPr>
              <a:t>chẩn</a:t>
            </a:r>
            <a:r>
              <a:rPr lang="en-US" dirty="0">
                <a:solidFill>
                  <a:schemeClr val="bg1">
                    <a:lumMod val="20000"/>
                    <a:lumOff val="80000"/>
                  </a:schemeClr>
                </a:solidFill>
              </a:rPr>
              <a:t> </a:t>
            </a:r>
            <a:r>
              <a:rPr lang="en-US" dirty="0" err="1">
                <a:solidFill>
                  <a:schemeClr val="bg1">
                    <a:lumMod val="20000"/>
                    <a:lumOff val="80000"/>
                  </a:schemeClr>
                </a:solidFill>
              </a:rPr>
              <a:t>đoán</a:t>
            </a:r>
            <a:r>
              <a:rPr lang="en-US" dirty="0">
                <a:solidFill>
                  <a:schemeClr val="bg1">
                    <a:lumMod val="20000"/>
                    <a:lumOff val="80000"/>
                  </a:schemeClr>
                </a:solidFill>
              </a:rPr>
              <a:t> </a:t>
            </a:r>
            <a:r>
              <a:rPr lang="en-US" dirty="0" err="1">
                <a:solidFill>
                  <a:schemeClr val="bg1">
                    <a:lumMod val="20000"/>
                    <a:lumOff val="80000"/>
                  </a:schemeClr>
                </a:solidFill>
              </a:rPr>
              <a:t>hình</a:t>
            </a:r>
            <a:r>
              <a:rPr lang="en-US" dirty="0">
                <a:solidFill>
                  <a:schemeClr val="bg1">
                    <a:lumMod val="20000"/>
                    <a:lumOff val="80000"/>
                  </a:schemeClr>
                </a:solidFill>
              </a:rPr>
              <a:t> </a:t>
            </a:r>
            <a:r>
              <a:rPr lang="en-US" dirty="0" err="1">
                <a:solidFill>
                  <a:schemeClr val="bg1">
                    <a:lumMod val="20000"/>
                    <a:lumOff val="80000"/>
                  </a:schemeClr>
                </a:solidFill>
              </a:rPr>
              <a:t>ảnh</a:t>
            </a:r>
            <a:r>
              <a:rPr lang="en-US" dirty="0">
                <a:solidFill>
                  <a:schemeClr val="bg1">
                    <a:lumMod val="20000"/>
                    <a:lumOff val="80000"/>
                  </a:schemeClr>
                </a:solidFill>
              </a:rPr>
              <a:t> </a:t>
            </a:r>
            <a:r>
              <a:rPr lang="en-US" dirty="0" smtClean="0">
                <a:solidFill>
                  <a:schemeClr val="bg1">
                    <a:lumMod val="20000"/>
                    <a:lumOff val="80000"/>
                  </a:schemeClr>
                </a:solidFill>
              </a:rPr>
              <a:t>X-</a:t>
            </a:r>
            <a:r>
              <a:rPr lang="en-US" dirty="0" err="1" smtClean="0">
                <a:solidFill>
                  <a:schemeClr val="bg1">
                    <a:lumMod val="20000"/>
                    <a:lumOff val="80000"/>
                  </a:schemeClr>
                </a:solidFill>
              </a:rPr>
              <a:t>quang</a:t>
            </a:r>
            <a:r>
              <a:rPr lang="en-US" dirty="0" smtClean="0">
                <a:solidFill>
                  <a:schemeClr val="bg1">
                    <a:lumMod val="20000"/>
                    <a:lumOff val="80000"/>
                  </a:schemeClr>
                </a:solidFill>
              </a:rPr>
              <a:t> </a:t>
            </a:r>
            <a:r>
              <a:rPr lang="en-US" dirty="0" err="1">
                <a:solidFill>
                  <a:schemeClr val="bg1">
                    <a:lumMod val="20000"/>
                    <a:lumOff val="80000"/>
                  </a:schemeClr>
                </a:solidFill>
              </a:rPr>
              <a:t>lồng</a:t>
            </a:r>
            <a:r>
              <a:rPr lang="en-US" dirty="0">
                <a:solidFill>
                  <a:schemeClr val="bg1">
                    <a:lumMod val="20000"/>
                    <a:lumOff val="80000"/>
                  </a:schemeClr>
                </a:solidFill>
              </a:rPr>
              <a:t> </a:t>
            </a:r>
            <a:r>
              <a:rPr lang="en-US" dirty="0" err="1">
                <a:solidFill>
                  <a:schemeClr val="bg1">
                    <a:lumMod val="20000"/>
                    <a:lumOff val="80000"/>
                  </a:schemeClr>
                </a:solidFill>
              </a:rPr>
              <a:t>ngực</a:t>
            </a:r>
            <a:r>
              <a:rPr lang="en-US" dirty="0">
                <a:solidFill>
                  <a:schemeClr val="bg1">
                    <a:lumMod val="20000"/>
                    <a:lumOff val="80000"/>
                  </a:schemeClr>
                </a:solidFill>
              </a:rPr>
              <a:t> </a:t>
            </a:r>
            <a:r>
              <a:rPr lang="en-US" dirty="0" err="1" smtClean="0">
                <a:solidFill>
                  <a:schemeClr val="bg1">
                    <a:lumMod val="20000"/>
                    <a:lumOff val="80000"/>
                  </a:schemeClr>
                </a:solidFill>
              </a:rPr>
              <a:t>và</a:t>
            </a:r>
            <a:r>
              <a:rPr lang="en-US" dirty="0" smtClean="0">
                <a:solidFill>
                  <a:schemeClr val="bg1">
                    <a:lumMod val="20000"/>
                    <a:lumOff val="80000"/>
                  </a:schemeClr>
                </a:solidFill>
              </a:rPr>
              <a:t> MRI </a:t>
            </a:r>
            <a:r>
              <a:rPr lang="en-US" dirty="0" err="1">
                <a:solidFill>
                  <a:schemeClr val="bg1">
                    <a:lumMod val="20000"/>
                    <a:lumOff val="80000"/>
                  </a:schemeClr>
                </a:solidFill>
              </a:rPr>
              <a:t>khối</a:t>
            </a:r>
            <a:r>
              <a:rPr lang="en-US" dirty="0">
                <a:solidFill>
                  <a:schemeClr val="bg1">
                    <a:lumMod val="20000"/>
                    <a:lumOff val="80000"/>
                  </a:schemeClr>
                </a:solidFill>
              </a:rPr>
              <a:t> u </a:t>
            </a:r>
            <a:r>
              <a:rPr lang="en-US" dirty="0" err="1">
                <a:solidFill>
                  <a:schemeClr val="bg1">
                    <a:lumMod val="20000"/>
                    <a:lumOff val="80000"/>
                  </a:schemeClr>
                </a:solidFill>
              </a:rPr>
              <a:t>não</a:t>
            </a:r>
            <a:r>
              <a:rPr lang="en-US" dirty="0">
                <a:solidFill>
                  <a:schemeClr val="bg1">
                    <a:lumMod val="20000"/>
                    <a:lumOff val="80000"/>
                  </a:schemeClr>
                </a:solidFill>
              </a:rPr>
              <a:t>. </a:t>
            </a:r>
            <a:endParaRPr lang="en-US" dirty="0" smtClean="0">
              <a:solidFill>
                <a:schemeClr val="bg1">
                  <a:lumMod val="20000"/>
                  <a:lumOff val="80000"/>
                </a:schemeClr>
              </a:solidFill>
            </a:endParaRPr>
          </a:p>
          <a:p>
            <a:pPr lvl="7">
              <a:buClr>
                <a:schemeClr val="bg1">
                  <a:lumMod val="20000"/>
                  <a:lumOff val="80000"/>
                </a:schemeClr>
              </a:buClr>
            </a:pPr>
            <a:endParaRPr lang="en-US" dirty="0">
              <a:solidFill>
                <a:schemeClr val="bg1">
                  <a:lumMod val="20000"/>
                  <a:lumOff val="80000"/>
                </a:schemeClr>
              </a:solidFill>
            </a:endParaRPr>
          </a:p>
          <a:p>
            <a:pPr>
              <a:buClr>
                <a:schemeClr val="bg1">
                  <a:lumMod val="20000"/>
                  <a:lumOff val="80000"/>
                </a:schemeClr>
              </a:buClr>
            </a:pPr>
            <a:endParaRPr lang="en-US" dirty="0">
              <a:solidFill>
                <a:schemeClr val="bg1">
                  <a:lumMod val="20000"/>
                  <a:lumOff val="80000"/>
                </a:schemeClr>
              </a:solidFill>
            </a:endParaRPr>
          </a:p>
        </p:txBody>
      </p:sp>
    </p:spTree>
    <p:extLst>
      <p:ext uri="{BB962C8B-B14F-4D97-AF65-F5344CB8AC3E}">
        <p14:creationId xmlns:p14="http://schemas.microsoft.com/office/powerpoint/2010/main" val="30086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8">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p:cTn id="1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8">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p:cTn id="22"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8">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p:cTn id="27"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8">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p:cTn id="3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8">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p:cTn id="37"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t>2. XÂY DỰNG HỆ THỐNG</a:t>
            </a:r>
            <a:endParaRPr sz="3000"/>
          </a:p>
        </p:txBody>
      </p:sp>
      <p:sp>
        <p:nvSpPr>
          <p:cNvPr id="8" name="TextBox 7"/>
          <p:cNvSpPr txBox="1"/>
          <p:nvPr/>
        </p:nvSpPr>
        <p:spPr>
          <a:xfrm>
            <a:off x="1981200" y="1349573"/>
            <a:ext cx="5280991" cy="307777"/>
          </a:xfrm>
          <a:prstGeom prst="rect">
            <a:avLst/>
          </a:prstGeom>
          <a:noFill/>
        </p:spPr>
        <p:txBody>
          <a:bodyPr wrap="square" rtlCol="0">
            <a:spAutoFit/>
          </a:bodyPr>
          <a:lstStyle/>
          <a:p>
            <a:pPr lvl="1">
              <a:spcBef>
                <a:spcPts val="600"/>
              </a:spcBef>
              <a:spcAft>
                <a:spcPts val="600"/>
              </a:spcAft>
            </a:pPr>
            <a:r>
              <a:rPr lang="en-US" b="1" dirty="0" smtClean="0">
                <a:solidFill>
                  <a:schemeClr val="bg1">
                    <a:lumMod val="20000"/>
                    <a:lumOff val="80000"/>
                  </a:schemeClr>
                </a:solidFill>
              </a:rPr>
              <a:t>2.5. </a:t>
            </a:r>
            <a:r>
              <a:rPr lang="en-US" b="1" dirty="0" err="1" smtClean="0">
                <a:solidFill>
                  <a:schemeClr val="bg1">
                    <a:lumMod val="20000"/>
                    <a:lumOff val="80000"/>
                  </a:schemeClr>
                </a:solidFill>
              </a:rPr>
              <a:t>Các</a:t>
            </a:r>
            <a:r>
              <a:rPr lang="en-US" b="1" dirty="0" smtClean="0">
                <a:solidFill>
                  <a:schemeClr val="bg1">
                    <a:lumMod val="20000"/>
                    <a:lumOff val="80000"/>
                  </a:schemeClr>
                </a:solidFill>
              </a:rPr>
              <a:t> </a:t>
            </a:r>
            <a:r>
              <a:rPr lang="en-US" b="1" dirty="0" err="1" smtClean="0">
                <a:solidFill>
                  <a:schemeClr val="bg1">
                    <a:lumMod val="20000"/>
                    <a:lumOff val="80000"/>
                  </a:schemeClr>
                </a:solidFill>
              </a:rPr>
              <a:t>chức</a:t>
            </a:r>
            <a:r>
              <a:rPr lang="en-US" b="1" dirty="0" smtClean="0">
                <a:solidFill>
                  <a:schemeClr val="bg1">
                    <a:lumMod val="20000"/>
                    <a:lumOff val="80000"/>
                  </a:schemeClr>
                </a:solidFill>
              </a:rPr>
              <a:t> </a:t>
            </a:r>
            <a:r>
              <a:rPr lang="en-US" b="1" dirty="0" err="1" smtClean="0">
                <a:solidFill>
                  <a:schemeClr val="bg1">
                    <a:lumMod val="20000"/>
                    <a:lumOff val="80000"/>
                  </a:schemeClr>
                </a:solidFill>
              </a:rPr>
              <a:t>năng</a:t>
            </a:r>
            <a:r>
              <a:rPr lang="en-US" b="1" dirty="0" smtClean="0">
                <a:solidFill>
                  <a:schemeClr val="bg1">
                    <a:lumMod val="20000"/>
                    <a:lumOff val="80000"/>
                  </a:schemeClr>
                </a:solidFill>
              </a:rPr>
              <a:t> </a:t>
            </a:r>
            <a:r>
              <a:rPr lang="en-US" b="1" dirty="0" err="1" smtClean="0">
                <a:solidFill>
                  <a:schemeClr val="bg1">
                    <a:lumMod val="20000"/>
                    <a:lumOff val="80000"/>
                  </a:schemeClr>
                </a:solidFill>
              </a:rPr>
              <a:t>chính</a:t>
            </a:r>
            <a:r>
              <a:rPr lang="en-US" b="1" dirty="0" smtClean="0">
                <a:solidFill>
                  <a:schemeClr val="bg1">
                    <a:lumMod val="20000"/>
                    <a:lumOff val="80000"/>
                  </a:schemeClr>
                </a:solidFill>
              </a:rPr>
              <a:t> </a:t>
            </a:r>
            <a:r>
              <a:rPr lang="en-US" b="1" dirty="0" err="1" smtClean="0">
                <a:solidFill>
                  <a:schemeClr val="bg1">
                    <a:lumMod val="20000"/>
                    <a:lumOff val="80000"/>
                  </a:schemeClr>
                </a:solidFill>
              </a:rPr>
              <a:t>của</a:t>
            </a:r>
            <a:r>
              <a:rPr lang="en-US" b="1" dirty="0" smtClean="0">
                <a:solidFill>
                  <a:schemeClr val="bg1">
                    <a:lumMod val="20000"/>
                    <a:lumOff val="80000"/>
                  </a:schemeClr>
                </a:solidFill>
              </a:rPr>
              <a:t> </a:t>
            </a:r>
            <a:r>
              <a:rPr lang="en-US" b="1" dirty="0" err="1" smtClean="0">
                <a:solidFill>
                  <a:schemeClr val="bg1">
                    <a:lumMod val="20000"/>
                    <a:lumOff val="80000"/>
                  </a:schemeClr>
                </a:solidFill>
              </a:rPr>
              <a:t>hệ</a:t>
            </a:r>
            <a:r>
              <a:rPr lang="en-US" b="1" dirty="0" smtClean="0">
                <a:solidFill>
                  <a:schemeClr val="bg1">
                    <a:lumMod val="20000"/>
                    <a:lumOff val="80000"/>
                  </a:schemeClr>
                </a:solidFill>
              </a:rPr>
              <a:t> </a:t>
            </a:r>
            <a:r>
              <a:rPr lang="en-US" b="1" dirty="0" err="1" smtClean="0">
                <a:solidFill>
                  <a:schemeClr val="bg1">
                    <a:lumMod val="20000"/>
                    <a:lumOff val="80000"/>
                  </a:schemeClr>
                </a:solidFill>
              </a:rPr>
              <a:t>thống</a:t>
            </a:r>
            <a:endParaRPr lang="en-US" b="1" dirty="0" smtClean="0">
              <a:solidFill>
                <a:schemeClr val="bg1">
                  <a:lumMod val="20000"/>
                  <a:lumOff val="80000"/>
                </a:schemeClr>
              </a:solidFill>
            </a:endParaRPr>
          </a:p>
        </p:txBody>
      </p:sp>
      <p:pic>
        <p:nvPicPr>
          <p:cNvPr id="4" name="Picture 3" descr="C:\Users\ADMIN\AppData\Local\Microsoft\Windows\INetCache\Content.MSO\E4B0089C.t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885950"/>
            <a:ext cx="5257800" cy="2895600"/>
          </a:xfrm>
          <a:prstGeom prst="rect">
            <a:avLst/>
          </a:prstGeom>
          <a:noFill/>
          <a:ln>
            <a:noFill/>
          </a:ln>
        </p:spPr>
      </p:pic>
    </p:spTree>
    <p:extLst>
      <p:ext uri="{BB962C8B-B14F-4D97-AF65-F5344CB8AC3E}">
        <p14:creationId xmlns:p14="http://schemas.microsoft.com/office/powerpoint/2010/main" val="35168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smtClean="0"/>
              <a:t>2. XÂY DỰNG HỆ THỐNG</a:t>
            </a:r>
            <a:endParaRPr sz="3000"/>
          </a:p>
        </p:txBody>
      </p:sp>
      <p:sp>
        <p:nvSpPr>
          <p:cNvPr id="8" name="TextBox 7"/>
          <p:cNvSpPr txBox="1"/>
          <p:nvPr/>
        </p:nvSpPr>
        <p:spPr>
          <a:xfrm>
            <a:off x="1981200" y="1391781"/>
            <a:ext cx="5280991" cy="2769989"/>
          </a:xfrm>
          <a:prstGeom prst="rect">
            <a:avLst/>
          </a:prstGeom>
          <a:noFill/>
        </p:spPr>
        <p:txBody>
          <a:bodyPr wrap="square" rtlCol="0">
            <a:spAutoFit/>
          </a:bodyPr>
          <a:lstStyle/>
          <a:p>
            <a:pPr lvl="1">
              <a:spcBef>
                <a:spcPts val="600"/>
              </a:spcBef>
              <a:spcAft>
                <a:spcPts val="600"/>
              </a:spcAft>
            </a:pPr>
            <a:r>
              <a:rPr lang="en-US" b="1" dirty="0" smtClean="0">
                <a:solidFill>
                  <a:schemeClr val="bg1">
                    <a:lumMod val="20000"/>
                    <a:lumOff val="80000"/>
                  </a:schemeClr>
                </a:solidFill>
              </a:rPr>
              <a:t>2.6. </a:t>
            </a:r>
            <a:r>
              <a:rPr lang="en-US" b="1" dirty="0" err="1" smtClean="0">
                <a:solidFill>
                  <a:schemeClr val="bg1">
                    <a:lumMod val="20000"/>
                    <a:lumOff val="80000"/>
                  </a:schemeClr>
                </a:solidFill>
              </a:rPr>
              <a:t>Các</a:t>
            </a:r>
            <a:r>
              <a:rPr lang="en-US" b="1" dirty="0" smtClean="0">
                <a:solidFill>
                  <a:schemeClr val="bg1">
                    <a:lumMod val="20000"/>
                    <a:lumOff val="80000"/>
                  </a:schemeClr>
                </a:solidFill>
              </a:rPr>
              <a:t> </a:t>
            </a:r>
            <a:r>
              <a:rPr lang="en-US" b="1" dirty="0" err="1" smtClean="0">
                <a:solidFill>
                  <a:schemeClr val="bg1">
                    <a:lumMod val="20000"/>
                    <a:lumOff val="80000"/>
                  </a:schemeClr>
                </a:solidFill>
              </a:rPr>
              <a:t>công</a:t>
            </a:r>
            <a:r>
              <a:rPr lang="en-US" b="1" dirty="0" smtClean="0">
                <a:solidFill>
                  <a:schemeClr val="bg1">
                    <a:lumMod val="20000"/>
                    <a:lumOff val="80000"/>
                  </a:schemeClr>
                </a:solidFill>
              </a:rPr>
              <a:t> </a:t>
            </a:r>
            <a:r>
              <a:rPr lang="en-US" b="1" dirty="0" err="1" smtClean="0">
                <a:solidFill>
                  <a:schemeClr val="bg1">
                    <a:lumMod val="20000"/>
                    <a:lumOff val="80000"/>
                  </a:schemeClr>
                </a:solidFill>
              </a:rPr>
              <a:t>nghệ</a:t>
            </a:r>
            <a:r>
              <a:rPr lang="en-US" b="1" dirty="0" smtClean="0">
                <a:solidFill>
                  <a:schemeClr val="bg1">
                    <a:lumMod val="20000"/>
                    <a:lumOff val="80000"/>
                  </a:schemeClr>
                </a:solidFill>
              </a:rPr>
              <a:t> </a:t>
            </a:r>
            <a:r>
              <a:rPr lang="en-US" b="1" dirty="0" err="1" smtClean="0">
                <a:solidFill>
                  <a:schemeClr val="bg1">
                    <a:lumMod val="20000"/>
                    <a:lumOff val="80000"/>
                  </a:schemeClr>
                </a:solidFill>
              </a:rPr>
              <a:t>được</a:t>
            </a:r>
            <a:r>
              <a:rPr lang="en-US" b="1" dirty="0" smtClean="0">
                <a:solidFill>
                  <a:schemeClr val="bg1">
                    <a:lumMod val="20000"/>
                    <a:lumOff val="80000"/>
                  </a:schemeClr>
                </a:solidFill>
              </a:rPr>
              <a:t> </a:t>
            </a:r>
            <a:r>
              <a:rPr lang="en-US" b="1" dirty="0" err="1" smtClean="0">
                <a:solidFill>
                  <a:schemeClr val="bg1">
                    <a:lumMod val="20000"/>
                    <a:lumOff val="80000"/>
                  </a:schemeClr>
                </a:solidFill>
              </a:rPr>
              <a:t>sử</a:t>
            </a:r>
            <a:r>
              <a:rPr lang="en-US" b="1" dirty="0" smtClean="0">
                <a:solidFill>
                  <a:schemeClr val="bg1">
                    <a:lumMod val="20000"/>
                    <a:lumOff val="80000"/>
                  </a:schemeClr>
                </a:solidFill>
              </a:rPr>
              <a:t> </a:t>
            </a:r>
            <a:r>
              <a:rPr lang="en-US" b="1" dirty="0" err="1" smtClean="0">
                <a:solidFill>
                  <a:schemeClr val="bg1">
                    <a:lumMod val="20000"/>
                    <a:lumOff val="80000"/>
                  </a:schemeClr>
                </a:solidFill>
              </a:rPr>
              <a:t>dụng</a:t>
            </a:r>
            <a:endParaRPr lang="en-US" dirty="0" smtClean="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Ngôn</a:t>
            </a:r>
            <a:r>
              <a:rPr lang="en-US" dirty="0" smtClean="0">
                <a:solidFill>
                  <a:schemeClr val="bg1">
                    <a:lumMod val="20000"/>
                    <a:lumOff val="80000"/>
                  </a:schemeClr>
                </a:solidFill>
              </a:rPr>
              <a:t> </a:t>
            </a:r>
            <a:r>
              <a:rPr lang="en-US" dirty="0" err="1" smtClean="0">
                <a:solidFill>
                  <a:schemeClr val="bg1">
                    <a:lumMod val="20000"/>
                    <a:lumOff val="80000"/>
                  </a:schemeClr>
                </a:solidFill>
              </a:rPr>
              <a:t>ngữ</a:t>
            </a:r>
            <a:r>
              <a:rPr lang="en-US" dirty="0" smtClean="0">
                <a:solidFill>
                  <a:schemeClr val="bg1">
                    <a:lumMod val="20000"/>
                    <a:lumOff val="80000"/>
                  </a:schemeClr>
                </a:solidFill>
              </a:rPr>
              <a:t> </a:t>
            </a:r>
            <a:r>
              <a:rPr lang="en-US" dirty="0" err="1" smtClean="0">
                <a:solidFill>
                  <a:schemeClr val="bg1">
                    <a:lumMod val="20000"/>
                    <a:lumOff val="80000"/>
                  </a:schemeClr>
                </a:solidFill>
              </a:rPr>
              <a:t>sử</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smtClean="0">
                <a:solidFill>
                  <a:schemeClr val="bg1">
                    <a:lumMod val="20000"/>
                    <a:lumOff val="80000"/>
                  </a:schemeClr>
                </a:solidFill>
              </a:rPr>
              <a:t> python</a:t>
            </a: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Công</a:t>
            </a:r>
            <a:r>
              <a:rPr lang="en-US" dirty="0" smtClean="0">
                <a:solidFill>
                  <a:schemeClr val="bg1">
                    <a:lumMod val="20000"/>
                    <a:lumOff val="80000"/>
                  </a:schemeClr>
                </a:solidFill>
              </a:rPr>
              <a:t> </a:t>
            </a:r>
            <a:r>
              <a:rPr lang="en-US" dirty="0" err="1">
                <a:solidFill>
                  <a:schemeClr val="bg1">
                    <a:lumMod val="20000"/>
                    <a:lumOff val="80000"/>
                  </a:schemeClr>
                </a:solidFill>
              </a:rPr>
              <a:t>nghệ</a:t>
            </a:r>
            <a:r>
              <a:rPr lang="en-US" dirty="0">
                <a:solidFill>
                  <a:schemeClr val="bg1">
                    <a:lumMod val="20000"/>
                    <a:lumOff val="80000"/>
                  </a:schemeClr>
                </a:solidFill>
              </a:rPr>
              <a:t> </a:t>
            </a:r>
            <a:r>
              <a:rPr lang="en-US" dirty="0" err="1">
                <a:solidFill>
                  <a:schemeClr val="bg1">
                    <a:lumMod val="20000"/>
                    <a:lumOff val="80000"/>
                  </a:schemeClr>
                </a:solidFill>
              </a:rPr>
              <a:t>sử</a:t>
            </a:r>
            <a:r>
              <a:rPr lang="en-US" dirty="0">
                <a:solidFill>
                  <a:schemeClr val="bg1">
                    <a:lumMod val="20000"/>
                    <a:lumOff val="80000"/>
                  </a:schemeClr>
                </a:solidFill>
              </a:rPr>
              <a:t> </a:t>
            </a:r>
            <a:r>
              <a:rPr lang="en-US" dirty="0" err="1">
                <a:solidFill>
                  <a:schemeClr val="bg1">
                    <a:lumMod val="20000"/>
                    <a:lumOff val="80000"/>
                  </a:schemeClr>
                </a:solidFill>
              </a:rPr>
              <a:t>dụng</a:t>
            </a:r>
            <a:r>
              <a:rPr lang="en-US" dirty="0">
                <a:solidFill>
                  <a:schemeClr val="bg1">
                    <a:lumMod val="20000"/>
                    <a:lumOff val="80000"/>
                  </a:schemeClr>
                </a:solidFill>
              </a:rPr>
              <a:t> </a:t>
            </a:r>
            <a:r>
              <a:rPr lang="en-US" dirty="0" err="1">
                <a:solidFill>
                  <a:schemeClr val="bg1">
                    <a:lumMod val="20000"/>
                    <a:lumOff val="80000"/>
                  </a:schemeClr>
                </a:solidFill>
              </a:rPr>
              <a:t>cho</a:t>
            </a:r>
            <a:r>
              <a:rPr lang="en-US" dirty="0">
                <a:solidFill>
                  <a:schemeClr val="bg1">
                    <a:lumMod val="20000"/>
                    <a:lumOff val="80000"/>
                  </a:schemeClr>
                </a:solidFill>
              </a:rPr>
              <a:t> </a:t>
            </a:r>
            <a:r>
              <a:rPr lang="en-US" dirty="0" err="1">
                <a:solidFill>
                  <a:schemeClr val="bg1">
                    <a:lumMod val="20000"/>
                    <a:lumOff val="80000"/>
                  </a:schemeClr>
                </a:solidFill>
              </a:rPr>
              <a:t>giao</a:t>
            </a:r>
            <a:r>
              <a:rPr lang="en-US" dirty="0">
                <a:solidFill>
                  <a:schemeClr val="bg1">
                    <a:lumMod val="20000"/>
                    <a:lumOff val="80000"/>
                  </a:schemeClr>
                </a:solidFill>
              </a:rPr>
              <a:t> </a:t>
            </a:r>
            <a:r>
              <a:rPr lang="en-US" dirty="0" err="1">
                <a:solidFill>
                  <a:schemeClr val="bg1">
                    <a:lumMod val="20000"/>
                    <a:lumOff val="80000"/>
                  </a:schemeClr>
                </a:solidFill>
              </a:rPr>
              <a:t>diện</a:t>
            </a:r>
            <a:r>
              <a:rPr lang="en-US" dirty="0">
                <a:solidFill>
                  <a:schemeClr val="bg1">
                    <a:lumMod val="20000"/>
                    <a:lumOff val="80000"/>
                  </a:schemeClr>
                </a:solidFill>
              </a:rPr>
              <a:t> </a:t>
            </a:r>
            <a:r>
              <a:rPr lang="en-US" dirty="0" err="1">
                <a:solidFill>
                  <a:schemeClr val="bg1">
                    <a:lumMod val="20000"/>
                    <a:lumOff val="80000"/>
                  </a:schemeClr>
                </a:solidFill>
              </a:rPr>
              <a:t>là</a:t>
            </a:r>
            <a:r>
              <a:rPr lang="en-US" dirty="0">
                <a:solidFill>
                  <a:schemeClr val="bg1">
                    <a:lumMod val="20000"/>
                    <a:lumOff val="80000"/>
                  </a:schemeClr>
                </a:solidFill>
              </a:rPr>
              <a:t> QT </a:t>
            </a:r>
            <a:r>
              <a:rPr lang="en-US" dirty="0" smtClean="0">
                <a:solidFill>
                  <a:schemeClr val="bg1">
                    <a:lumMod val="20000"/>
                    <a:lumOff val="80000"/>
                  </a:schemeClr>
                </a:solidFill>
              </a:rPr>
              <a:t>framework</a:t>
            </a: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Hệ</a:t>
            </a:r>
            <a:r>
              <a:rPr lang="en-US" dirty="0" smtClean="0">
                <a:solidFill>
                  <a:schemeClr val="bg1">
                    <a:lumMod val="20000"/>
                    <a:lumOff val="80000"/>
                  </a:schemeClr>
                </a:solidFill>
              </a:rPr>
              <a:t> </a:t>
            </a:r>
            <a:r>
              <a:rPr lang="en-US" dirty="0" err="1" smtClean="0">
                <a:solidFill>
                  <a:schemeClr val="bg1">
                    <a:lumMod val="20000"/>
                    <a:lumOff val="80000"/>
                  </a:schemeClr>
                </a:solidFill>
              </a:rPr>
              <a:t>quản</a:t>
            </a:r>
            <a:r>
              <a:rPr lang="en-US" dirty="0" smtClean="0">
                <a:solidFill>
                  <a:schemeClr val="bg1">
                    <a:lumMod val="20000"/>
                    <a:lumOff val="80000"/>
                  </a:schemeClr>
                </a:solidFill>
              </a:rPr>
              <a:t> </a:t>
            </a:r>
            <a:r>
              <a:rPr lang="en-US" dirty="0" err="1" smtClean="0">
                <a:solidFill>
                  <a:schemeClr val="bg1">
                    <a:lumMod val="20000"/>
                    <a:lumOff val="80000"/>
                  </a:schemeClr>
                </a:solidFill>
              </a:rPr>
              <a:t>trị</a:t>
            </a:r>
            <a:r>
              <a:rPr lang="en-US" dirty="0" smtClean="0">
                <a:solidFill>
                  <a:schemeClr val="bg1">
                    <a:lumMod val="20000"/>
                    <a:lumOff val="80000"/>
                  </a:schemeClr>
                </a:solidFill>
              </a:rPr>
              <a:t> CSDL </a:t>
            </a:r>
            <a:r>
              <a:rPr lang="en-US" dirty="0" err="1" smtClean="0">
                <a:solidFill>
                  <a:schemeClr val="bg1">
                    <a:lumMod val="20000"/>
                    <a:lumOff val="80000"/>
                  </a:schemeClr>
                </a:solidFill>
              </a:rPr>
              <a:t>là</a:t>
            </a:r>
            <a:r>
              <a:rPr lang="en-US" dirty="0" smtClean="0">
                <a:solidFill>
                  <a:schemeClr val="bg1">
                    <a:lumMod val="20000"/>
                    <a:lumOff val="80000"/>
                  </a:schemeClr>
                </a:solidFill>
              </a:rPr>
              <a:t> Microsoft SQL Server</a:t>
            </a: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Với</a:t>
            </a:r>
            <a:r>
              <a:rPr lang="en-US" dirty="0" smtClean="0">
                <a:solidFill>
                  <a:schemeClr val="bg1">
                    <a:lumMod val="20000"/>
                    <a:lumOff val="80000"/>
                  </a:schemeClr>
                </a:solidFill>
              </a:rPr>
              <a:t> </a:t>
            </a:r>
            <a:r>
              <a:rPr lang="en-US" dirty="0" err="1" smtClean="0">
                <a:solidFill>
                  <a:schemeClr val="bg1">
                    <a:lumMod val="20000"/>
                    <a:lumOff val="80000"/>
                  </a:schemeClr>
                </a:solidFill>
              </a:rPr>
              <a:t>chẩn</a:t>
            </a:r>
            <a:r>
              <a:rPr lang="en-US" dirty="0" smtClean="0">
                <a:solidFill>
                  <a:schemeClr val="bg1">
                    <a:lumMod val="20000"/>
                    <a:lumOff val="80000"/>
                  </a:schemeClr>
                </a:solidFill>
              </a:rPr>
              <a:t> </a:t>
            </a:r>
            <a:r>
              <a:rPr lang="en-US" dirty="0" err="1">
                <a:solidFill>
                  <a:schemeClr val="bg1">
                    <a:lumMod val="20000"/>
                    <a:lumOff val="80000"/>
                  </a:schemeClr>
                </a:solidFill>
              </a:rPr>
              <a:t>đoán</a:t>
            </a:r>
            <a:r>
              <a:rPr lang="en-US" dirty="0">
                <a:solidFill>
                  <a:schemeClr val="bg1">
                    <a:lumMod val="20000"/>
                    <a:lumOff val="80000"/>
                  </a:schemeClr>
                </a:solidFill>
              </a:rPr>
              <a:t> </a:t>
            </a:r>
            <a:r>
              <a:rPr lang="en-US" dirty="0" err="1">
                <a:solidFill>
                  <a:schemeClr val="bg1">
                    <a:lumMod val="20000"/>
                    <a:lumOff val="80000"/>
                  </a:schemeClr>
                </a:solidFill>
              </a:rPr>
              <a:t>hình</a:t>
            </a:r>
            <a:r>
              <a:rPr lang="en-US" dirty="0">
                <a:solidFill>
                  <a:schemeClr val="bg1">
                    <a:lumMod val="20000"/>
                    <a:lumOff val="80000"/>
                  </a:schemeClr>
                </a:solidFill>
              </a:rPr>
              <a:t> </a:t>
            </a:r>
            <a:r>
              <a:rPr lang="en-US" dirty="0" err="1">
                <a:solidFill>
                  <a:schemeClr val="bg1">
                    <a:lumMod val="20000"/>
                    <a:lumOff val="80000"/>
                  </a:schemeClr>
                </a:solidFill>
              </a:rPr>
              <a:t>ảnh</a:t>
            </a:r>
            <a:r>
              <a:rPr lang="en-US" dirty="0">
                <a:solidFill>
                  <a:schemeClr val="bg1">
                    <a:lumMod val="20000"/>
                    <a:lumOff val="80000"/>
                  </a:schemeClr>
                </a:solidFill>
              </a:rPr>
              <a:t> X-</a:t>
            </a:r>
            <a:r>
              <a:rPr lang="en-US" dirty="0" err="1">
                <a:solidFill>
                  <a:schemeClr val="bg1">
                    <a:lumMod val="20000"/>
                    <a:lumOff val="80000"/>
                  </a:schemeClr>
                </a:solidFill>
              </a:rPr>
              <a:t>quang</a:t>
            </a:r>
            <a:r>
              <a:rPr lang="en-US" dirty="0">
                <a:solidFill>
                  <a:schemeClr val="bg1">
                    <a:lumMod val="20000"/>
                    <a:lumOff val="80000"/>
                  </a:schemeClr>
                </a:solidFill>
              </a:rPr>
              <a:t> </a:t>
            </a:r>
            <a:r>
              <a:rPr lang="en-US" dirty="0" err="1" smtClean="0">
                <a:solidFill>
                  <a:schemeClr val="bg1">
                    <a:lumMod val="20000"/>
                    <a:lumOff val="80000"/>
                  </a:schemeClr>
                </a:solidFill>
              </a:rPr>
              <a:t>sử</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a:solidFill>
                  <a:schemeClr val="bg1">
                    <a:lumMod val="20000"/>
                    <a:lumOff val="80000"/>
                  </a:schemeClr>
                </a:solidFill>
              </a:rPr>
              <a:t> </a:t>
            </a:r>
            <a:r>
              <a:rPr lang="en-US" dirty="0" err="1" smtClean="0">
                <a:solidFill>
                  <a:schemeClr val="bg1">
                    <a:lumMod val="20000"/>
                    <a:lumOff val="80000"/>
                  </a:schemeClr>
                </a:solidFill>
              </a:rPr>
              <a:t>kiến</a:t>
            </a:r>
            <a:r>
              <a:rPr lang="en-US" dirty="0" smtClean="0">
                <a:solidFill>
                  <a:schemeClr val="bg1">
                    <a:lumMod val="20000"/>
                    <a:lumOff val="80000"/>
                  </a:schemeClr>
                </a:solidFill>
              </a:rPr>
              <a:t> </a:t>
            </a:r>
            <a:r>
              <a:rPr lang="en-US" dirty="0" err="1" smtClean="0">
                <a:solidFill>
                  <a:schemeClr val="bg1">
                    <a:lumMod val="20000"/>
                    <a:lumOff val="80000"/>
                  </a:schemeClr>
                </a:solidFill>
              </a:rPr>
              <a:t>trúc</a:t>
            </a:r>
            <a:r>
              <a:rPr lang="en-US" dirty="0" smtClean="0">
                <a:solidFill>
                  <a:schemeClr val="bg1">
                    <a:lumMod val="20000"/>
                    <a:lumOff val="80000"/>
                  </a:schemeClr>
                </a:solidFill>
              </a:rPr>
              <a:t> </a:t>
            </a:r>
            <a:r>
              <a:rPr lang="en-US" dirty="0" err="1" smtClean="0">
                <a:solidFill>
                  <a:schemeClr val="bg1">
                    <a:lumMod val="20000"/>
                    <a:lumOff val="80000"/>
                  </a:schemeClr>
                </a:solidFill>
              </a:rPr>
              <a:t>mạng</a:t>
            </a:r>
            <a:r>
              <a:rPr lang="en-US" dirty="0" smtClean="0">
                <a:solidFill>
                  <a:schemeClr val="bg1">
                    <a:lumMod val="20000"/>
                    <a:lumOff val="80000"/>
                  </a:schemeClr>
                </a:solidFill>
              </a:rPr>
              <a:t> YOLOv5 </a:t>
            </a:r>
            <a:r>
              <a:rPr lang="en-US" dirty="0" err="1" smtClean="0">
                <a:solidFill>
                  <a:schemeClr val="bg1">
                    <a:lumMod val="20000"/>
                    <a:lumOff val="80000"/>
                  </a:schemeClr>
                </a:solidFill>
              </a:rPr>
              <a:t>sử</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smtClean="0">
                <a:solidFill>
                  <a:schemeClr val="bg1">
                    <a:lumMod val="20000"/>
                    <a:lumOff val="80000"/>
                  </a:schemeClr>
                </a:solidFill>
              </a:rPr>
              <a:t> framework </a:t>
            </a:r>
            <a:r>
              <a:rPr lang="en-US" dirty="0" err="1" smtClean="0">
                <a:solidFill>
                  <a:schemeClr val="bg1">
                    <a:lumMod val="20000"/>
                    <a:lumOff val="80000"/>
                  </a:schemeClr>
                </a:solidFill>
              </a:rPr>
              <a:t>pytorch</a:t>
            </a:r>
            <a:endParaRPr lang="en-US" dirty="0" smtClean="0">
              <a:solidFill>
                <a:schemeClr val="bg1">
                  <a:lumMod val="20000"/>
                  <a:lumOff val="80000"/>
                </a:schemeClr>
              </a:solidFill>
            </a:endParaRPr>
          </a:p>
          <a:p>
            <a:pPr marL="285750" indent="-285750">
              <a:spcBef>
                <a:spcPts val="600"/>
              </a:spcBef>
              <a:spcAft>
                <a:spcPts val="600"/>
              </a:spcAft>
              <a:buClr>
                <a:schemeClr val="bg1">
                  <a:lumMod val="20000"/>
                  <a:lumOff val="80000"/>
                </a:schemeClr>
              </a:buClr>
              <a:buFont typeface="Wingdings" panose="05000000000000000000" pitchFamily="2" charset="2"/>
              <a:buChar char="Ø"/>
            </a:pPr>
            <a:r>
              <a:rPr lang="en-US" dirty="0" err="1" smtClean="0">
                <a:solidFill>
                  <a:schemeClr val="bg1">
                    <a:lumMod val="20000"/>
                    <a:lumOff val="80000"/>
                  </a:schemeClr>
                </a:solidFill>
              </a:rPr>
              <a:t>Với</a:t>
            </a:r>
            <a:r>
              <a:rPr lang="en-US" dirty="0" smtClean="0">
                <a:solidFill>
                  <a:schemeClr val="bg1">
                    <a:lumMod val="20000"/>
                    <a:lumOff val="80000"/>
                  </a:schemeClr>
                </a:solidFill>
              </a:rPr>
              <a:t> </a:t>
            </a:r>
            <a:r>
              <a:rPr lang="en-US" dirty="0" err="1" smtClean="0">
                <a:solidFill>
                  <a:schemeClr val="bg1">
                    <a:lumMod val="20000"/>
                    <a:lumOff val="80000"/>
                  </a:schemeClr>
                </a:solidFill>
              </a:rPr>
              <a:t>chẩn</a:t>
            </a:r>
            <a:r>
              <a:rPr lang="en-US" dirty="0" smtClean="0">
                <a:solidFill>
                  <a:schemeClr val="bg1">
                    <a:lumMod val="20000"/>
                    <a:lumOff val="80000"/>
                  </a:schemeClr>
                </a:solidFill>
              </a:rPr>
              <a:t> </a:t>
            </a:r>
            <a:r>
              <a:rPr lang="en-US" dirty="0" err="1" smtClean="0">
                <a:solidFill>
                  <a:schemeClr val="bg1">
                    <a:lumMod val="20000"/>
                    <a:lumOff val="80000"/>
                  </a:schemeClr>
                </a:solidFill>
              </a:rPr>
              <a:t>đoán</a:t>
            </a:r>
            <a:r>
              <a:rPr lang="en-US" dirty="0" smtClean="0">
                <a:solidFill>
                  <a:schemeClr val="bg1">
                    <a:lumMod val="20000"/>
                    <a:lumOff val="80000"/>
                  </a:schemeClr>
                </a:solidFill>
              </a:rPr>
              <a:t> </a:t>
            </a:r>
            <a:r>
              <a:rPr lang="en-US" dirty="0" err="1" smtClean="0">
                <a:solidFill>
                  <a:schemeClr val="bg1">
                    <a:lumMod val="20000"/>
                    <a:lumOff val="80000"/>
                  </a:schemeClr>
                </a:solidFill>
              </a:rPr>
              <a:t>hình</a:t>
            </a:r>
            <a:r>
              <a:rPr lang="en-US" dirty="0" smtClean="0">
                <a:solidFill>
                  <a:schemeClr val="bg1">
                    <a:lumMod val="20000"/>
                    <a:lumOff val="80000"/>
                  </a:schemeClr>
                </a:solidFill>
              </a:rPr>
              <a:t> </a:t>
            </a:r>
            <a:r>
              <a:rPr lang="en-US" dirty="0" err="1" smtClean="0">
                <a:solidFill>
                  <a:schemeClr val="bg1">
                    <a:lumMod val="20000"/>
                    <a:lumOff val="80000"/>
                  </a:schemeClr>
                </a:solidFill>
              </a:rPr>
              <a:t>ảnh</a:t>
            </a:r>
            <a:r>
              <a:rPr lang="en-US" dirty="0" smtClean="0">
                <a:solidFill>
                  <a:schemeClr val="bg1">
                    <a:lumMod val="20000"/>
                    <a:lumOff val="80000"/>
                  </a:schemeClr>
                </a:solidFill>
              </a:rPr>
              <a:t> MRI </a:t>
            </a:r>
            <a:r>
              <a:rPr lang="en-US" dirty="0" err="1" smtClean="0">
                <a:solidFill>
                  <a:schemeClr val="bg1">
                    <a:lumMod val="20000"/>
                    <a:lumOff val="80000"/>
                  </a:schemeClr>
                </a:solidFill>
              </a:rPr>
              <a:t>sử</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smtClean="0">
                <a:solidFill>
                  <a:schemeClr val="bg1">
                    <a:lumMod val="20000"/>
                    <a:lumOff val="80000"/>
                  </a:schemeClr>
                </a:solidFill>
              </a:rPr>
              <a:t> </a:t>
            </a:r>
            <a:r>
              <a:rPr lang="en-US" dirty="0" err="1" smtClean="0">
                <a:solidFill>
                  <a:schemeClr val="bg1">
                    <a:lumMod val="20000"/>
                    <a:lumOff val="80000"/>
                  </a:schemeClr>
                </a:solidFill>
              </a:rPr>
              <a:t>kiến</a:t>
            </a:r>
            <a:r>
              <a:rPr lang="en-US" dirty="0" smtClean="0">
                <a:solidFill>
                  <a:schemeClr val="bg1">
                    <a:lumMod val="20000"/>
                    <a:lumOff val="80000"/>
                  </a:schemeClr>
                </a:solidFill>
              </a:rPr>
              <a:t> </a:t>
            </a:r>
            <a:r>
              <a:rPr lang="en-US" dirty="0" err="1" smtClean="0">
                <a:solidFill>
                  <a:schemeClr val="bg1">
                    <a:lumMod val="20000"/>
                    <a:lumOff val="80000"/>
                  </a:schemeClr>
                </a:solidFill>
              </a:rPr>
              <a:t>trúc</a:t>
            </a:r>
            <a:r>
              <a:rPr lang="en-US" dirty="0" smtClean="0">
                <a:solidFill>
                  <a:schemeClr val="bg1">
                    <a:lumMod val="20000"/>
                    <a:lumOff val="80000"/>
                  </a:schemeClr>
                </a:solidFill>
              </a:rPr>
              <a:t> </a:t>
            </a:r>
            <a:r>
              <a:rPr lang="en-US" dirty="0" err="1" smtClean="0">
                <a:solidFill>
                  <a:schemeClr val="bg1">
                    <a:lumMod val="20000"/>
                    <a:lumOff val="80000"/>
                  </a:schemeClr>
                </a:solidFill>
              </a:rPr>
              <a:t>mạng</a:t>
            </a:r>
            <a:r>
              <a:rPr lang="en-US" dirty="0" smtClean="0">
                <a:solidFill>
                  <a:schemeClr val="bg1">
                    <a:lumMod val="20000"/>
                    <a:lumOff val="80000"/>
                  </a:schemeClr>
                </a:solidFill>
              </a:rPr>
              <a:t> UNET </a:t>
            </a:r>
            <a:r>
              <a:rPr lang="en-US" dirty="0" err="1" smtClean="0">
                <a:solidFill>
                  <a:schemeClr val="bg1">
                    <a:lumMod val="20000"/>
                    <a:lumOff val="80000"/>
                  </a:schemeClr>
                </a:solidFill>
              </a:rPr>
              <a:t>sử</a:t>
            </a:r>
            <a:r>
              <a:rPr lang="en-US" dirty="0" smtClean="0">
                <a:solidFill>
                  <a:schemeClr val="bg1">
                    <a:lumMod val="20000"/>
                    <a:lumOff val="80000"/>
                  </a:schemeClr>
                </a:solidFill>
              </a:rPr>
              <a:t> </a:t>
            </a:r>
            <a:r>
              <a:rPr lang="en-US" dirty="0" err="1" smtClean="0">
                <a:solidFill>
                  <a:schemeClr val="bg1">
                    <a:lumMod val="20000"/>
                    <a:lumOff val="80000"/>
                  </a:schemeClr>
                </a:solidFill>
              </a:rPr>
              <a:t>dụng</a:t>
            </a:r>
            <a:r>
              <a:rPr lang="en-US" dirty="0" smtClean="0">
                <a:solidFill>
                  <a:schemeClr val="bg1">
                    <a:lumMod val="20000"/>
                    <a:lumOff val="80000"/>
                  </a:schemeClr>
                </a:solidFill>
              </a:rPr>
              <a:t> framework </a:t>
            </a:r>
            <a:r>
              <a:rPr lang="en-US" dirty="0" err="1" smtClean="0">
                <a:solidFill>
                  <a:schemeClr val="bg1">
                    <a:lumMod val="20000"/>
                    <a:lumOff val="80000"/>
                  </a:schemeClr>
                </a:solidFill>
              </a:rPr>
              <a:t>tensorflow</a:t>
            </a:r>
            <a:r>
              <a:rPr lang="en-US" dirty="0"/>
              <a:t/>
            </a:r>
            <a:br>
              <a:rPr lang="en-US" dirty="0"/>
            </a:br>
            <a:endParaRPr lang="en-US" sz="1200" i="1" dirty="0">
              <a:solidFill>
                <a:schemeClr val="bg1">
                  <a:lumMod val="20000"/>
                  <a:lumOff val="80000"/>
                </a:schemeClr>
              </a:solidFill>
            </a:endParaRPr>
          </a:p>
        </p:txBody>
      </p:sp>
    </p:spTree>
    <p:extLst>
      <p:ext uri="{BB962C8B-B14F-4D97-AF65-F5344CB8AC3E}">
        <p14:creationId xmlns:p14="http://schemas.microsoft.com/office/powerpoint/2010/main" val="72722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p:cTn id="13"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8">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p:cTn id="19"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8">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p:cTn id="25"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8">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p:cTn id="31"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8">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844</Words>
  <Application>Microsoft Office PowerPoint</Application>
  <PresentationFormat>On-screen Show (16:9)</PresentationFormat>
  <Paragraphs>87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Ai Tech Agency by Slidesgo</vt:lpstr>
      <vt:lpstr>ĐỒ ÁN TỐT NGHIỆP</vt:lpstr>
      <vt:lpstr>Tổng quan về đề tài</vt:lpstr>
      <vt:lpstr>1. TỔNG QUAN VỀ ĐỀ TÀI</vt:lpstr>
      <vt:lpstr>2. XÂY DỰNG HỆ THỐNG</vt:lpstr>
      <vt:lpstr>2. XÂY DỰNG HỆ THỐNG</vt:lpstr>
      <vt:lpstr>2. XÂY DỰNG HỆ THỐNG</vt:lpstr>
      <vt:lpstr>2. XÂY DỰNG HỆ THỐNG</vt:lpstr>
      <vt:lpstr>2. XÂY DỰNG HỆ THỐNG</vt:lpstr>
      <vt:lpstr>2. XÂY DỰNG HỆ THỐNG</vt:lpstr>
      <vt:lpstr>3. DEMO PHẦN MỀM</vt:lpstr>
      <vt:lpstr>3. DEMO PHẦN MỀM</vt:lpstr>
      <vt:lpstr>3. DEMO PHẦN MỀM</vt:lpstr>
      <vt:lpstr>3. DEMO PHẦN MỀM</vt:lpstr>
      <vt:lpstr>3. DEMO PHẦN MỀM</vt:lpstr>
      <vt:lpstr>4. KẾT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cp:lastModifiedBy>Kỳ Nguyễn Hồng</cp:lastModifiedBy>
  <cp:revision>16</cp:revision>
  <dcterms:modified xsi:type="dcterms:W3CDTF">2022-01-16T02:28:40Z</dcterms:modified>
</cp:coreProperties>
</file>