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7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9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-1"/>
            <a:ext cx="9172946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042" y="4941168"/>
            <a:ext cx="9144000" cy="1916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8719"/>
          </a:xfrm>
        </p:spPr>
        <p:txBody>
          <a:bodyPr>
            <a:norm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  <a:b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«Южно-Уральский многопрофильный колледж» 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25A73-A630-4827-866D-AA6FEB659F8D}"/>
              </a:ext>
            </a:extLst>
          </p:cNvPr>
          <p:cNvSpPr txBox="1"/>
          <p:nvPr/>
        </p:nvSpPr>
        <p:spPr>
          <a:xfrm>
            <a:off x="64443" y="2204864"/>
            <a:ext cx="9108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>
              <a:lnSpc>
                <a:spcPct val="150000"/>
              </a:lnSpc>
            </a:pPr>
            <a:r>
              <a:rPr lang="ru-RU" sz="28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"Языковая школа"</a:t>
            </a:r>
            <a:r>
              <a:rPr lang="ru-RU" sz="28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38D68-22A5-4211-B34A-9ED439921AC7}"/>
              </a:ext>
            </a:extLst>
          </p:cNvPr>
          <p:cNvSpPr txBox="1"/>
          <p:nvPr/>
        </p:nvSpPr>
        <p:spPr>
          <a:xfrm>
            <a:off x="6132816" y="5236273"/>
            <a:ext cx="2903680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Е.А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ИС-302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Мигуля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4105253" y="6381328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2088232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11932"/>
            <a:ext cx="1653088" cy="7008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86409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"Языковая школа"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5536" y="2194198"/>
            <a:ext cx="2088232" cy="9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95536" y="3356993"/>
            <a:ext cx="8280920" cy="3168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Разрабатывать алгоритм поставленной задачи.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Реализовывать алгоритм средствами автоматизированного проектирования.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отладку программного продукта с использованием инструментальных средств.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документацию на программные средства с использованием средств для автоматизации оформления документации.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0654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820" y="116632"/>
            <a:ext cx="8328628" cy="87017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функционал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75252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Навигационное меню – удобное перемещение по страницам сайта.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физического адреса – посмотреть и построить маршрут.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– занесение данных пользователя в базу данных.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– для проверки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входа на сайт.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– показывает историю школы, а так запись на выбранный курс.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учебников – скачивать книги и другие полезные материалы для обучения на устройство для обучения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оффлайн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режиме.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Поисковая строка – поиск по товарам в базе данных, которые существуют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Оставление отзывов – возможность оставлять и изучить отзывы других учеников.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1042" y="6165304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3571373" y="6326615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0324"/>
            <a:ext cx="3943350" cy="8640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8224" y="1290913"/>
            <a:ext cx="2088232" cy="79208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Visio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1792" t="18481" r="34618" b="12029"/>
          <a:stretch/>
        </p:blipFill>
        <p:spPr bwMode="auto">
          <a:xfrm>
            <a:off x="395536" y="1255068"/>
            <a:ext cx="5935433" cy="5323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16216" y="6326986"/>
            <a:ext cx="2616742" cy="5310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6876256" y="64078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44824"/>
            <a:ext cx="8435280" cy="42813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Перечислить средства разработки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9895"/>
            <a:ext cx="8820472" cy="11430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Создать 2-4 слайда с внешним видом веб-приложения, подписать какое это окно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ПЗ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229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науки Челябинской области Государственное бюджетное профессиональное образовательное учреждение  «Южно-Уральский многопрофильный колледж» </vt:lpstr>
      <vt:lpstr>Цель:</vt:lpstr>
      <vt:lpstr>Основной функционал веб-приложения</vt:lpstr>
      <vt:lpstr>UML-диаграмма</vt:lpstr>
      <vt:lpstr>Средства разработки</vt:lpstr>
      <vt:lpstr>Интерфейс веб-приложения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слайд является титульным. Он должен содержать все необходимые данные: название учебного заведения ФИО  группу студента название дисциплины и работы год защиты</dc:title>
  <dc:creator>user</dc:creator>
  <cp:lastModifiedBy>Лена</cp:lastModifiedBy>
  <cp:revision>20</cp:revision>
  <dcterms:created xsi:type="dcterms:W3CDTF">2021-03-24T12:25:51Z</dcterms:created>
  <dcterms:modified xsi:type="dcterms:W3CDTF">2023-05-05T21:09:34Z</dcterms:modified>
</cp:coreProperties>
</file>