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3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73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3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9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9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4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11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29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-1"/>
            <a:ext cx="9172946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11042" y="4941168"/>
            <a:ext cx="9144000" cy="1916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08719"/>
          </a:xfrm>
        </p:spPr>
        <p:txBody>
          <a:bodyPr>
            <a:norm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Челябинской области</a:t>
            </a:r>
            <a:b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</a:t>
            </a:r>
            <a:b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«Южно-Уральский многопрофильный колледж» 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25A73-A630-4827-866D-AA6FEB659F8D}"/>
              </a:ext>
            </a:extLst>
          </p:cNvPr>
          <p:cNvSpPr txBox="1"/>
          <p:nvPr/>
        </p:nvSpPr>
        <p:spPr>
          <a:xfrm>
            <a:off x="64443" y="2204864"/>
            <a:ext cx="9108504" cy="139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>
              <a:lnSpc>
                <a:spcPct val="150000"/>
              </a:lnSpc>
            </a:pPr>
            <a:r>
              <a:rPr lang="ru-RU" sz="28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"Языковая школа"</a:t>
            </a:r>
            <a:r>
              <a:rPr lang="ru-RU" sz="28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38D68-22A5-4211-B34A-9ED439921AC7}"/>
              </a:ext>
            </a:extLst>
          </p:cNvPr>
          <p:cNvSpPr txBox="1"/>
          <p:nvPr/>
        </p:nvSpPr>
        <p:spPr>
          <a:xfrm>
            <a:off x="6132816" y="5236273"/>
            <a:ext cx="2903680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Мисник Е.А 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ИС-302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Мигуля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6A9C7-E850-4ED9-85F2-A2EA321FB085}"/>
              </a:ext>
            </a:extLst>
          </p:cNvPr>
          <p:cNvSpPr txBox="1"/>
          <p:nvPr/>
        </p:nvSpPr>
        <p:spPr>
          <a:xfrm>
            <a:off x="4105253" y="6381328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2088232"/>
            <a:ext cx="9144000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11932"/>
            <a:ext cx="1653088" cy="70088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864095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"Языковая школа"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95536" y="2194198"/>
            <a:ext cx="2088232" cy="91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395536" y="3384377"/>
            <a:ext cx="8280920" cy="3140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поставленной задачи.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Реализовывать алгоритм средствами автоматизированного проектирования.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Разрабатывать код программного продукта.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отладку программного продукта с использованием инструментальных средств.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Оформить документацию.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0654"/>
            <a:ext cx="9144000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820" y="116632"/>
            <a:ext cx="8328628" cy="870173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функционал веб-приложения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75401"/>
            <a:ext cx="8640960" cy="4817895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Навигационное меню.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физического адреса.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Модальное окно.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Скачивание учебников.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Поисковая строка.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Оставление отзывов.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1042" y="6165304"/>
            <a:ext cx="9144000" cy="6926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6A9C7-E850-4ED9-85F2-A2EA321FB085}"/>
              </a:ext>
            </a:extLst>
          </p:cNvPr>
          <p:cNvSpPr txBox="1"/>
          <p:nvPr/>
        </p:nvSpPr>
        <p:spPr>
          <a:xfrm>
            <a:off x="3571373" y="6326615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Мисник - 202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30324"/>
            <a:ext cx="3943350" cy="8640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8224" y="1290913"/>
            <a:ext cx="2088232" cy="79208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Visio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21792" t="18481" r="34618" b="12029"/>
          <a:stretch/>
        </p:blipFill>
        <p:spPr bwMode="auto">
          <a:xfrm>
            <a:off x="395536" y="1255068"/>
            <a:ext cx="5935433" cy="5323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516216" y="6326986"/>
            <a:ext cx="2616742" cy="5310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6A9C7-E850-4ED9-85F2-A2EA321FB085}"/>
              </a:ext>
            </a:extLst>
          </p:cNvPr>
          <p:cNvSpPr txBox="1"/>
          <p:nvPr/>
        </p:nvSpPr>
        <p:spPr>
          <a:xfrm>
            <a:off x="6876256" y="640782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Мисник - 202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C899D7-BFF3-469F-AB12-2281DDAEABE2}"/>
              </a:ext>
            </a:extLst>
          </p:cNvPr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2563"/>
            <a:ext cx="7886700" cy="75961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340769"/>
            <a:ext cx="8496944" cy="4176464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разработки интернет-ресурса была выбрана среда разработки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разработке сайта использовали языки программирования и верстки: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indent="45720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indent="4572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indent="457200"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indent="4572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indent="457200"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indent="4572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indent="4572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76181B-C723-47CE-ACC1-330A5791A873}"/>
              </a:ext>
            </a:extLst>
          </p:cNvPr>
          <p:cNvSpPr/>
          <p:nvPr/>
        </p:nvSpPr>
        <p:spPr>
          <a:xfrm>
            <a:off x="-11042" y="6165304"/>
            <a:ext cx="9144000" cy="6926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ADA91-8D46-446B-ADFE-A5399CC0E6A2}"/>
              </a:ext>
            </a:extLst>
          </p:cNvPr>
          <p:cNvSpPr txBox="1"/>
          <p:nvPr/>
        </p:nvSpPr>
        <p:spPr>
          <a:xfrm>
            <a:off x="3571373" y="6326615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Мисник - 202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812E58-8AD8-4F88-A607-DC37676CAB34}"/>
              </a:ext>
            </a:extLst>
          </p:cNvPr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4320"/>
            <a:ext cx="7886700" cy="93610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веб-приложения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508104" y="1988840"/>
            <a:ext cx="2952328" cy="12241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043F5D-4909-43D0-B3D3-3CCF622D48F8}"/>
              </a:ext>
            </a:extLst>
          </p:cNvPr>
          <p:cNvPicPr/>
          <p:nvPr/>
        </p:nvPicPr>
        <p:blipFill rotWithShape="1">
          <a:blip r:embed="rId2"/>
          <a:srcRect l="2488" t="4020"/>
          <a:stretch/>
        </p:blipFill>
        <p:spPr bwMode="auto">
          <a:xfrm>
            <a:off x="315635" y="1230161"/>
            <a:ext cx="4832429" cy="2675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0EE10D-F104-4C9C-A29E-7D20804094F1}"/>
              </a:ext>
            </a:extLst>
          </p:cNvPr>
          <p:cNvPicPr/>
          <p:nvPr/>
        </p:nvPicPr>
        <p:blipFill rotWithShape="1">
          <a:blip r:embed="rId3"/>
          <a:srcRect l="2673" t="3611"/>
          <a:stretch/>
        </p:blipFill>
        <p:spPr bwMode="auto">
          <a:xfrm>
            <a:off x="4185309" y="4077072"/>
            <a:ext cx="4643056" cy="2586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90940E9F-0154-4D6A-8E43-173704446BBA}"/>
              </a:ext>
            </a:extLst>
          </p:cNvPr>
          <p:cNvSpPr txBox="1">
            <a:spLocks/>
          </p:cNvSpPr>
          <p:nvPr/>
        </p:nvSpPr>
        <p:spPr>
          <a:xfrm>
            <a:off x="1115616" y="5010216"/>
            <a:ext cx="1869561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Футер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ABF48E-25C5-4C54-AAA3-2D861092AD2D}"/>
              </a:ext>
            </a:extLst>
          </p:cNvPr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7255954-E6B1-4DCD-B8A2-7F951729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4320"/>
            <a:ext cx="7886700" cy="93610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веб-приложения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6A65F6-F72A-4E96-97F6-5E28E47F5193}"/>
              </a:ext>
            </a:extLst>
          </p:cNvPr>
          <p:cNvPicPr/>
          <p:nvPr/>
        </p:nvPicPr>
        <p:blipFill rotWithShape="1">
          <a:blip r:embed="rId2"/>
          <a:srcRect l="2673" t="28316" r="684" b="20562"/>
          <a:stretch/>
        </p:blipFill>
        <p:spPr bwMode="auto">
          <a:xfrm>
            <a:off x="141342" y="1340768"/>
            <a:ext cx="5078730" cy="1511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78726EF5-25FA-4246-B4D6-FDA15AA00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112" y="1810840"/>
            <a:ext cx="2986508" cy="604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2E951A-6A20-408C-A22C-566C764479C7}"/>
              </a:ext>
            </a:extLst>
          </p:cNvPr>
          <p:cNvPicPr/>
          <p:nvPr/>
        </p:nvPicPr>
        <p:blipFill rotWithShape="1">
          <a:blip r:embed="rId3"/>
          <a:srcRect l="2566" t="3421"/>
          <a:stretch/>
        </p:blipFill>
        <p:spPr bwMode="auto">
          <a:xfrm>
            <a:off x="3894906" y="3068092"/>
            <a:ext cx="4984750" cy="2779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35AE8-F773-425B-AD77-0E921E16725F}"/>
              </a:ext>
            </a:extLst>
          </p:cNvPr>
          <p:cNvPicPr/>
          <p:nvPr/>
        </p:nvPicPr>
        <p:blipFill rotWithShape="1">
          <a:blip r:embed="rId3"/>
          <a:srcRect l="2566" t="3421"/>
          <a:stretch/>
        </p:blipFill>
        <p:spPr bwMode="auto">
          <a:xfrm>
            <a:off x="3061786" y="3284984"/>
            <a:ext cx="5766579" cy="32153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Содержимое 2">
            <a:extLst>
              <a:ext uri="{FF2B5EF4-FFF2-40B4-BE49-F238E27FC236}">
                <a16:creationId xmlns:a16="http://schemas.microsoft.com/office/drawing/2014/main" id="{A365D588-E63F-4838-9B04-70D19F8FEB35}"/>
              </a:ext>
            </a:extLst>
          </p:cNvPr>
          <p:cNvSpPr txBox="1">
            <a:spLocks/>
          </p:cNvSpPr>
          <p:nvPr/>
        </p:nvSpPr>
        <p:spPr>
          <a:xfrm>
            <a:off x="611560" y="4457789"/>
            <a:ext cx="1872208" cy="66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Отзыв</a:t>
            </a:r>
          </a:p>
        </p:txBody>
      </p:sp>
    </p:spTree>
    <p:extLst>
      <p:ext uri="{BB962C8B-B14F-4D97-AF65-F5344CB8AC3E}">
        <p14:creationId xmlns:p14="http://schemas.microsoft.com/office/powerpoint/2010/main" val="361729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F5FE46-ED4D-4331-BEC8-4BB14D1175AC}"/>
              </a:ext>
            </a:extLst>
          </p:cNvPr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C7A50E-3778-4941-A8B5-0B4C95BF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4320"/>
            <a:ext cx="7886700" cy="93610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веб-приложения</a:t>
            </a:r>
          </a:p>
        </p:txBody>
      </p:sp>
      <p:sp>
        <p:nvSpPr>
          <p:cNvPr id="6" name="Содержимое 2">
            <a:extLst>
              <a:ext uri="{FF2B5EF4-FFF2-40B4-BE49-F238E27FC236}">
                <a16:creationId xmlns:a16="http://schemas.microsoft.com/office/drawing/2014/main" id="{672F5047-057B-4C6B-95A0-0A1161BE8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82" y="1265051"/>
            <a:ext cx="1440160" cy="388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84D4EE-A878-468A-872C-ECDE21C5106C}"/>
              </a:ext>
            </a:extLst>
          </p:cNvPr>
          <p:cNvPicPr/>
          <p:nvPr/>
        </p:nvPicPr>
        <p:blipFill rotWithShape="1">
          <a:blip r:embed="rId2"/>
          <a:srcRect l="2566" t="4561"/>
          <a:stretch/>
        </p:blipFill>
        <p:spPr bwMode="auto">
          <a:xfrm>
            <a:off x="266582" y="1752777"/>
            <a:ext cx="8610835" cy="46569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392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D7D0EB-FADB-479A-B281-DDC29104C5C4}"/>
              </a:ext>
            </a:extLst>
          </p:cNvPr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18567"/>
            <a:ext cx="7886700" cy="68761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268762"/>
            <a:ext cx="8712968" cy="496855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 алгоритм поставленной задачи.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Реализован алгоритм средствами автоматизированного проектирования.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 код программного продукта на основе готовой спецификации на уровне модуля с использованием современных языков программирования.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Проведена отладку программного продукта с использованием инструментальных средств.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Оформлена документацию на программные средства с использованием средств для автоматизации оформления документации.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FB8E4AA-7FDF-489A-856D-507ADE8B2BD0}"/>
              </a:ext>
            </a:extLst>
          </p:cNvPr>
          <p:cNvSpPr/>
          <p:nvPr/>
        </p:nvSpPr>
        <p:spPr>
          <a:xfrm>
            <a:off x="-11042" y="6165304"/>
            <a:ext cx="9144000" cy="6926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B5C40-6A40-4216-9069-94B8022AB586}"/>
              </a:ext>
            </a:extLst>
          </p:cNvPr>
          <p:cNvSpPr txBox="1"/>
          <p:nvPr/>
        </p:nvSpPr>
        <p:spPr>
          <a:xfrm>
            <a:off x="3571373" y="6326615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Мисник - 202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230</Words>
  <Application>Microsoft Office PowerPoint</Application>
  <PresentationFormat>Экран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Министерство образования и науки Челябинской области Государственное бюджетное профессиональное образовательное учреждение  «Южно-Уральский многопрофильный колледж» </vt:lpstr>
      <vt:lpstr>Цель:</vt:lpstr>
      <vt:lpstr>Основной функционал веб-приложения</vt:lpstr>
      <vt:lpstr>UML-диаграмма</vt:lpstr>
      <vt:lpstr>Средства разработки</vt:lpstr>
      <vt:lpstr>Интерфейс веб-приложения</vt:lpstr>
      <vt:lpstr>Интерфейс веб-приложения</vt:lpstr>
      <vt:lpstr>Интерфейс веб-приложения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Первый слайд является титульным. Он должен содержать все необходимые данные: название учебного заведения ФИО  группу студента название дисциплины и работы год защиты</dc:title>
  <dc:creator>user</dc:creator>
  <cp:lastModifiedBy>Мисник Елена Андреевна</cp:lastModifiedBy>
  <cp:revision>28</cp:revision>
  <dcterms:created xsi:type="dcterms:W3CDTF">2021-03-24T12:25:51Z</dcterms:created>
  <dcterms:modified xsi:type="dcterms:W3CDTF">2023-05-06T04:21:39Z</dcterms:modified>
</cp:coreProperties>
</file>