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58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830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9414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291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582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316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10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4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7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6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3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5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0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77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Конфигурационные файлы веб-проекта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Выполнила: Мисник </a:t>
            </a:r>
          </a:p>
          <a:p>
            <a:r>
              <a:rPr lang="ru-RU" dirty="0" smtClean="0"/>
              <a:t>Группа: ИС-402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80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849879" cy="807720"/>
          </a:xfrm>
        </p:spPr>
        <p:txBody>
          <a:bodyPr>
            <a:norm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0" y="807720"/>
            <a:ext cx="4968240" cy="2197984"/>
            <a:chOff x="132020" y="2662181"/>
            <a:chExt cx="5029200" cy="2224953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/>
            <a:srcRect l="10333" t="44072" r="62167" b="39630"/>
            <a:stretch/>
          </p:blipFill>
          <p:spPr>
            <a:xfrm>
              <a:off x="132020" y="3210559"/>
              <a:ext cx="5029200" cy="167657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2"/>
            <a:srcRect l="10333" t="30148" r="62167" b="64520"/>
            <a:stretch/>
          </p:blipFill>
          <p:spPr>
            <a:xfrm>
              <a:off x="132020" y="2662181"/>
              <a:ext cx="5029200" cy="548465"/>
            </a:xfrm>
            <a:prstGeom prst="rect">
              <a:avLst/>
            </a:prstGeom>
          </p:spPr>
        </p:pic>
      </p:grpSp>
      <p:grpSp>
        <p:nvGrpSpPr>
          <p:cNvPr id="10" name="Группа 9"/>
          <p:cNvGrpSpPr/>
          <p:nvPr/>
        </p:nvGrpSpPr>
        <p:grpSpPr>
          <a:xfrm>
            <a:off x="4810835" y="-33219"/>
            <a:ext cx="7381166" cy="3558618"/>
            <a:chOff x="5913120" y="1569720"/>
            <a:chExt cx="6070720" cy="2926824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/>
            <a:srcRect l="10249" t="36981" r="56251" b="38741"/>
            <a:stretch/>
          </p:blipFill>
          <p:spPr>
            <a:xfrm>
              <a:off x="5913120" y="2021840"/>
              <a:ext cx="6070720" cy="2474704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/>
            <a:srcRect l="10249" t="24074" r="56251" b="71491"/>
            <a:stretch/>
          </p:blipFill>
          <p:spPr>
            <a:xfrm>
              <a:off x="5913120" y="1569720"/>
              <a:ext cx="6070720" cy="452120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10250" t="39186" r="33167" b="17851"/>
          <a:stretch/>
        </p:blipFill>
        <p:spPr>
          <a:xfrm>
            <a:off x="4389120" y="3525399"/>
            <a:ext cx="7802880" cy="33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5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>
                <a:effectLst/>
              </a:rPr>
              <a:t>factories.php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06155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Файл, который позволяет переопределять некоторые системные параметры в приложении.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734EB6-CE08-51DD-6E54-DB0174268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71" r="27815" b="10504"/>
          <a:stretch/>
        </p:blipFill>
        <p:spPr>
          <a:xfrm>
            <a:off x="913795" y="3596640"/>
            <a:ext cx="6172162" cy="1869441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085957" y="3596640"/>
            <a:ext cx="4588000" cy="2743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Template_dir</a:t>
            </a:r>
            <a:endParaRPr lang="en-US" dirty="0" smtClean="0"/>
          </a:p>
          <a:p>
            <a:r>
              <a:rPr lang="en-US" dirty="0" smtClean="0"/>
              <a:t>Captcha 	</a:t>
            </a:r>
          </a:p>
          <a:p>
            <a:r>
              <a:rPr lang="en-US" dirty="0" smtClean="0"/>
              <a:t>Fonts</a:t>
            </a:r>
          </a:p>
          <a:p>
            <a:r>
              <a:rPr lang="en-US" dirty="0" smtClean="0"/>
              <a:t>Width, </a:t>
            </a:r>
            <a:r>
              <a:rPr lang="en-US" dirty="0" err="1" smtClean="0"/>
              <a:t>heigth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59535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Файл </a:t>
            </a:r>
            <a:r>
              <a:rPr lang="ru-RU" dirty="0" err="1">
                <a:effectLst/>
              </a:rPr>
              <a:t>web</a:t>
            </a:r>
            <a:r>
              <a:rPr lang="ru-RU" dirty="0">
                <a:effectLst/>
              </a:rPr>
              <a:t>. </a:t>
            </a:r>
            <a:r>
              <a:rPr lang="en-US" dirty="0">
                <a:effectLst/>
              </a:rPr>
              <a:t>C</a:t>
            </a:r>
            <a:r>
              <a:rPr lang="ru-RU" dirty="0" err="1" smtClean="0">
                <a:effectLst/>
              </a:rPr>
              <a:t>onfig</a:t>
            </a:r>
            <a:endParaRPr lang="ru-RU" dirty="0" smtClean="0">
              <a:effectLst/>
            </a:endParaRPr>
          </a:p>
          <a:p>
            <a:r>
              <a:rPr lang="ru-RU" dirty="0">
                <a:effectLst/>
              </a:rPr>
              <a:t>Файл </a:t>
            </a:r>
            <a:r>
              <a:rPr lang="ru-RU" dirty="0" err="1">
                <a:effectLst/>
              </a:rPr>
              <a:t>app</a:t>
            </a:r>
            <a:r>
              <a:rPr lang="ru-RU" dirty="0">
                <a:effectLst/>
              </a:rPr>
              <a:t>. </a:t>
            </a:r>
            <a:r>
              <a:rPr lang="en-US" dirty="0" smtClean="0">
                <a:effectLst/>
              </a:rPr>
              <a:t>P</a:t>
            </a:r>
            <a:r>
              <a:rPr lang="ru-RU" dirty="0" err="1" smtClean="0">
                <a:effectLst/>
              </a:rPr>
              <a:t>hp</a:t>
            </a:r>
            <a:endParaRPr lang="ru-RU" dirty="0" smtClean="0">
              <a:effectLst/>
            </a:endParaRPr>
          </a:p>
          <a:p>
            <a:r>
              <a:rPr lang="ru-RU" dirty="0">
                <a:effectLst/>
              </a:rPr>
              <a:t>Файл </a:t>
            </a:r>
            <a:r>
              <a:rPr lang="en-US" dirty="0" err="1">
                <a:effectLst/>
              </a:rPr>
              <a:t>db.php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02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Файл </a:t>
            </a:r>
            <a:r>
              <a:rPr lang="ru-RU" dirty="0" err="1">
                <a:effectLst/>
              </a:rPr>
              <a:t>web</a:t>
            </a:r>
            <a:r>
              <a:rPr lang="ru-RU" dirty="0">
                <a:effectLst/>
              </a:rPr>
              <a:t>. </a:t>
            </a:r>
            <a:r>
              <a:rPr lang="en-US" dirty="0" smtClean="0">
                <a:effectLst/>
              </a:rPr>
              <a:t>C</a:t>
            </a:r>
            <a:r>
              <a:rPr lang="ru-RU" dirty="0" err="1" smtClean="0">
                <a:effectLst/>
              </a:rPr>
              <a:t>onfig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811383"/>
            <a:ext cx="10353762" cy="397981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 smtClean="0">
                <a:effectLst/>
              </a:rPr>
              <a:t>— </a:t>
            </a:r>
            <a:r>
              <a:rPr lang="ru-RU" sz="2400" dirty="0">
                <a:effectLst/>
              </a:rPr>
              <a:t>это текстовый файл конфигурации, используемый для настройки параметров веб-сайта, таких как аутентификация, компиляция и другие параметры приложения asp.net</a:t>
            </a:r>
            <a:r>
              <a:rPr lang="ru-RU" sz="2400" dirty="0" smtClean="0">
                <a:effectLst/>
              </a:rPr>
              <a:t>.</a:t>
            </a:r>
          </a:p>
          <a:p>
            <a:pPr marL="36900" indent="0">
              <a:buNone/>
            </a:pPr>
            <a:endParaRPr lang="ru-RU" sz="2400" dirty="0" smtClean="0">
              <a:effectLst/>
            </a:endParaRPr>
          </a:p>
          <a:p>
            <a:pPr marL="36900" indent="0">
              <a:buNone/>
            </a:pPr>
            <a:r>
              <a:rPr lang="ru-RU" sz="2400" dirty="0">
                <a:effectLst/>
              </a:rPr>
              <a:t>— это текстовый файл, содержащий настройки и параметры для работы программного обеспечения или операционной системы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016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57646"/>
          </a:xfrm>
        </p:spPr>
        <p:txBody>
          <a:bodyPr/>
          <a:lstStyle/>
          <a:p>
            <a:r>
              <a:rPr lang="ru-RU" dirty="0">
                <a:effectLst/>
              </a:rPr>
              <a:t>Файл </a:t>
            </a:r>
            <a:r>
              <a:rPr lang="ru-RU" dirty="0" err="1">
                <a:effectLst/>
              </a:rPr>
              <a:t>app</a:t>
            </a:r>
            <a:r>
              <a:rPr lang="ru-RU" dirty="0">
                <a:effectLst/>
              </a:rPr>
              <a:t>. </a:t>
            </a:r>
            <a:r>
              <a:rPr lang="ru-RU" dirty="0" err="1">
                <a:effectLst/>
              </a:rPr>
              <a:t>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471749"/>
            <a:ext cx="10353762" cy="1123405"/>
          </a:xfrm>
        </p:spPr>
        <p:txBody>
          <a:bodyPr/>
          <a:lstStyle/>
          <a:p>
            <a:pPr marL="36900" indent="0">
              <a:buNone/>
            </a:pPr>
            <a:r>
              <a:rPr lang="ru-RU" dirty="0" smtClean="0">
                <a:effectLst/>
              </a:rPr>
              <a:t>— </a:t>
            </a:r>
            <a:r>
              <a:rPr lang="ru-RU" dirty="0">
                <a:effectLst/>
              </a:rPr>
              <a:t>это главный конфигурационный файл приложения. В нем задаются название приложения, путь к иконке, номер версии, признак наличия </a:t>
            </a:r>
            <a:r>
              <a:rPr lang="ru-RU" dirty="0" err="1">
                <a:effectLst/>
              </a:rPr>
              <a:t>фронтенда</a:t>
            </a:r>
            <a:r>
              <a:rPr lang="ru-RU" dirty="0">
                <a:effectLst/>
              </a:rPr>
              <a:t> и другие параметры.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7250" t="30741" r="51916" b="38000"/>
          <a:stretch/>
        </p:blipFill>
        <p:spPr>
          <a:xfrm>
            <a:off x="913795" y="2865119"/>
            <a:ext cx="3807421" cy="3213463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859384" y="2865118"/>
            <a:ext cx="7062650" cy="33528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110000"/>
              </a:lnSpc>
              <a:buNone/>
            </a:pPr>
            <a:r>
              <a:rPr lang="ru-RU" sz="1800" b="1" dirty="0" err="1">
                <a:effectLst/>
              </a:rPr>
              <a:t>name</a:t>
            </a:r>
            <a:r>
              <a:rPr lang="ru-RU" sz="1800" dirty="0">
                <a:effectLst/>
              </a:rPr>
              <a:t> — название приложения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u="sng" dirty="0" err="1">
                <a:effectLst/>
              </a:rPr>
              <a:t>img</a:t>
            </a:r>
            <a:r>
              <a:rPr lang="ru-RU" sz="1800" dirty="0">
                <a:effectLst/>
              </a:rPr>
              <a:t> — относительный путь к файлу иконки приложения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 err="1">
                <a:effectLst/>
              </a:rPr>
              <a:t>icon</a:t>
            </a:r>
            <a:r>
              <a:rPr lang="ru-RU" sz="1800" b="1" dirty="0">
                <a:effectLst/>
              </a:rPr>
              <a:t> </a:t>
            </a:r>
            <a:r>
              <a:rPr lang="ru-RU" sz="1800" dirty="0">
                <a:effectLst/>
              </a:rPr>
              <a:t>— массив путей к файлам дополнительных иконок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 err="1">
                <a:effectLst/>
              </a:rPr>
              <a:t>prefix</a:t>
            </a:r>
            <a:r>
              <a:rPr lang="ru-RU" sz="1800" dirty="0">
                <a:effectLst/>
              </a:rPr>
              <a:t> — префикс названий таблиц приложения в базе данных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 err="1">
                <a:effectLst/>
              </a:rPr>
              <a:t>frontend</a:t>
            </a:r>
            <a:r>
              <a:rPr lang="ru-RU" sz="1800" dirty="0">
                <a:effectLst/>
              </a:rPr>
              <a:t> — флаг, обозначающий, есть ли у приложения </a:t>
            </a:r>
            <a:r>
              <a:rPr lang="ru-RU" sz="1800" dirty="0" err="1" smtClean="0">
                <a:effectLst/>
              </a:rPr>
              <a:t>фронтенд</a:t>
            </a:r>
            <a:endParaRPr lang="ru-RU" sz="1800" dirty="0" smtClean="0">
              <a:effectLst/>
            </a:endParaRPr>
          </a:p>
          <a:p>
            <a:pPr marL="36900" indent="0">
              <a:lnSpc>
                <a:spcPct val="110000"/>
              </a:lnSpc>
              <a:buNone/>
            </a:pPr>
            <a:r>
              <a:rPr lang="ru-RU" sz="1800" b="1" dirty="0" err="1">
                <a:effectLst/>
              </a:rPr>
              <a:t>version</a:t>
            </a:r>
            <a:r>
              <a:rPr lang="ru-RU" sz="1800" dirty="0">
                <a:effectLst/>
              </a:rPr>
              <a:t> — номер версии приложения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 err="1">
                <a:effectLst/>
              </a:rPr>
              <a:t>sash_color</a:t>
            </a:r>
            <a:r>
              <a:rPr lang="ru-RU" sz="1800" dirty="0">
                <a:effectLst/>
              </a:rPr>
              <a:t> — обозначение цвета маркера приложения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 err="1">
                <a:effectLst/>
              </a:rPr>
              <a:t>vendor</a:t>
            </a:r>
            <a:r>
              <a:rPr lang="ru-RU" sz="1800" dirty="0">
                <a:effectLst/>
              </a:rPr>
              <a:t> — идентификатор разработчика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 err="1" smtClean="0">
                <a:effectLst/>
              </a:rPr>
              <a:t>routing_params</a:t>
            </a:r>
            <a:r>
              <a:rPr lang="ru-RU" sz="1800" dirty="0" smtClean="0">
                <a:effectLst/>
              </a:rPr>
              <a:t> — массив дополнительных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03295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Файл </a:t>
            </a:r>
            <a:r>
              <a:rPr lang="en-US" dirty="0" err="1" smtClean="0">
                <a:effectLst/>
              </a:rPr>
              <a:t>db.php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1211765"/>
          </a:xfrm>
        </p:spPr>
        <p:txBody>
          <a:bodyPr/>
          <a:lstStyle/>
          <a:p>
            <a:r>
              <a:rPr lang="ru-RU" dirty="0" smtClean="0"/>
              <a:t>Описывает структуру таблиц приложения, широко применяется для структурирования и хранения информации. Также используется для создания таблиц при установке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245" t="10357" r="47005" b="62235"/>
          <a:stretch/>
        </p:blipFill>
        <p:spPr>
          <a:xfrm>
            <a:off x="913795" y="2791815"/>
            <a:ext cx="7812194" cy="3465843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53302" y="3069061"/>
            <a:ext cx="217145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 smtClean="0"/>
              <a:t>пример</a:t>
            </a:r>
            <a:endParaRPr lang="ru-RU" sz="3200" dirty="0"/>
          </a:p>
        </p:txBody>
      </p:sp>
      <p:cxnSp>
        <p:nvCxnSpPr>
          <p:cNvPr id="8" name="Скругленная соединительная линия 7"/>
          <p:cNvCxnSpPr>
            <a:stCxn id="6" idx="2"/>
          </p:cNvCxnSpPr>
          <p:nvPr/>
        </p:nvCxnSpPr>
        <p:spPr>
          <a:xfrm rot="5400000">
            <a:off x="9446745" y="3553887"/>
            <a:ext cx="706660" cy="167790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32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>
                <a:effectLst/>
              </a:rPr>
              <a:t>routing.php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089128"/>
          </a:xfrm>
        </p:spPr>
        <p:txBody>
          <a:bodyPr/>
          <a:lstStyle/>
          <a:p>
            <a:r>
              <a:rPr lang="ru-RU" dirty="0" smtClean="0"/>
              <a:t>Задает правила маршрутизации </a:t>
            </a:r>
            <a:r>
              <a:rPr lang="en-US" dirty="0" smtClean="0"/>
              <a:t>HTTP</a:t>
            </a:r>
            <a:r>
              <a:rPr lang="ru-RU" dirty="0" smtClean="0"/>
              <a:t>-запросов для </a:t>
            </a:r>
            <a:r>
              <a:rPr lang="en-US" dirty="0" smtClean="0"/>
              <a:t>frontend</a:t>
            </a:r>
            <a:r>
              <a:rPr lang="ru-RU" dirty="0" smtClean="0"/>
              <a:t> приложения. Полезен в приложениях, где есть различные типы запросов.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973978"/>
            <a:ext cx="5094474" cy="2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320"/>
            <a:ext cx="5232713" cy="70104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666" t="21869" r="58751" b="6131"/>
          <a:stretch/>
        </p:blipFill>
        <p:spPr>
          <a:xfrm>
            <a:off x="0" y="1219200"/>
            <a:ext cx="5232713" cy="5638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167" t="30444" r="59167" b="27185"/>
          <a:stretch/>
        </p:blipFill>
        <p:spPr>
          <a:xfrm>
            <a:off x="5232713" y="2334463"/>
            <a:ext cx="6959287" cy="4523537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440837" y="1503681"/>
            <a:ext cx="6543039" cy="6705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08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>
                <a:effectLst/>
              </a:rPr>
              <a:t>logs.php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effectLst/>
              </a:rPr>
              <a:t>Логи</a:t>
            </a:r>
            <a:r>
              <a:rPr lang="ru-RU" sz="2800" dirty="0">
                <a:effectLst/>
              </a:rPr>
              <a:t> (</a:t>
            </a:r>
            <a:r>
              <a:rPr lang="ru-RU" sz="2800" dirty="0" err="1">
                <a:effectLst/>
              </a:rPr>
              <a:t>log</a:t>
            </a:r>
            <a:r>
              <a:rPr lang="ru-RU" sz="2800" dirty="0">
                <a:effectLst/>
              </a:rPr>
              <a:t>-файлы, журналы) — это текстовые файлы, куда автоматически записываются все события, которые происходили в компьютерной системе. </a:t>
            </a:r>
            <a:endParaRPr lang="ru-RU" sz="2800" dirty="0" smtClean="0">
              <a:effectLst/>
            </a:endParaRPr>
          </a:p>
          <a:p>
            <a:r>
              <a:rPr lang="ru-RU" sz="2800" dirty="0" smtClean="0">
                <a:effectLst/>
              </a:rPr>
              <a:t>Их </a:t>
            </a:r>
            <a:r>
              <a:rPr lang="ru-RU" sz="2800" dirty="0">
                <a:effectLst/>
              </a:rPr>
              <a:t>основная цель — помочь определить, почему на сайте или в программе возникает ошибка, а также найти того, кто совершил какое-то действие.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5797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849879" cy="807720"/>
          </a:xfrm>
        </p:spPr>
        <p:txBody>
          <a:bodyPr>
            <a:norm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0083" t="45259" r="53667" b="41774"/>
          <a:stretch/>
        </p:blipFill>
        <p:spPr>
          <a:xfrm>
            <a:off x="-35302" y="899160"/>
            <a:ext cx="8962821" cy="1803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0167" t="49620" r="53666" b="16370"/>
          <a:stretch/>
        </p:blipFill>
        <p:spPr>
          <a:xfrm>
            <a:off x="5872740" y="3515360"/>
            <a:ext cx="6319260" cy="33426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0167" t="13852" r="53666" b="81806"/>
          <a:stretch/>
        </p:blipFill>
        <p:spPr>
          <a:xfrm>
            <a:off x="0" y="3347720"/>
            <a:ext cx="5791460" cy="39107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10167" t="27497" r="53666" b="51414"/>
          <a:stretch/>
        </p:blipFill>
        <p:spPr>
          <a:xfrm>
            <a:off x="0" y="3738799"/>
            <a:ext cx="5791460" cy="18995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10083" t="59673" r="53667" b="31037"/>
          <a:stretch/>
        </p:blipFill>
        <p:spPr>
          <a:xfrm>
            <a:off x="5791460" y="-20135"/>
            <a:ext cx="6377302" cy="919295"/>
          </a:xfrm>
          <a:prstGeom prst="rect">
            <a:avLst/>
          </a:prstGeom>
        </p:spPr>
      </p:pic>
      <p:cxnSp>
        <p:nvCxnSpPr>
          <p:cNvPr id="12" name="Скругленная соединительная линия 11"/>
          <p:cNvCxnSpPr>
            <a:stCxn id="5" idx="3"/>
          </p:cNvCxnSpPr>
          <p:nvPr/>
        </p:nvCxnSpPr>
        <p:spPr>
          <a:xfrm flipV="1">
            <a:off x="8927519" y="1029970"/>
            <a:ext cx="1273121" cy="770890"/>
          </a:xfrm>
          <a:prstGeom prst="curvedConnector3">
            <a:avLst>
              <a:gd name="adj1" fmla="val 1082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2"/>
          </p:cNvCxnSpPr>
          <p:nvPr/>
        </p:nvCxnSpPr>
        <p:spPr>
          <a:xfrm rot="16200000" flipH="1">
            <a:off x="3906349" y="4627708"/>
            <a:ext cx="752313" cy="27735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08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84</TotalTime>
  <Words>116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Trebuchet MS</vt:lpstr>
      <vt:lpstr>Wingdings 2</vt:lpstr>
      <vt:lpstr>Сланец</vt:lpstr>
      <vt:lpstr>Конфигурационные файлы веб-проекта</vt:lpstr>
      <vt:lpstr>Содержание</vt:lpstr>
      <vt:lpstr>Файл web. Config</vt:lpstr>
      <vt:lpstr>Файл app. php</vt:lpstr>
      <vt:lpstr>Файл db.php</vt:lpstr>
      <vt:lpstr>Файл routing.php</vt:lpstr>
      <vt:lpstr>Пример</vt:lpstr>
      <vt:lpstr>Файл logs.php</vt:lpstr>
      <vt:lpstr>Запись</vt:lpstr>
      <vt:lpstr>Запись</vt:lpstr>
      <vt:lpstr>Файл factories.php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Лена</dc:creator>
  <cp:lastModifiedBy>Лена</cp:lastModifiedBy>
  <cp:revision>34</cp:revision>
  <dcterms:created xsi:type="dcterms:W3CDTF">2024-03-24T10:47:21Z</dcterms:created>
  <dcterms:modified xsi:type="dcterms:W3CDTF">2024-03-24T12:12:12Z</dcterms:modified>
</cp:coreProperties>
</file>