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84" r:id="rId4"/>
    <p:sldId id="285" r:id="rId5"/>
    <p:sldId id="289" r:id="rId6"/>
    <p:sldId id="290" r:id="rId7"/>
    <p:sldId id="291" r:id="rId8"/>
    <p:sldId id="292" r:id="rId9"/>
    <p:sldId id="294" r:id="rId10"/>
    <p:sldId id="295" r:id="rId11"/>
    <p:sldId id="298" r:id="rId12"/>
    <p:sldId id="299" r:id="rId13"/>
    <p:sldId id="296" r:id="rId14"/>
    <p:sldId id="29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8EA0"/>
    <a:srgbClr val="EE5253"/>
    <a:srgbClr val="FF6B6B"/>
    <a:srgbClr val="FF6B81"/>
    <a:srgbClr val="FF7675"/>
    <a:srgbClr val="E550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40" y="72"/>
      </p:cViewPr>
      <p:guideLst>
        <p:guide orient="horz" pos="2136"/>
        <p:guide pos="3840"/>
        <p:guide orient="horz" pos="21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BD5EBCC-5D8D-43C1-91B6-B730CDFEC0E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91C7E52-61EE-4B3A-A1DD-51A164308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6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EBCC-5D8D-43C1-91B6-B730CDFEC0E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7E52-61EE-4B3A-A1DD-51A164308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9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EBCC-5D8D-43C1-91B6-B730CDFEC0E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7E52-61EE-4B3A-A1DD-51A164308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8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EBCC-5D8D-43C1-91B6-B730CDFEC0E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7E52-61EE-4B3A-A1DD-51A164308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9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EBCC-5D8D-43C1-91B6-B730CDFEC0E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7E52-61EE-4B3A-A1DD-51A164308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7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EBCC-5D8D-43C1-91B6-B730CDFEC0E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7E52-61EE-4B3A-A1DD-51A164308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0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EBCC-5D8D-43C1-91B6-B730CDFEC0E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7E52-61EE-4B3A-A1DD-51A164308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8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EBCC-5D8D-43C1-91B6-B730CDFEC0E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7E52-61EE-4B3A-A1DD-51A164308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9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EBCC-5D8D-43C1-91B6-B730CDFEC0E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7E52-61EE-4B3A-A1DD-51A164308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3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EBCC-5D8D-43C1-91B6-B730CDFEC0E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91C7E52-61EE-4B3A-A1DD-51A164308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BD5EBCC-5D8D-43C1-91B6-B730CDFEC0E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91C7E52-61EE-4B3A-A1DD-51A164308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03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BD5EBCC-5D8D-43C1-91B6-B730CDFEC0E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91C7E52-61EE-4B3A-A1DD-51A164308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9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140956"/>
            <a:ext cx="12192000" cy="25717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10931" y="672140"/>
            <a:ext cx="6570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CẦN THƠ</a:t>
            </a:r>
          </a:p>
          <a:p>
            <a:pPr algn="ctr"/>
            <a:r>
              <a:rPr lang="en-US" sz="2000" b="1" u="sng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CÔNG NGHỆ THÔNG TIN &amp; TRUYỀN THÔNG</a:t>
            </a:r>
            <a:endParaRPr lang="en-US" sz="20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983" y="2874330"/>
            <a:ext cx="10850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BÁO CÁO NIÊN LUẬN </a:t>
            </a:r>
            <a:r>
              <a:rPr lang="en-US" sz="2400" dirty="0" smtClean="0">
                <a:solidFill>
                  <a:schemeClr val="bg1"/>
                </a:solidFill>
              </a:rPr>
              <a:t>CƠ SỞ 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THƯƠNG MẠI (SÁCH)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1941" y="5304908"/>
            <a:ext cx="4073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 VIÊN THỰC HIỆN  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Quách Long Kỳ Vương – B1809729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249488"/>
            <a:ext cx="1593851" cy="15934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90357" y="5304909"/>
            <a:ext cx="267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GIÁO VIÊN GIẢNG DẠY</a:t>
            </a:r>
          </a:p>
          <a:p>
            <a:pPr algn="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TS. Lâm Nhựt Khang</a:t>
            </a:r>
          </a:p>
        </p:txBody>
      </p:sp>
      <p:cxnSp>
        <p:nvCxnSpPr>
          <p:cNvPr id="3" name="Straight Connector 2"/>
          <p:cNvCxnSpPr>
            <a:stCxn id="7" idx="2"/>
            <a:endCxn id="2" idx="0"/>
          </p:cNvCxnSpPr>
          <p:nvPr/>
        </p:nvCxnSpPr>
        <p:spPr>
          <a:xfrm flipH="1">
            <a:off x="6095999" y="4712706"/>
            <a:ext cx="1" cy="180674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47731" y="6519446"/>
            <a:ext cx="1896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 THƠ, 4/2021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95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84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GIAO DIỆN CÁC CHỨC NĂNG CHÍNH (cont.)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249" y="5842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2400" dirty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7249" y="584200"/>
            <a:ext cx="49968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ADMIN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admin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2400" dirty="0" smtClean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2400" dirty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5" b="6193"/>
          <a:stretch/>
        </p:blipFill>
        <p:spPr>
          <a:xfrm>
            <a:off x="1257800" y="2128460"/>
            <a:ext cx="9676399" cy="465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863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84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GIAO DIỆN CÁC CHỨC NĂNG CHÍNH (cont.)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249" y="5842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2400" dirty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7249" y="584200"/>
            <a:ext cx="3908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2400" dirty="0" smtClean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2" b="7183"/>
          <a:stretch/>
        </p:blipFill>
        <p:spPr>
          <a:xfrm>
            <a:off x="1066800" y="1630065"/>
            <a:ext cx="10058400" cy="478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838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84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GIAO DIỆN CÁC CHỨC NĂNG CHÍNH (cont.)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249" y="5842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2400" dirty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7249" y="584200"/>
            <a:ext cx="3334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2400" dirty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6" b="7012"/>
          <a:stretch/>
        </p:blipFill>
        <p:spPr>
          <a:xfrm>
            <a:off x="1066800" y="1515741"/>
            <a:ext cx="10058400" cy="47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009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84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GIAO DIỆN CÁC CHỨC NĂNG CHÍNH (cont.)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249" y="5842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2400" dirty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7249" y="584200"/>
            <a:ext cx="77476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view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400" dirty="0" smtClean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Nhần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2400" dirty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3" b="4475"/>
          <a:stretch/>
        </p:blipFill>
        <p:spPr>
          <a:xfrm>
            <a:off x="1023888" y="1784529"/>
            <a:ext cx="10144223" cy="497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268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84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GIAO DIỆN CÁC CHỨC NĂNG CHÍNH (cont.)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249" y="5842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2400" dirty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7249" y="584200"/>
            <a:ext cx="6907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Nhần</a:t>
            </a:r>
            <a:r>
              <a:rPr lang="en-US" sz="2400" dirty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400" dirty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400" dirty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dirty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2400" dirty="0" smtClean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back to home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admin</a:t>
            </a:r>
            <a:endParaRPr lang="en-US" sz="2400" dirty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5" b="6480"/>
          <a:stretch/>
        </p:blipFill>
        <p:spPr>
          <a:xfrm>
            <a:off x="1066800" y="1945859"/>
            <a:ext cx="10058400" cy="481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422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143125"/>
            <a:ext cx="12192000" cy="25717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7800" y="3075057"/>
            <a:ext cx="1183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 ƠN THẦY ĐÃ THEO DÕI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0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84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NỘI DUNG BÁO CÁO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766" y="992462"/>
            <a:ext cx="114384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GIỚI THIỆU CHỨC NĂNG</a:t>
            </a:r>
          </a:p>
          <a:p>
            <a:endParaRPr lang="en-US" sz="2400" dirty="0" smtClean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PHÂN TÍCH CƠ SỞ DỮ </a:t>
            </a:r>
            <a:r>
              <a:rPr lang="en-US" sz="240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 </a:t>
            </a:r>
            <a:endParaRPr lang="en-US" sz="2400" dirty="0" smtClean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CÁC KỸ THUẬT, CÔNG NGHỆ CÓ SỬ DỤNG</a:t>
            </a:r>
          </a:p>
          <a:p>
            <a:endParaRPr lang="en-US" sz="2400" dirty="0" smtClean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KẾT QUẢ ĐỀ TÀI</a:t>
            </a:r>
          </a:p>
          <a:p>
            <a:endParaRPr lang="en-US" sz="2400" dirty="0" smtClean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176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84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GIỚI THIỆU CHỨC NĂNG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767" y="992462"/>
            <a:ext cx="5533704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CỦA KHÁCH HÀNG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Tiềm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tiềm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endParaRPr lang="en-US" sz="2200" dirty="0" smtClean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2200" dirty="0" smtClean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giỏ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200" dirty="0" smtClean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200" dirty="0" smtClean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buộc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buộc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endParaRPr lang="en-US" sz="2200" dirty="0" smtClean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10471" y="992462"/>
            <a:ext cx="553370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CỦA ADMIN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CSDL (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ngay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admin page)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buộc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endParaRPr lang="en-US" sz="2200" dirty="0" smtClean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4821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84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PHÂN TÍCH CƠ SỞ DỮ LIỆU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3450" y="6309440"/>
            <a:ext cx="3405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</a:t>
            </a:r>
            <a:r>
              <a:rPr lang="en-US" sz="2400" i="1" dirty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73" y="647153"/>
            <a:ext cx="7626157" cy="564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549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84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CÁC KỸ THUẬT CÔNG NGHỆ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0922" y="1177992"/>
            <a:ext cx="659874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 KỸ THUẬT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PHP, FORM and </a:t>
            </a:r>
            <a:r>
              <a:rPr lang="en-US" sz="22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lang="en-US" sz="2200" dirty="0" smtClean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</a:p>
          <a:p>
            <a:endParaRPr lang="en-US" sz="2400" dirty="0" smtClean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3533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84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GIAO DIỆN CÁC CHỨC NĂNG CHÍNH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2" b="5019"/>
          <a:stretch/>
        </p:blipFill>
        <p:spPr>
          <a:xfrm>
            <a:off x="1362493" y="2153860"/>
            <a:ext cx="9467014" cy="46025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7249" y="584200"/>
            <a:ext cx="60571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2400" dirty="0" smtClean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Tiềm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tiềm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endParaRPr lang="en-US" sz="2400" dirty="0" smtClean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menu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8418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84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GIAO DIỆN CÁC CHỨC NĂNG CHÍNH (cont.)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249" y="584200"/>
            <a:ext cx="110514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giỏ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 to cart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giỏ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400" dirty="0" smtClean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Nhần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giỏ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giỏ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400" dirty="0" smtClean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1" b="4436"/>
          <a:stretch/>
        </p:blipFill>
        <p:spPr>
          <a:xfrm>
            <a:off x="1028495" y="1789043"/>
            <a:ext cx="10135010" cy="496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866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84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GIAO DIỆN CÁC CHỨC NĂNG CHÍNH (cont.)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249" y="584200"/>
            <a:ext cx="120436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giỏ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400" dirty="0" smtClean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remove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khỏi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giỏ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400" dirty="0" smtClean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check out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điền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400" dirty="0" smtClean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1" b="4670"/>
          <a:stretch/>
        </p:blipFill>
        <p:spPr>
          <a:xfrm>
            <a:off x="1530581" y="1802296"/>
            <a:ext cx="9597017" cy="469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867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84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GIAO DIỆN CÁC CHỨC NĂNG CHÍNH (cont.)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249" y="5842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2400" dirty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1" r="1252" b="4885"/>
          <a:stretch/>
        </p:blipFill>
        <p:spPr>
          <a:xfrm>
            <a:off x="1573696" y="2291416"/>
            <a:ext cx="9044608" cy="44649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7249" y="584200"/>
            <a:ext cx="11919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Register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điền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2400" dirty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Login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điền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ADMIN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admin,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2400" dirty="0" smtClean="0">
                <a:solidFill>
                  <a:srgbClr val="328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website)  </a:t>
            </a:r>
            <a:endParaRPr lang="en-US" sz="2400" dirty="0">
              <a:solidFill>
                <a:srgbClr val="328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831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947</TotalTime>
  <Words>537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 Light</vt:lpstr>
      <vt:lpstr>Wingdings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Hoàng Anh</dc:creator>
  <cp:lastModifiedBy>Vuong</cp:lastModifiedBy>
  <cp:revision>198</cp:revision>
  <dcterms:created xsi:type="dcterms:W3CDTF">2020-12-07T16:36:05Z</dcterms:created>
  <dcterms:modified xsi:type="dcterms:W3CDTF">2021-12-14T08:40:12Z</dcterms:modified>
</cp:coreProperties>
</file>