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120F8-46C5-4808-B2D6-8E2F847A8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E511F6-7668-4D0F-A019-E2752C5F2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020B1-3DE4-4001-9175-7D815C84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279-FC3A-4012-A2F4-3F202EAB4279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04596-9091-4066-9E6A-A7BA262B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3AE0C-487D-498D-A148-BC52DDA8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3CA3-FEB4-4315-8DE9-93C3D749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7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85090-2739-4700-B9D7-63B63A99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C7834-B790-444A-8EB1-27ED0FE4C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65392-71C9-4082-96C5-CFB61936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279-FC3A-4012-A2F4-3F202EAB4279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FCFBD-19E4-4F3D-952D-C5B3AEFA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89CF2-498B-4005-82E8-1FECB4DC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3CA3-FEB4-4315-8DE9-93C3D749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01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02BA67-83A0-43C4-B73D-4CB0246BA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D2336C-FD38-4B0C-BD79-6FBCA0893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7ED96-7E6A-4C22-ACD9-04334DDE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279-FC3A-4012-A2F4-3F202EAB4279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88868-641A-4775-8877-E59758D6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6F24A-DA5E-482C-8B59-87BCD044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3CA3-FEB4-4315-8DE9-93C3D749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24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89974-E1E2-45B8-9DB5-244365B1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43DAA-0CC1-4CB3-960D-75FDB2AE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C3A40-2D92-4121-B7BF-81843BD3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279-FC3A-4012-A2F4-3F202EAB4279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CE662-8B3D-45DF-88F2-615D95F1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EFEF7-C156-4B5A-BC43-745335EF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3CA3-FEB4-4315-8DE9-93C3D749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8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F3A95-2AD3-44B7-8928-0AC8BD9B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01C29-473E-47E0-BFFA-1DA8E2268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D443F-618A-4A02-A541-8EE3904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279-FC3A-4012-A2F4-3F202EAB4279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F6ABF-21E1-4CB1-B7F8-84906109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E962D-7BBA-4CF6-9F1A-5CBC7F61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3CA3-FEB4-4315-8DE9-93C3D749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1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3431C-E4C9-4967-BE4C-7C2B29B2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85960-7BF1-46FB-A153-7AF1333A6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CC6BB8-EEDF-43AA-823F-C21FEEC4F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16478-853E-4D9C-A203-E77DDFD2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279-FC3A-4012-A2F4-3F202EAB4279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DA37AB-4DCE-4D79-8496-4E7B0A43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534AA6-CD10-4438-A820-C50132CB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3CA3-FEB4-4315-8DE9-93C3D749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8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AE17F-55FA-4F0F-A33C-43B61916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8937DE-3DD4-4698-A3A4-1F0B2AEF8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69FD6-67E4-4D5B-832E-81081859C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C191C6-1114-4B7A-939C-8F7D24687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69C1F9-1F69-4989-982D-3DA19905C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46E579-448D-4A67-B6C2-B02EE9F9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279-FC3A-4012-A2F4-3F202EAB4279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275428-B7D0-4B60-9C11-4AE390EC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94DE7A-6F08-4F5A-ACB1-5A69790B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3CA3-FEB4-4315-8DE9-93C3D749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5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3F3AC-7175-471A-9AF4-C75C9DA1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3B4148-1ADA-48F1-AB12-01A7AF4A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279-FC3A-4012-A2F4-3F202EAB4279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4BF069-9488-4F79-9B1A-7DD69109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8A4F33-1277-4FA5-82AE-B9DAA61A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3CA3-FEB4-4315-8DE9-93C3D749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C5172A-31C5-423F-8199-39B6ED4F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279-FC3A-4012-A2F4-3F202EAB4279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A6D28-D03A-40CB-A6FB-B8ED1CF7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6E72AF-C4F1-4E86-9558-4AF38844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3CA3-FEB4-4315-8DE9-93C3D749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3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3669-7E34-4471-B2FC-8E3A3F38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09D0A-F06B-4AFB-B8A8-575C8EA7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3D557-AA98-4E30-AA75-41D160DE2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642FB-7508-4504-B711-D56F793C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279-FC3A-4012-A2F4-3F202EAB4279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AEFDB4-D6D9-4712-9F0D-1CF16629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8B77A-71C9-4F06-9444-1796D889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3CA3-FEB4-4315-8DE9-93C3D749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7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7CCB7-34E8-4444-AEF1-6E8374DE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BB619A-7CFC-47EC-AE53-0FFFB4B4E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9ADA13-6CD0-47EC-B7E7-47EF9C798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741948-AB05-4E6B-9729-2E6D541D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279-FC3A-4012-A2F4-3F202EAB4279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5CF4B9-C19B-4EB0-B884-5293A435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360F5-2F69-4C87-9C08-76EFD053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3CA3-FEB4-4315-8DE9-93C3D749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7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512637-FA96-4020-A4F9-B4A6527C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32AFE-F192-4693-8DCA-BF65A0610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D5B5D-9B0E-46A2-A518-2ECBFF3EA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30279-FC3A-4012-A2F4-3F202EAB4279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CC071-51DD-4BBE-B65F-0FEAC0F02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9291A-10BE-4327-A51F-1C3456CAC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63CA3-FEB4-4315-8DE9-93C3D749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1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6A31DB-B806-426E-B48E-2F8E1243B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1"/>
          <a:stretch/>
        </p:blipFill>
        <p:spPr>
          <a:xfrm>
            <a:off x="0" y="0"/>
            <a:ext cx="1316992" cy="14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A83A0E-44A9-4011-9DDA-CAB115D5842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400" y="5418000"/>
            <a:ext cx="1317600" cy="14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63698E-9A91-4D5E-A4AD-73EDEC0F1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876" y="2742671"/>
            <a:ext cx="1386247" cy="1372657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30E070F-411E-4876-B629-99B52F3666C5}"/>
              </a:ext>
            </a:extLst>
          </p:cNvPr>
          <p:cNvSpPr/>
          <p:nvPr/>
        </p:nvSpPr>
        <p:spPr>
          <a:xfrm rot="12412495">
            <a:off x="1274507" y="1969099"/>
            <a:ext cx="4273394" cy="379379"/>
          </a:xfrm>
          <a:prstGeom prst="rightArrow">
            <a:avLst>
              <a:gd name="adj1" fmla="val 29487"/>
              <a:gd name="adj2" fmla="val 79885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0C3DB28-4E4B-4294-9F0F-0ABA8017BE6F}"/>
              </a:ext>
            </a:extLst>
          </p:cNvPr>
          <p:cNvSpPr/>
          <p:nvPr/>
        </p:nvSpPr>
        <p:spPr>
          <a:xfrm rot="1599439">
            <a:off x="1174979" y="2368215"/>
            <a:ext cx="4273394" cy="379379"/>
          </a:xfrm>
          <a:prstGeom prst="rightArrow">
            <a:avLst>
              <a:gd name="adj1" fmla="val 29487"/>
              <a:gd name="adj2" fmla="val 79885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1DF73BC-6404-4C61-B09A-E4B30B783876}"/>
              </a:ext>
            </a:extLst>
          </p:cNvPr>
          <p:cNvSpPr/>
          <p:nvPr/>
        </p:nvSpPr>
        <p:spPr>
          <a:xfrm rot="12412495">
            <a:off x="6746031" y="4654686"/>
            <a:ext cx="4273394" cy="379379"/>
          </a:xfrm>
          <a:prstGeom prst="rightArrow">
            <a:avLst>
              <a:gd name="adj1" fmla="val 29487"/>
              <a:gd name="adj2" fmla="val 79885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D0852DA-F4B0-46E5-AA8E-98D1D37FFE70}"/>
              </a:ext>
            </a:extLst>
          </p:cNvPr>
          <p:cNvSpPr/>
          <p:nvPr/>
        </p:nvSpPr>
        <p:spPr>
          <a:xfrm rot="1599439">
            <a:off x="6646503" y="5053802"/>
            <a:ext cx="4273394" cy="379379"/>
          </a:xfrm>
          <a:prstGeom prst="rightArrow">
            <a:avLst>
              <a:gd name="adj1" fmla="val 29487"/>
              <a:gd name="adj2" fmla="val 79885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30E438-41DF-4BF8-805D-B862A3082C86}"/>
              </a:ext>
            </a:extLst>
          </p:cNvPr>
          <p:cNvSpPr txBox="1"/>
          <p:nvPr/>
        </p:nvSpPr>
        <p:spPr>
          <a:xfrm>
            <a:off x="3655308" y="546421"/>
            <a:ext cx="3302104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이상 학생 목록 조회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코로나 관련 정보 종합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교육청</a:t>
            </a:r>
            <a:r>
              <a:rPr lang="en-US" altLang="ko-KR" dirty="0"/>
              <a:t>, </a:t>
            </a:r>
            <a:r>
              <a:rPr lang="ko-KR" altLang="en-US" dirty="0"/>
              <a:t>학교 지침 전달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01F5A1-469F-455B-98D2-ACC37B3F05DA}"/>
              </a:ext>
            </a:extLst>
          </p:cNvPr>
          <p:cNvSpPr txBox="1"/>
          <p:nvPr/>
        </p:nvSpPr>
        <p:spPr>
          <a:xfrm>
            <a:off x="353204" y="2970627"/>
            <a:ext cx="3302104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회원 등록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자가진단 </a:t>
            </a:r>
            <a:r>
              <a:rPr lang="ko-KR" altLang="en-US" dirty="0" err="1"/>
              <a:t>미실시</a:t>
            </a:r>
            <a:r>
              <a:rPr lang="ko-KR" altLang="en-US" dirty="0"/>
              <a:t> 학생 단체 알림 전송 요청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26E72B-9058-428E-8768-B070AE634003}"/>
              </a:ext>
            </a:extLst>
          </p:cNvPr>
          <p:cNvSpPr txBox="1"/>
          <p:nvPr/>
        </p:nvSpPr>
        <p:spPr>
          <a:xfrm>
            <a:off x="8409999" y="3228548"/>
            <a:ext cx="2660078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회원 등록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자가진단 정보 입력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197DD2-91F1-48C3-A041-022CE4E3D23E}"/>
              </a:ext>
            </a:extLst>
          </p:cNvPr>
          <p:cNvSpPr txBox="1"/>
          <p:nvPr/>
        </p:nvSpPr>
        <p:spPr>
          <a:xfrm>
            <a:off x="4762126" y="5117750"/>
            <a:ext cx="3302104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예방접종 관련 사이트 종합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교육청</a:t>
            </a:r>
            <a:r>
              <a:rPr lang="en-US" altLang="ko-KR" dirty="0"/>
              <a:t>, </a:t>
            </a:r>
            <a:r>
              <a:rPr lang="ko-KR" altLang="en-US" dirty="0"/>
              <a:t>학교 지침 전달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단체 알림 수신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8451FD-DB79-4AFE-99C3-90D0842E87E4}"/>
              </a:ext>
            </a:extLst>
          </p:cNvPr>
          <p:cNvSpPr txBox="1"/>
          <p:nvPr/>
        </p:nvSpPr>
        <p:spPr>
          <a:xfrm>
            <a:off x="211024" y="1440000"/>
            <a:ext cx="8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선생님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4A1D03-8C99-4BA0-81C4-3DBC9B295BEF}"/>
              </a:ext>
            </a:extLst>
          </p:cNvPr>
          <p:cNvSpPr txBox="1"/>
          <p:nvPr/>
        </p:nvSpPr>
        <p:spPr>
          <a:xfrm>
            <a:off x="11212187" y="5058825"/>
            <a:ext cx="64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499CDF-1B84-47FC-97B2-E1C11D10B0EA}"/>
              </a:ext>
            </a:extLst>
          </p:cNvPr>
          <p:cNvSpPr txBox="1"/>
          <p:nvPr/>
        </p:nvSpPr>
        <p:spPr>
          <a:xfrm>
            <a:off x="5344964" y="2381689"/>
            <a:ext cx="159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하텍이미래당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98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52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영우</dc:creator>
  <cp:lastModifiedBy>김 영우</cp:lastModifiedBy>
  <cp:revision>1</cp:revision>
  <dcterms:created xsi:type="dcterms:W3CDTF">2022-01-22T12:32:59Z</dcterms:created>
  <dcterms:modified xsi:type="dcterms:W3CDTF">2022-01-22T13:35:08Z</dcterms:modified>
</cp:coreProperties>
</file>