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3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144BA-9E45-40F0-9E05-2D1AA72E348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7602-A03F-4951-9244-DC4FA0E05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09D-0D01-41F8-8B83-899F12AA0D66}" type="datetime1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17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40A1-2FFF-4CB7-A9C4-0AABED3086E6}" type="datetime1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97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886A-1959-49F7-9791-375663BDC271}" type="datetime1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37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590" y="0"/>
            <a:ext cx="10861041" cy="627961"/>
          </a:xfrm>
        </p:spPr>
        <p:txBody>
          <a:bodyPr/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4AF8-88BD-43EE-8AB1-552C4E415F10}" type="datetime1">
              <a:rPr lang="zh-TW" altLang="en-US" smtClean="0"/>
              <a:t>2019/7/26</a:t>
            </a:fld>
            <a:endParaRPr 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zh-TW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929F63-231C-49C8-A5B3-B8CAAE6C97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521" y="1249226"/>
            <a:ext cx="4985132" cy="505733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27D96D5-401D-4FDF-B895-6A9A061C89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95434" y="1249225"/>
            <a:ext cx="5027361" cy="505733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63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67BC6-BE2E-4E89-95EE-987A6BE4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751"/>
            <a:ext cx="10515600" cy="698362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E09C990-C057-4DD3-AC26-F293919F3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550158"/>
            <a:ext cx="10515599" cy="507241"/>
          </a:xfrm>
        </p:spPr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176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451711" y="6513195"/>
            <a:ext cx="2743200" cy="365125"/>
          </a:xfrm>
        </p:spPr>
        <p:txBody>
          <a:bodyPr/>
          <a:lstStyle/>
          <a:p>
            <a:fld id="{B3BF87E3-6762-46FF-ACED-EEC0B63E1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60600" cy="365125"/>
          </a:xfrm>
        </p:spPr>
        <p:txBody>
          <a:bodyPr/>
          <a:lstStyle/>
          <a:p>
            <a:fld id="{3854C9E1-E4F7-497D-B89C-B0265A702715}" type="datetime1">
              <a:rPr lang="zh-TW" altLang="en-US" smtClean="0"/>
              <a:t>2019/7/26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8311" y="6356350"/>
            <a:ext cx="6355645" cy="365125"/>
          </a:xfrm>
        </p:spPr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3956" y="6356350"/>
            <a:ext cx="1859844" cy="365125"/>
          </a:xfrm>
        </p:spPr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4544-8C87-434A-B6EF-60002C6823F7}" type="datetime1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8727" cy="365125"/>
          </a:xfrm>
        </p:spPr>
        <p:txBody>
          <a:bodyPr/>
          <a:lstStyle/>
          <a:p>
            <a:fld id="{47E7C31C-0B5C-45E4-A21C-A35192D74C8B}" type="datetime1">
              <a:rPr lang="zh-TW" altLang="en-US" smtClean="0"/>
              <a:t>2019/7/26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6927" y="6356350"/>
            <a:ext cx="6911622" cy="365125"/>
          </a:xfrm>
        </p:spPr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7660" y="6356350"/>
            <a:ext cx="1896140" cy="365125"/>
          </a:xfrm>
        </p:spPr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05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786C-D71D-4751-85FA-E45465811E4B}" type="datetime1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ED9C-7239-4E13-8A44-CC67A0EC8195}" type="datetime1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9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F95F-03BF-4341-9418-0C4DFA3C92E2}" type="datetime1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6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FB5D-4A45-4090-A518-9D38B35B4B66}" type="datetime1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5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79B-4BE0-4DCB-991F-B4BFA090E7F6}" type="datetime1">
              <a:rPr lang="zh-TW" altLang="en-US" smtClean="0"/>
              <a:t>2019/7/26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臺灣金融科技股份有限公司版權所有，未經授權，不得複製、轉發、轉載或引用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954E-5A94-485C-9425-D16A089EA6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52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2178" y="105006"/>
            <a:ext cx="6911622" cy="94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59467"/>
            <a:ext cx="10515600" cy="451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074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9F60-6AF8-4326-8570-A538FDB6B292}" type="datetime1">
              <a:rPr lang="zh-TW" altLang="en-US" smtClean="0"/>
              <a:t>2019/7/26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2602" y="6356350"/>
            <a:ext cx="6349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zh-TW" altLang="en-US" sz="1100" dirty="0"/>
              <a:t>臺灣金融科技股份有限公司版權所有，未經授權，不得複製、轉發、轉載或引用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954E-5A94-485C-9425-D16A089EA6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Graphic 19">
            <a:extLst>
              <a:ext uri="{FF2B5EF4-FFF2-40B4-BE49-F238E27FC236}">
                <a16:creationId xmlns:a16="http://schemas.microsoft.com/office/drawing/2014/main" id="{C8502C79-658B-4E1C-80E5-E0040D226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b="34538"/>
          <a:stretch/>
        </p:blipFill>
        <p:spPr>
          <a:xfrm>
            <a:off x="289174" y="105005"/>
            <a:ext cx="2733428" cy="607580"/>
          </a:xfrm>
          <a:prstGeom prst="rect">
            <a:avLst/>
          </a:prstGeom>
        </p:spPr>
      </p:pic>
      <p:sp>
        <p:nvSpPr>
          <p:cNvPr id="9" name="Freeform 209">
            <a:extLst>
              <a:ext uri="{FF2B5EF4-FFF2-40B4-BE49-F238E27FC236}">
                <a16:creationId xmlns:a16="http://schemas.microsoft.com/office/drawing/2014/main" id="{B6D8A507-78BB-40CA-82C2-42EAD7513A4B}"/>
              </a:ext>
            </a:extLst>
          </p:cNvPr>
          <p:cNvSpPr/>
          <p:nvPr userDrawn="1"/>
        </p:nvSpPr>
        <p:spPr>
          <a:xfrm rot="5400000">
            <a:off x="4913270" y="-1627701"/>
            <a:ext cx="799314" cy="5111117"/>
          </a:xfrm>
          <a:custGeom>
            <a:avLst/>
            <a:gdLst>
              <a:gd name="connsiteX0" fmla="*/ 735880 w 799314"/>
              <a:gd name="connsiteY0" fmla="*/ 0 h 5111117"/>
              <a:gd name="connsiteX1" fmla="*/ 799314 w 799314"/>
              <a:gd name="connsiteY1" fmla="*/ 0 h 5111117"/>
              <a:gd name="connsiteX2" fmla="*/ 799314 w 799314"/>
              <a:gd name="connsiteY2" fmla="*/ 3818453 h 5111117"/>
              <a:gd name="connsiteX3" fmla="*/ 735880 w 799314"/>
              <a:gd name="connsiteY3" fmla="*/ 3968390 h 5111117"/>
              <a:gd name="connsiteX4" fmla="*/ 129601 w 799314"/>
              <a:gd name="connsiteY4" fmla="*/ 4367566 h 5111117"/>
              <a:gd name="connsiteX5" fmla="*/ 64800 w 799314"/>
              <a:gd name="connsiteY5" fmla="*/ 4532800 h 5111117"/>
              <a:gd name="connsiteX6" fmla="*/ 63435 w 799314"/>
              <a:gd name="connsiteY6" fmla="*/ 5111117 h 5111117"/>
              <a:gd name="connsiteX7" fmla="*/ 3411 w 799314"/>
              <a:gd name="connsiteY7" fmla="*/ 5111117 h 5111117"/>
              <a:gd name="connsiteX8" fmla="*/ 0 w 799314"/>
              <a:gd name="connsiteY8" fmla="*/ 4461986 h 5111117"/>
              <a:gd name="connsiteX9" fmla="*/ 64800 w 799314"/>
              <a:gd name="connsiteY9" fmla="*/ 4330172 h 5111117"/>
              <a:gd name="connsiteX10" fmla="*/ 671876 w 799314"/>
              <a:gd name="connsiteY10" fmla="*/ 3919078 h 5111117"/>
              <a:gd name="connsiteX11" fmla="*/ 736676 w 799314"/>
              <a:gd name="connsiteY11" fmla="*/ 3781382 h 5111117"/>
              <a:gd name="connsiteX12" fmla="*/ 735880 w 799314"/>
              <a:gd name="connsiteY12" fmla="*/ 0 h 511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9314" h="5111117">
                <a:moveTo>
                  <a:pt x="735880" y="0"/>
                </a:moveTo>
                <a:lnTo>
                  <a:pt x="799314" y="0"/>
                </a:lnTo>
                <a:lnTo>
                  <a:pt x="799314" y="3818453"/>
                </a:lnTo>
                <a:cubicBezTo>
                  <a:pt x="791811" y="3876300"/>
                  <a:pt x="777489" y="3938082"/>
                  <a:pt x="735880" y="3968390"/>
                </a:cubicBezTo>
                <a:lnTo>
                  <a:pt x="129601" y="4367566"/>
                </a:lnTo>
                <a:cubicBezTo>
                  <a:pt x="77307" y="4402974"/>
                  <a:pt x="59116" y="4426578"/>
                  <a:pt x="64800" y="4532800"/>
                </a:cubicBezTo>
                <a:lnTo>
                  <a:pt x="63435" y="5111117"/>
                </a:lnTo>
                <a:lnTo>
                  <a:pt x="3411" y="5111117"/>
                </a:lnTo>
                <a:cubicBezTo>
                  <a:pt x="3069" y="5002929"/>
                  <a:pt x="569" y="4583619"/>
                  <a:pt x="0" y="4461986"/>
                </a:cubicBezTo>
                <a:cubicBezTo>
                  <a:pt x="2843" y="4399365"/>
                  <a:pt x="14212" y="4373447"/>
                  <a:pt x="64800" y="4330172"/>
                </a:cubicBezTo>
                <a:lnTo>
                  <a:pt x="671876" y="3919078"/>
                </a:lnTo>
                <a:cubicBezTo>
                  <a:pt x="727582" y="3891538"/>
                  <a:pt x="728717" y="3828592"/>
                  <a:pt x="736676" y="3781382"/>
                </a:cubicBezTo>
                <a:cubicBezTo>
                  <a:pt x="736411" y="2506496"/>
                  <a:pt x="736145" y="1274886"/>
                  <a:pt x="735880" y="0"/>
                </a:cubicBezTo>
                <a:close/>
              </a:path>
            </a:pathLst>
          </a:custGeom>
          <a:solidFill>
            <a:srgbClr val="0054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193">
            <a:extLst>
              <a:ext uri="{FF2B5EF4-FFF2-40B4-BE49-F238E27FC236}">
                <a16:creationId xmlns:a16="http://schemas.microsoft.com/office/drawing/2014/main" id="{4CBBDDB9-901C-4217-91B7-F3A402BE01BF}"/>
              </a:ext>
            </a:extLst>
          </p:cNvPr>
          <p:cNvSpPr/>
          <p:nvPr userDrawn="1"/>
        </p:nvSpPr>
        <p:spPr>
          <a:xfrm rot="16200000" flipH="1">
            <a:off x="4228019" y="-36119"/>
            <a:ext cx="409563" cy="2590353"/>
          </a:xfrm>
          <a:custGeom>
            <a:avLst/>
            <a:gdLst>
              <a:gd name="connsiteX0" fmla="*/ 26905 w 487403"/>
              <a:gd name="connsiteY0" fmla="*/ 0 h 2590353"/>
              <a:gd name="connsiteX1" fmla="*/ 26558 w 487403"/>
              <a:gd name="connsiteY1" fmla="*/ 984253 h 2590353"/>
              <a:gd name="connsiteX2" fmla="*/ 50464 w 487403"/>
              <a:gd name="connsiteY2" fmla="*/ 1040024 h 2590353"/>
              <a:gd name="connsiteX3" fmla="*/ 438223 w 487403"/>
              <a:gd name="connsiteY3" fmla="*/ 1284369 h 2590353"/>
              <a:gd name="connsiteX4" fmla="*/ 486029 w 487403"/>
              <a:gd name="connsiteY4" fmla="*/ 1361388 h 2590353"/>
              <a:gd name="connsiteX5" fmla="*/ 487403 w 487403"/>
              <a:gd name="connsiteY5" fmla="*/ 2590353 h 2590353"/>
              <a:gd name="connsiteX6" fmla="*/ 462961 w 487403"/>
              <a:gd name="connsiteY6" fmla="*/ 2590353 h 2590353"/>
              <a:gd name="connsiteX7" fmla="*/ 462127 w 487403"/>
              <a:gd name="connsiteY7" fmla="*/ 1372012 h 2590353"/>
              <a:gd name="connsiteX8" fmla="*/ 419632 w 487403"/>
              <a:gd name="connsiteY8" fmla="*/ 1300303 h 2590353"/>
              <a:gd name="connsiteX9" fmla="*/ 29215 w 487403"/>
              <a:gd name="connsiteY9" fmla="*/ 1055960 h 2590353"/>
              <a:gd name="connsiteX10" fmla="*/ 0 w 487403"/>
              <a:gd name="connsiteY10" fmla="*/ 984253 h 2590353"/>
              <a:gd name="connsiteX11" fmla="*/ 2449 w 487403"/>
              <a:gd name="connsiteY11" fmla="*/ 10622 h 2590353"/>
              <a:gd name="connsiteX12" fmla="*/ 26905 w 487403"/>
              <a:gd name="connsiteY12" fmla="*/ 0 h 259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7403" h="2590353">
                <a:moveTo>
                  <a:pt x="26905" y="0"/>
                </a:moveTo>
                <a:lnTo>
                  <a:pt x="26558" y="984253"/>
                </a:lnTo>
                <a:cubicBezTo>
                  <a:pt x="25673" y="1018780"/>
                  <a:pt x="40725" y="1021433"/>
                  <a:pt x="50464" y="1040024"/>
                </a:cubicBezTo>
                <a:lnTo>
                  <a:pt x="438223" y="1284369"/>
                </a:lnTo>
                <a:cubicBezTo>
                  <a:pt x="471865" y="1306501"/>
                  <a:pt x="484260" y="1331287"/>
                  <a:pt x="486029" y="1361388"/>
                </a:cubicBezTo>
                <a:lnTo>
                  <a:pt x="487403" y="2590353"/>
                </a:lnTo>
                <a:lnTo>
                  <a:pt x="462961" y="2590353"/>
                </a:lnTo>
                <a:lnTo>
                  <a:pt x="462127" y="1372012"/>
                </a:lnTo>
                <a:cubicBezTo>
                  <a:pt x="468323" y="1339256"/>
                  <a:pt x="447963" y="1322436"/>
                  <a:pt x="419632" y="1300303"/>
                </a:cubicBezTo>
                <a:cubicBezTo>
                  <a:pt x="348233" y="1255766"/>
                  <a:pt x="99596" y="1107749"/>
                  <a:pt x="29215" y="1055960"/>
                </a:cubicBezTo>
                <a:cubicBezTo>
                  <a:pt x="10933" y="1042851"/>
                  <a:pt x="8002" y="1023909"/>
                  <a:pt x="0" y="984253"/>
                </a:cubicBezTo>
                <a:lnTo>
                  <a:pt x="2449" y="10622"/>
                </a:lnTo>
                <a:lnTo>
                  <a:pt x="269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8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63059464-9955-4704-A402-0FA73E80AF8A}"/>
              </a:ext>
            </a:extLst>
          </p:cNvPr>
          <p:cNvSpPr/>
          <p:nvPr/>
        </p:nvSpPr>
        <p:spPr>
          <a:xfrm>
            <a:off x="106891" y="6511302"/>
            <a:ext cx="11978217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17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EE2907A-8FFC-4EC4-9639-6D80597AD64A}"/>
              </a:ext>
            </a:extLst>
          </p:cNvPr>
          <p:cNvSpPr txBox="1"/>
          <p:nvPr/>
        </p:nvSpPr>
        <p:spPr>
          <a:xfrm>
            <a:off x="1013043" y="2690124"/>
            <a:ext cx="2011680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2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 Economy</a:t>
            </a:r>
            <a:endParaRPr lang="zh-TW" altLang="en-US" sz="1802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648D3A1-15A2-43D0-A273-990A099A2EC0}"/>
              </a:ext>
            </a:extLst>
          </p:cNvPr>
          <p:cNvSpPr txBox="1"/>
          <p:nvPr/>
        </p:nvSpPr>
        <p:spPr>
          <a:xfrm>
            <a:off x="5720422" y="2655687"/>
            <a:ext cx="2011680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2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 Economy</a:t>
            </a:r>
            <a:endParaRPr lang="zh-TW" altLang="en-US" sz="1802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13CBBA2-7CD7-49DB-B3EC-D2E8D40CD166}"/>
              </a:ext>
            </a:extLst>
          </p:cNvPr>
          <p:cNvSpPr txBox="1"/>
          <p:nvPr/>
        </p:nvSpPr>
        <p:spPr>
          <a:xfrm>
            <a:off x="9699517" y="2658963"/>
            <a:ext cx="2011680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2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Economy</a:t>
            </a:r>
            <a:endParaRPr lang="zh-TW" altLang="en-US" sz="1802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2" name="圖形 61" descr="頭顱中有齒輪">
            <a:extLst>
              <a:ext uri="{FF2B5EF4-FFF2-40B4-BE49-F238E27FC236}">
                <a16:creationId xmlns:a16="http://schemas.microsoft.com/office/drawing/2014/main" id="{4516C46C-46DC-48B4-9297-E4DA323182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6007" y="1723582"/>
            <a:ext cx="822960" cy="82296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6B4F8909-39CE-46B2-908E-12EE084118C2}"/>
              </a:ext>
            </a:extLst>
          </p:cNvPr>
          <p:cNvSpPr/>
          <p:nvPr/>
        </p:nvSpPr>
        <p:spPr>
          <a:xfrm>
            <a:off x="1079373" y="1833156"/>
            <a:ext cx="2722076" cy="805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317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區塊鏈代幣經濟及智能合約前瞻應用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0F466CB-4ADA-4678-B0C0-BA3F5292510F}"/>
              </a:ext>
            </a:extLst>
          </p:cNvPr>
          <p:cNvSpPr/>
          <p:nvPr/>
        </p:nvSpPr>
        <p:spPr>
          <a:xfrm>
            <a:off x="5456598" y="1788840"/>
            <a:ext cx="2674946" cy="805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317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317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平台實現內外整合與全通路商機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F6158F6-A8D1-498B-B034-19A1255E2F20}"/>
              </a:ext>
            </a:extLst>
          </p:cNvPr>
          <p:cNvSpPr/>
          <p:nvPr/>
        </p:nvSpPr>
        <p:spPr>
          <a:xfrm>
            <a:off x="9302474" y="1782740"/>
            <a:ext cx="2615805" cy="805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317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317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與大數據分析提高企業智慧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D2268F5-A0E7-4405-8968-A7B1974A199E}"/>
              </a:ext>
            </a:extLst>
          </p:cNvPr>
          <p:cNvSpPr/>
          <p:nvPr/>
        </p:nvSpPr>
        <p:spPr>
          <a:xfrm>
            <a:off x="8477847" y="3175471"/>
            <a:ext cx="3714151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0690" indent="-220690">
              <a:spcBef>
                <a:spcPts val="772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大數據分析與機器學習技術解決方案，整合結構與非結構化數據，提供企業：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728" lvl="1" indent="-22069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大數據水庫整合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、分析及預測服務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728" lvl="1" indent="-22069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360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KYC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及完整的視覺化決策報表輔助，提升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信用風險評估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728" lvl="1" indent="-22069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輿情監測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客戶訴訟資料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728" lvl="1" indent="-22069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客訂式的風險追蹤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與提醒管理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EC0B030-73EC-4A46-8633-08D9EA773C5F}"/>
              </a:ext>
            </a:extLst>
          </p:cNvPr>
          <p:cNvSpPr txBox="1"/>
          <p:nvPr/>
        </p:nvSpPr>
        <p:spPr>
          <a:xfrm>
            <a:off x="187796" y="3238016"/>
            <a:ext cx="3998416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0690" indent="-220690">
              <a:spcBef>
                <a:spcPts val="772"/>
              </a:spcBef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代幣經濟模式設計及智能合約開發方案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0690" indent="-220690">
              <a:spcBef>
                <a:spcPts val="772"/>
              </a:spcBef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區塊鏈微支付方案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包括代幣發行、支付購買、回饋獎勵、交易查詢、錢包應用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0690" indent="-220690">
              <a:spcBef>
                <a:spcPts val="772"/>
              </a:spcBef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區塊鏈私募及眾籌平台方案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0690" indent="-220690">
              <a:spcBef>
                <a:spcPts val="772"/>
              </a:spcBef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區塊鏈產品資訊溯源及供應鏈可視化方案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0690" indent="-220690">
              <a:spcBef>
                <a:spcPts val="772"/>
              </a:spcBef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證券型代幣發行（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）發行方案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35E3841-B6CD-4518-A80C-A3B429B006F7}"/>
              </a:ext>
            </a:extLst>
          </p:cNvPr>
          <p:cNvSpPr txBox="1"/>
          <p:nvPr/>
        </p:nvSpPr>
        <p:spPr>
          <a:xfrm>
            <a:off x="4110588" y="3242972"/>
            <a:ext cx="4478817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0690" indent="-220690">
              <a:spcBef>
                <a:spcPts val="772"/>
              </a:spcBef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商城平台及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應用方案：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728" lvl="1" indent="-22069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已開發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250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，類別包括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驗證授權、資料分析、支付交易、區塊鏈相關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728" lvl="1" indent="-22069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應用案例包括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個人財富及信用管理、融資管理、金融帳戶總歸戶、機器人理財、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KYC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及風控管理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</a:p>
          <a:p>
            <a:pPr marL="220690" indent="-220690">
              <a:spcBef>
                <a:spcPts val="772"/>
              </a:spcBef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管理平台方案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728" lvl="1" indent="-22069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開放銀行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(Open Banking)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基石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728" lvl="1" indent="-22069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支持開放金融及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多元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事業模式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，協助跨域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業務流程的整合及創新</a:t>
            </a:r>
            <a:endParaRPr lang="en-US" altLang="zh-TW" sz="1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5" name="Picture 63">
            <a:extLst>
              <a:ext uri="{FF2B5EF4-FFF2-40B4-BE49-F238E27FC236}">
                <a16:creationId xmlns:a16="http://schemas.microsoft.com/office/drawing/2014/main" id="{8342A625-E18D-4ED4-94ED-1DB9952D793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40411" y="15758643"/>
            <a:ext cx="13483617" cy="3850622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A54465BA-AE05-4702-91F4-F7F167C3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29" y="194531"/>
            <a:ext cx="7423757" cy="94927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1D6FA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台灣金融科技公司 </a:t>
            </a:r>
            <a:r>
              <a:rPr lang="en-US" altLang="zh-TW" sz="2800" dirty="0">
                <a:solidFill>
                  <a:srgbClr val="1D6FA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(Fusion$360)</a:t>
            </a:r>
            <a:r>
              <a:rPr lang="zh-TW" altLang="en-US" sz="2800" dirty="0">
                <a:solidFill>
                  <a:srgbClr val="1D6FA9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主要服務</a:t>
            </a:r>
            <a:endParaRPr lang="en-US" sz="2800" dirty="0">
              <a:solidFill>
                <a:srgbClr val="1D6FA9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35CD7627-C0B2-44E4-97A9-F23C3E18A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6" y="1621644"/>
            <a:ext cx="981456" cy="987552"/>
          </a:xfrm>
          <a:prstGeom prst="rect">
            <a:avLst/>
          </a:prstGeom>
        </p:spPr>
      </p:pic>
      <p:pic>
        <p:nvPicPr>
          <p:cNvPr id="35" name="圖片 34" descr="一張含有 物件 的圖片&#10;&#10;描述是以高可信度產生">
            <a:extLst>
              <a:ext uri="{FF2B5EF4-FFF2-40B4-BE49-F238E27FC236}">
                <a16:creationId xmlns:a16="http://schemas.microsoft.com/office/drawing/2014/main" id="{27FF3364-70BF-4EE1-81B7-E02069F91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04" y="1630502"/>
            <a:ext cx="1287024" cy="1189600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16AA732-00AA-4B49-92B0-EA4F5131EB45}"/>
              </a:ext>
            </a:extLst>
          </p:cNvPr>
          <p:cNvCxnSpPr/>
          <p:nvPr/>
        </p:nvCxnSpPr>
        <p:spPr>
          <a:xfrm>
            <a:off x="4071429" y="1919972"/>
            <a:ext cx="0" cy="400395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626495A-292D-4160-8A97-2836132BE5EE}"/>
              </a:ext>
            </a:extLst>
          </p:cNvPr>
          <p:cNvCxnSpPr>
            <a:cxnSpLocks/>
          </p:cNvCxnSpPr>
          <p:nvPr/>
        </p:nvCxnSpPr>
        <p:spPr>
          <a:xfrm>
            <a:off x="215442" y="3102043"/>
            <a:ext cx="11454044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頁尾版面配置區 3">
            <a:extLst>
              <a:ext uri="{FF2B5EF4-FFF2-40B4-BE49-F238E27FC236}">
                <a16:creationId xmlns:a16="http://schemas.microsoft.com/office/drawing/2014/main" id="{D0083DCB-7184-450C-9F80-01453C23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349997" cy="365125"/>
          </a:xfrm>
        </p:spPr>
        <p:txBody>
          <a:bodyPr/>
          <a:lstStyle/>
          <a:p>
            <a:pPr algn="l"/>
            <a:r>
              <a:rPr lang="zh-TW" altLang="en-US" sz="105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臺灣金融科技股份有限公司版權所有，未經授權，不得複製、轉發、轉載或引用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F5543E3-58F0-4E8E-8DA3-A9459BA4409B}"/>
              </a:ext>
            </a:extLst>
          </p:cNvPr>
          <p:cNvCxnSpPr/>
          <p:nvPr/>
        </p:nvCxnSpPr>
        <p:spPr>
          <a:xfrm>
            <a:off x="8477848" y="1919972"/>
            <a:ext cx="0" cy="400395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5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280</Words>
  <Application>Microsoft Office PowerPoint</Application>
  <PresentationFormat>寬螢幕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Microsoft JhengHei Light</vt:lpstr>
      <vt:lpstr>Microsoft JhengHei</vt:lpstr>
      <vt:lpstr>Microsoft JhengHei</vt:lpstr>
      <vt:lpstr>Arial</vt:lpstr>
      <vt:lpstr>Calibri</vt:lpstr>
      <vt:lpstr>Wingdings</vt:lpstr>
      <vt:lpstr>Office Theme</vt:lpstr>
      <vt:lpstr>台灣金融科技公司 (Fusion$360) 主要服務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(Fusion) Ko-Yang Wang 王可言</dc:creator>
  <cp:lastModifiedBy>Peng Webster</cp:lastModifiedBy>
  <cp:revision>65</cp:revision>
  <cp:lastPrinted>2019-07-23T10:21:32Z</cp:lastPrinted>
  <dcterms:created xsi:type="dcterms:W3CDTF">2019-07-14T09:27:09Z</dcterms:created>
  <dcterms:modified xsi:type="dcterms:W3CDTF">2019-07-26T02:00:38Z</dcterms:modified>
</cp:coreProperties>
</file>