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9D8572-39AE-48BE-B4D5-8110DD1A7B77}" v="4" dt="2019-03-06T23:54:03.0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ylie Wang" userId="90394ab8c6a69949" providerId="LiveId" clId="{C39D8572-39AE-48BE-B4D5-8110DD1A7B77}"/>
    <pc:docChg chg="custSel addSld modSld">
      <pc:chgData name="Kylie Wang" userId="90394ab8c6a69949" providerId="LiveId" clId="{C39D8572-39AE-48BE-B4D5-8110DD1A7B77}" dt="2019-03-07T19:15:40.201" v="1277" actId="20577"/>
      <pc:docMkLst>
        <pc:docMk/>
      </pc:docMkLst>
      <pc:sldChg chg="modSp">
        <pc:chgData name="Kylie Wang" userId="90394ab8c6a69949" providerId="LiveId" clId="{C39D8572-39AE-48BE-B4D5-8110DD1A7B77}" dt="2019-03-07T19:15:40.201" v="1277" actId="20577"/>
        <pc:sldMkLst>
          <pc:docMk/>
          <pc:sldMk cId="3871078968" sldId="256"/>
        </pc:sldMkLst>
        <pc:spChg chg="mod">
          <ac:chgData name="Kylie Wang" userId="90394ab8c6a69949" providerId="LiveId" clId="{C39D8572-39AE-48BE-B4D5-8110DD1A7B77}" dt="2019-03-07T19:15:40.201" v="1277" actId="20577"/>
          <ac:spMkLst>
            <pc:docMk/>
            <pc:sldMk cId="3871078968" sldId="256"/>
            <ac:spMk id="3" creationId="{796A2DAE-C398-46EA-AC2D-E86DE0C740E2}"/>
          </ac:spMkLst>
        </pc:spChg>
      </pc:sldChg>
      <pc:sldChg chg="modSp">
        <pc:chgData name="Kylie Wang" userId="90394ab8c6a69949" providerId="LiveId" clId="{C39D8572-39AE-48BE-B4D5-8110DD1A7B77}" dt="2019-03-06T23:28:39.426" v="96" actId="20577"/>
        <pc:sldMkLst>
          <pc:docMk/>
          <pc:sldMk cId="4012950557" sldId="257"/>
        </pc:sldMkLst>
        <pc:spChg chg="mod">
          <ac:chgData name="Kylie Wang" userId="90394ab8c6a69949" providerId="LiveId" clId="{C39D8572-39AE-48BE-B4D5-8110DD1A7B77}" dt="2019-03-06T23:28:39.426" v="96" actId="20577"/>
          <ac:spMkLst>
            <pc:docMk/>
            <pc:sldMk cId="4012950557" sldId="257"/>
            <ac:spMk id="3" creationId="{26C5095A-3D66-4F8F-9EC9-88FDC38F4AE8}"/>
          </ac:spMkLst>
        </pc:spChg>
      </pc:sldChg>
      <pc:sldChg chg="modSp">
        <pc:chgData name="Kylie Wang" userId="90394ab8c6a69949" providerId="LiveId" clId="{C39D8572-39AE-48BE-B4D5-8110DD1A7B77}" dt="2019-03-06T23:33:26.297" v="580" actId="20577"/>
        <pc:sldMkLst>
          <pc:docMk/>
          <pc:sldMk cId="2195425116" sldId="258"/>
        </pc:sldMkLst>
        <pc:spChg chg="mod">
          <ac:chgData name="Kylie Wang" userId="90394ab8c6a69949" providerId="LiveId" clId="{C39D8572-39AE-48BE-B4D5-8110DD1A7B77}" dt="2019-03-06T23:33:26.297" v="580" actId="20577"/>
          <ac:spMkLst>
            <pc:docMk/>
            <pc:sldMk cId="2195425116" sldId="258"/>
            <ac:spMk id="3" creationId="{2F3EE7D9-0120-4B9D-B0EB-7C0F612A3DF9}"/>
          </ac:spMkLst>
        </pc:spChg>
      </pc:sldChg>
      <pc:sldChg chg="addSp delSp modSp">
        <pc:chgData name="Kylie Wang" userId="90394ab8c6a69949" providerId="LiveId" clId="{C39D8572-39AE-48BE-B4D5-8110DD1A7B77}" dt="2019-03-06T23:56:04.240" v="1267" actId="20577"/>
        <pc:sldMkLst>
          <pc:docMk/>
          <pc:sldMk cId="153591276" sldId="259"/>
        </pc:sldMkLst>
        <pc:spChg chg="mod">
          <ac:chgData name="Kylie Wang" userId="90394ab8c6a69949" providerId="LiveId" clId="{C39D8572-39AE-48BE-B4D5-8110DD1A7B77}" dt="2019-03-06T23:56:04.240" v="1267" actId="20577"/>
          <ac:spMkLst>
            <pc:docMk/>
            <pc:sldMk cId="153591276" sldId="259"/>
            <ac:spMk id="3" creationId="{82F431E9-1958-4949-B20E-C4821741A759}"/>
          </ac:spMkLst>
        </pc:spChg>
        <pc:picChg chg="add del mod">
          <ac:chgData name="Kylie Wang" userId="90394ab8c6a69949" providerId="LiveId" clId="{C39D8572-39AE-48BE-B4D5-8110DD1A7B77}" dt="2019-03-06T23:53:37.418" v="874" actId="478"/>
          <ac:picMkLst>
            <pc:docMk/>
            <pc:sldMk cId="153591276" sldId="259"/>
            <ac:picMk id="4" creationId="{A32AF59A-D73F-47C8-AAAB-B7AD172AFC44}"/>
          </ac:picMkLst>
        </pc:picChg>
      </pc:sldChg>
      <pc:sldChg chg="addSp delSp modSp add">
        <pc:chgData name="Kylie Wang" userId="90394ab8c6a69949" providerId="LiveId" clId="{C39D8572-39AE-48BE-B4D5-8110DD1A7B77}" dt="2019-03-06T23:54:42.558" v="925" actId="1076"/>
        <pc:sldMkLst>
          <pc:docMk/>
          <pc:sldMk cId="52489964" sldId="260"/>
        </pc:sldMkLst>
        <pc:spChg chg="del">
          <ac:chgData name="Kylie Wang" userId="90394ab8c6a69949" providerId="LiveId" clId="{C39D8572-39AE-48BE-B4D5-8110DD1A7B77}" dt="2019-03-06T23:54:03.001" v="875"/>
          <ac:spMkLst>
            <pc:docMk/>
            <pc:sldMk cId="52489964" sldId="260"/>
            <ac:spMk id="3" creationId="{D87F9315-0E23-4F9F-B011-DCEF81ADC812}"/>
          </ac:spMkLst>
        </pc:spChg>
        <pc:picChg chg="add mod">
          <ac:chgData name="Kylie Wang" userId="90394ab8c6a69949" providerId="LiveId" clId="{C39D8572-39AE-48BE-B4D5-8110DD1A7B77}" dt="2019-03-06T23:54:42.558" v="925" actId="1076"/>
          <ac:picMkLst>
            <pc:docMk/>
            <pc:sldMk cId="52489964" sldId="260"/>
            <ac:picMk id="4" creationId="{026FB076-3972-4ADF-809D-8D960888AC3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19006-7F53-4AAD-88F8-4C401D05F1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99E8DB-6805-4B5E-BFCF-7849AACE5F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4F072E-F4CF-4DA6-8D65-2B6BC6E6D0E8}"/>
              </a:ext>
            </a:extLst>
          </p:cNvPr>
          <p:cNvSpPr>
            <a:spLocks noGrp="1"/>
          </p:cNvSpPr>
          <p:nvPr>
            <p:ph type="dt" sz="half" idx="10"/>
          </p:nvPr>
        </p:nvSpPr>
        <p:spPr/>
        <p:txBody>
          <a:bodyPr/>
          <a:lstStyle/>
          <a:p>
            <a:fld id="{6DA31939-ED8E-4C06-970B-DDBF23AE1AA6}" type="datetimeFigureOut">
              <a:rPr lang="en-US" smtClean="0"/>
              <a:t>3/7/2019</a:t>
            </a:fld>
            <a:endParaRPr lang="en-US"/>
          </a:p>
        </p:txBody>
      </p:sp>
      <p:sp>
        <p:nvSpPr>
          <p:cNvPr id="5" name="Footer Placeholder 4">
            <a:extLst>
              <a:ext uri="{FF2B5EF4-FFF2-40B4-BE49-F238E27FC236}">
                <a16:creationId xmlns:a16="http://schemas.microsoft.com/office/drawing/2014/main" id="{B517D1F8-75D5-41EB-A3B2-C68D58C330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539376-BD0E-4477-86FA-6B234C2D51A8}"/>
              </a:ext>
            </a:extLst>
          </p:cNvPr>
          <p:cNvSpPr>
            <a:spLocks noGrp="1"/>
          </p:cNvSpPr>
          <p:nvPr>
            <p:ph type="sldNum" sz="quarter" idx="12"/>
          </p:nvPr>
        </p:nvSpPr>
        <p:spPr/>
        <p:txBody>
          <a:bodyPr/>
          <a:lstStyle/>
          <a:p>
            <a:fld id="{D984F994-535E-4F91-91AB-1D48FEFE7FCF}" type="slidenum">
              <a:rPr lang="en-US" smtClean="0"/>
              <a:t>‹#›</a:t>
            </a:fld>
            <a:endParaRPr lang="en-US"/>
          </a:p>
        </p:txBody>
      </p:sp>
    </p:spTree>
    <p:extLst>
      <p:ext uri="{BB962C8B-B14F-4D97-AF65-F5344CB8AC3E}">
        <p14:creationId xmlns:p14="http://schemas.microsoft.com/office/powerpoint/2010/main" val="2539283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E1F75-F23E-4B6F-B5EF-B6CE2FEB40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C29B82-70E8-41DA-853E-C4A01748F41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5DEB8D-3A7F-49FC-AC76-A2951CA92E3A}"/>
              </a:ext>
            </a:extLst>
          </p:cNvPr>
          <p:cNvSpPr>
            <a:spLocks noGrp="1"/>
          </p:cNvSpPr>
          <p:nvPr>
            <p:ph type="dt" sz="half" idx="10"/>
          </p:nvPr>
        </p:nvSpPr>
        <p:spPr/>
        <p:txBody>
          <a:bodyPr/>
          <a:lstStyle/>
          <a:p>
            <a:fld id="{6DA31939-ED8E-4C06-970B-DDBF23AE1AA6}" type="datetimeFigureOut">
              <a:rPr lang="en-US" smtClean="0"/>
              <a:t>3/7/2019</a:t>
            </a:fld>
            <a:endParaRPr lang="en-US"/>
          </a:p>
        </p:txBody>
      </p:sp>
      <p:sp>
        <p:nvSpPr>
          <p:cNvPr id="5" name="Footer Placeholder 4">
            <a:extLst>
              <a:ext uri="{FF2B5EF4-FFF2-40B4-BE49-F238E27FC236}">
                <a16:creationId xmlns:a16="http://schemas.microsoft.com/office/drawing/2014/main" id="{5CE1DCD4-BDE4-4779-AFAA-BEA3198F8F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3AC0D-B42B-43E6-9BC5-3B957A39207E}"/>
              </a:ext>
            </a:extLst>
          </p:cNvPr>
          <p:cNvSpPr>
            <a:spLocks noGrp="1"/>
          </p:cNvSpPr>
          <p:nvPr>
            <p:ph type="sldNum" sz="quarter" idx="12"/>
          </p:nvPr>
        </p:nvSpPr>
        <p:spPr/>
        <p:txBody>
          <a:bodyPr/>
          <a:lstStyle/>
          <a:p>
            <a:fld id="{D984F994-535E-4F91-91AB-1D48FEFE7FCF}" type="slidenum">
              <a:rPr lang="en-US" smtClean="0"/>
              <a:t>‹#›</a:t>
            </a:fld>
            <a:endParaRPr lang="en-US"/>
          </a:p>
        </p:txBody>
      </p:sp>
    </p:spTree>
    <p:extLst>
      <p:ext uri="{BB962C8B-B14F-4D97-AF65-F5344CB8AC3E}">
        <p14:creationId xmlns:p14="http://schemas.microsoft.com/office/powerpoint/2010/main" val="2343888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981956-6999-4D68-AF83-A7A64D1F2F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7EEB0A-DD1E-4EF6-9011-078E5E1E154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B159AB-2796-46FF-AE7F-077349FF1835}"/>
              </a:ext>
            </a:extLst>
          </p:cNvPr>
          <p:cNvSpPr>
            <a:spLocks noGrp="1"/>
          </p:cNvSpPr>
          <p:nvPr>
            <p:ph type="dt" sz="half" idx="10"/>
          </p:nvPr>
        </p:nvSpPr>
        <p:spPr/>
        <p:txBody>
          <a:bodyPr/>
          <a:lstStyle/>
          <a:p>
            <a:fld id="{6DA31939-ED8E-4C06-970B-DDBF23AE1AA6}" type="datetimeFigureOut">
              <a:rPr lang="en-US" smtClean="0"/>
              <a:t>3/7/2019</a:t>
            </a:fld>
            <a:endParaRPr lang="en-US"/>
          </a:p>
        </p:txBody>
      </p:sp>
      <p:sp>
        <p:nvSpPr>
          <p:cNvPr id="5" name="Footer Placeholder 4">
            <a:extLst>
              <a:ext uri="{FF2B5EF4-FFF2-40B4-BE49-F238E27FC236}">
                <a16:creationId xmlns:a16="http://schemas.microsoft.com/office/drawing/2014/main" id="{8E7BA9BC-453F-4C1B-92D5-3589214140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571626-5DBF-4257-A3AF-DFB43C9D959F}"/>
              </a:ext>
            </a:extLst>
          </p:cNvPr>
          <p:cNvSpPr>
            <a:spLocks noGrp="1"/>
          </p:cNvSpPr>
          <p:nvPr>
            <p:ph type="sldNum" sz="quarter" idx="12"/>
          </p:nvPr>
        </p:nvSpPr>
        <p:spPr/>
        <p:txBody>
          <a:bodyPr/>
          <a:lstStyle/>
          <a:p>
            <a:fld id="{D984F994-535E-4F91-91AB-1D48FEFE7FCF}" type="slidenum">
              <a:rPr lang="en-US" smtClean="0"/>
              <a:t>‹#›</a:t>
            </a:fld>
            <a:endParaRPr lang="en-US"/>
          </a:p>
        </p:txBody>
      </p:sp>
    </p:spTree>
    <p:extLst>
      <p:ext uri="{BB962C8B-B14F-4D97-AF65-F5344CB8AC3E}">
        <p14:creationId xmlns:p14="http://schemas.microsoft.com/office/powerpoint/2010/main" val="326463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8BD9-C463-4F30-BA03-86CDAFF43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B3515-8347-492E-B4E1-52686ABC9C2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1F182A-4858-4820-81BE-81CDC7CCA2BA}"/>
              </a:ext>
            </a:extLst>
          </p:cNvPr>
          <p:cNvSpPr>
            <a:spLocks noGrp="1"/>
          </p:cNvSpPr>
          <p:nvPr>
            <p:ph type="dt" sz="half" idx="10"/>
          </p:nvPr>
        </p:nvSpPr>
        <p:spPr/>
        <p:txBody>
          <a:bodyPr/>
          <a:lstStyle/>
          <a:p>
            <a:fld id="{6DA31939-ED8E-4C06-970B-DDBF23AE1AA6}" type="datetimeFigureOut">
              <a:rPr lang="en-US" smtClean="0"/>
              <a:t>3/7/2019</a:t>
            </a:fld>
            <a:endParaRPr lang="en-US"/>
          </a:p>
        </p:txBody>
      </p:sp>
      <p:sp>
        <p:nvSpPr>
          <p:cNvPr id="5" name="Footer Placeholder 4">
            <a:extLst>
              <a:ext uri="{FF2B5EF4-FFF2-40B4-BE49-F238E27FC236}">
                <a16:creationId xmlns:a16="http://schemas.microsoft.com/office/drawing/2014/main" id="{0AD2F510-AC7F-41A0-A5A7-B31C2B7A8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4E5760-72B5-4172-9B1A-759F0C1175FF}"/>
              </a:ext>
            </a:extLst>
          </p:cNvPr>
          <p:cNvSpPr>
            <a:spLocks noGrp="1"/>
          </p:cNvSpPr>
          <p:nvPr>
            <p:ph type="sldNum" sz="quarter" idx="12"/>
          </p:nvPr>
        </p:nvSpPr>
        <p:spPr/>
        <p:txBody>
          <a:bodyPr/>
          <a:lstStyle/>
          <a:p>
            <a:fld id="{D984F994-535E-4F91-91AB-1D48FEFE7FCF}" type="slidenum">
              <a:rPr lang="en-US" smtClean="0"/>
              <a:t>‹#›</a:t>
            </a:fld>
            <a:endParaRPr lang="en-US"/>
          </a:p>
        </p:txBody>
      </p:sp>
    </p:spTree>
    <p:extLst>
      <p:ext uri="{BB962C8B-B14F-4D97-AF65-F5344CB8AC3E}">
        <p14:creationId xmlns:p14="http://schemas.microsoft.com/office/powerpoint/2010/main" val="1416347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21D6B-4602-417F-BFCD-EBA6F4E520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C270D2-C24E-4AEB-84CB-87DF359B8C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2B9E528-2965-4B78-BCDF-C23A6C04954E}"/>
              </a:ext>
            </a:extLst>
          </p:cNvPr>
          <p:cNvSpPr>
            <a:spLocks noGrp="1"/>
          </p:cNvSpPr>
          <p:nvPr>
            <p:ph type="dt" sz="half" idx="10"/>
          </p:nvPr>
        </p:nvSpPr>
        <p:spPr/>
        <p:txBody>
          <a:bodyPr/>
          <a:lstStyle/>
          <a:p>
            <a:fld id="{6DA31939-ED8E-4C06-970B-DDBF23AE1AA6}" type="datetimeFigureOut">
              <a:rPr lang="en-US" smtClean="0"/>
              <a:t>3/7/2019</a:t>
            </a:fld>
            <a:endParaRPr lang="en-US"/>
          </a:p>
        </p:txBody>
      </p:sp>
      <p:sp>
        <p:nvSpPr>
          <p:cNvPr id="5" name="Footer Placeholder 4">
            <a:extLst>
              <a:ext uri="{FF2B5EF4-FFF2-40B4-BE49-F238E27FC236}">
                <a16:creationId xmlns:a16="http://schemas.microsoft.com/office/drawing/2014/main" id="{D658AA50-28F5-4390-8244-7454C3D2C0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2D27D0-6EE7-441A-BCC8-A05EC77A755C}"/>
              </a:ext>
            </a:extLst>
          </p:cNvPr>
          <p:cNvSpPr>
            <a:spLocks noGrp="1"/>
          </p:cNvSpPr>
          <p:nvPr>
            <p:ph type="sldNum" sz="quarter" idx="12"/>
          </p:nvPr>
        </p:nvSpPr>
        <p:spPr/>
        <p:txBody>
          <a:bodyPr/>
          <a:lstStyle/>
          <a:p>
            <a:fld id="{D984F994-535E-4F91-91AB-1D48FEFE7FCF}" type="slidenum">
              <a:rPr lang="en-US" smtClean="0"/>
              <a:t>‹#›</a:t>
            </a:fld>
            <a:endParaRPr lang="en-US"/>
          </a:p>
        </p:txBody>
      </p:sp>
    </p:spTree>
    <p:extLst>
      <p:ext uri="{BB962C8B-B14F-4D97-AF65-F5344CB8AC3E}">
        <p14:creationId xmlns:p14="http://schemas.microsoft.com/office/powerpoint/2010/main" val="3034231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2A23-A30C-41DE-A9CE-5EB90842FC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66B233-9F9F-4A27-9AED-A3B4FB6D0DB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8E7316-8103-4DD6-A404-6731A1EC971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2D7419-3907-488F-905B-3A3CD1B557B9}"/>
              </a:ext>
            </a:extLst>
          </p:cNvPr>
          <p:cNvSpPr>
            <a:spLocks noGrp="1"/>
          </p:cNvSpPr>
          <p:nvPr>
            <p:ph type="dt" sz="half" idx="10"/>
          </p:nvPr>
        </p:nvSpPr>
        <p:spPr/>
        <p:txBody>
          <a:bodyPr/>
          <a:lstStyle/>
          <a:p>
            <a:fld id="{6DA31939-ED8E-4C06-970B-DDBF23AE1AA6}" type="datetimeFigureOut">
              <a:rPr lang="en-US" smtClean="0"/>
              <a:t>3/7/2019</a:t>
            </a:fld>
            <a:endParaRPr lang="en-US"/>
          </a:p>
        </p:txBody>
      </p:sp>
      <p:sp>
        <p:nvSpPr>
          <p:cNvPr id="6" name="Footer Placeholder 5">
            <a:extLst>
              <a:ext uri="{FF2B5EF4-FFF2-40B4-BE49-F238E27FC236}">
                <a16:creationId xmlns:a16="http://schemas.microsoft.com/office/drawing/2014/main" id="{9CD7500D-FC02-4152-9742-82FA7F3012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17B975-C79A-43A8-8C92-7B492C49CB9D}"/>
              </a:ext>
            </a:extLst>
          </p:cNvPr>
          <p:cNvSpPr>
            <a:spLocks noGrp="1"/>
          </p:cNvSpPr>
          <p:nvPr>
            <p:ph type="sldNum" sz="quarter" idx="12"/>
          </p:nvPr>
        </p:nvSpPr>
        <p:spPr/>
        <p:txBody>
          <a:bodyPr/>
          <a:lstStyle/>
          <a:p>
            <a:fld id="{D984F994-535E-4F91-91AB-1D48FEFE7FCF}" type="slidenum">
              <a:rPr lang="en-US" smtClean="0"/>
              <a:t>‹#›</a:t>
            </a:fld>
            <a:endParaRPr lang="en-US"/>
          </a:p>
        </p:txBody>
      </p:sp>
    </p:spTree>
    <p:extLst>
      <p:ext uri="{BB962C8B-B14F-4D97-AF65-F5344CB8AC3E}">
        <p14:creationId xmlns:p14="http://schemas.microsoft.com/office/powerpoint/2010/main" val="4136238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FC206-55FE-44F8-8A03-58CAE0A4D8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1FFC28-56D1-433C-B263-2F08350F3B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793A830-FEB0-4B81-BA51-ED52A91BBA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51BBB7-A31A-45E1-969D-CF7A51BE64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C16620A-3B49-41F8-9953-A8CD3BAF036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762BAD-7D79-4C52-ADC3-BB35AC0EF81B}"/>
              </a:ext>
            </a:extLst>
          </p:cNvPr>
          <p:cNvSpPr>
            <a:spLocks noGrp="1"/>
          </p:cNvSpPr>
          <p:nvPr>
            <p:ph type="dt" sz="half" idx="10"/>
          </p:nvPr>
        </p:nvSpPr>
        <p:spPr/>
        <p:txBody>
          <a:bodyPr/>
          <a:lstStyle/>
          <a:p>
            <a:fld id="{6DA31939-ED8E-4C06-970B-DDBF23AE1AA6}" type="datetimeFigureOut">
              <a:rPr lang="en-US" smtClean="0"/>
              <a:t>3/7/2019</a:t>
            </a:fld>
            <a:endParaRPr lang="en-US"/>
          </a:p>
        </p:txBody>
      </p:sp>
      <p:sp>
        <p:nvSpPr>
          <p:cNvPr id="8" name="Footer Placeholder 7">
            <a:extLst>
              <a:ext uri="{FF2B5EF4-FFF2-40B4-BE49-F238E27FC236}">
                <a16:creationId xmlns:a16="http://schemas.microsoft.com/office/drawing/2014/main" id="{45C21772-3AA1-4BFA-AF78-1D57187841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DBFE93-44BB-47DF-8E71-49AD9E053C61}"/>
              </a:ext>
            </a:extLst>
          </p:cNvPr>
          <p:cNvSpPr>
            <a:spLocks noGrp="1"/>
          </p:cNvSpPr>
          <p:nvPr>
            <p:ph type="sldNum" sz="quarter" idx="12"/>
          </p:nvPr>
        </p:nvSpPr>
        <p:spPr/>
        <p:txBody>
          <a:bodyPr/>
          <a:lstStyle/>
          <a:p>
            <a:fld id="{D984F994-535E-4F91-91AB-1D48FEFE7FCF}" type="slidenum">
              <a:rPr lang="en-US" smtClean="0"/>
              <a:t>‹#›</a:t>
            </a:fld>
            <a:endParaRPr lang="en-US"/>
          </a:p>
        </p:txBody>
      </p:sp>
    </p:spTree>
    <p:extLst>
      <p:ext uri="{BB962C8B-B14F-4D97-AF65-F5344CB8AC3E}">
        <p14:creationId xmlns:p14="http://schemas.microsoft.com/office/powerpoint/2010/main" val="533300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EF55A-538B-4276-9074-30B8AA946D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C0AD04-3CCE-4335-84E2-469210B1B95A}"/>
              </a:ext>
            </a:extLst>
          </p:cNvPr>
          <p:cNvSpPr>
            <a:spLocks noGrp="1"/>
          </p:cNvSpPr>
          <p:nvPr>
            <p:ph type="dt" sz="half" idx="10"/>
          </p:nvPr>
        </p:nvSpPr>
        <p:spPr/>
        <p:txBody>
          <a:bodyPr/>
          <a:lstStyle/>
          <a:p>
            <a:fld id="{6DA31939-ED8E-4C06-970B-DDBF23AE1AA6}" type="datetimeFigureOut">
              <a:rPr lang="en-US" smtClean="0"/>
              <a:t>3/7/2019</a:t>
            </a:fld>
            <a:endParaRPr lang="en-US"/>
          </a:p>
        </p:txBody>
      </p:sp>
      <p:sp>
        <p:nvSpPr>
          <p:cNvPr id="4" name="Footer Placeholder 3">
            <a:extLst>
              <a:ext uri="{FF2B5EF4-FFF2-40B4-BE49-F238E27FC236}">
                <a16:creationId xmlns:a16="http://schemas.microsoft.com/office/drawing/2014/main" id="{38CACF42-9087-4895-8F8F-27ECC2D4CB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8F4EF9-20E5-4121-A1C8-1772C4C2215D}"/>
              </a:ext>
            </a:extLst>
          </p:cNvPr>
          <p:cNvSpPr>
            <a:spLocks noGrp="1"/>
          </p:cNvSpPr>
          <p:nvPr>
            <p:ph type="sldNum" sz="quarter" idx="12"/>
          </p:nvPr>
        </p:nvSpPr>
        <p:spPr/>
        <p:txBody>
          <a:bodyPr/>
          <a:lstStyle/>
          <a:p>
            <a:fld id="{D984F994-535E-4F91-91AB-1D48FEFE7FCF}" type="slidenum">
              <a:rPr lang="en-US" smtClean="0"/>
              <a:t>‹#›</a:t>
            </a:fld>
            <a:endParaRPr lang="en-US"/>
          </a:p>
        </p:txBody>
      </p:sp>
    </p:spTree>
    <p:extLst>
      <p:ext uri="{BB962C8B-B14F-4D97-AF65-F5344CB8AC3E}">
        <p14:creationId xmlns:p14="http://schemas.microsoft.com/office/powerpoint/2010/main" val="1769152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9F7037-DB29-4F65-B3DF-023C8A4984E2}"/>
              </a:ext>
            </a:extLst>
          </p:cNvPr>
          <p:cNvSpPr>
            <a:spLocks noGrp="1"/>
          </p:cNvSpPr>
          <p:nvPr>
            <p:ph type="dt" sz="half" idx="10"/>
          </p:nvPr>
        </p:nvSpPr>
        <p:spPr/>
        <p:txBody>
          <a:bodyPr/>
          <a:lstStyle/>
          <a:p>
            <a:fld id="{6DA31939-ED8E-4C06-970B-DDBF23AE1AA6}" type="datetimeFigureOut">
              <a:rPr lang="en-US" smtClean="0"/>
              <a:t>3/7/2019</a:t>
            </a:fld>
            <a:endParaRPr lang="en-US"/>
          </a:p>
        </p:txBody>
      </p:sp>
      <p:sp>
        <p:nvSpPr>
          <p:cNvPr id="3" name="Footer Placeholder 2">
            <a:extLst>
              <a:ext uri="{FF2B5EF4-FFF2-40B4-BE49-F238E27FC236}">
                <a16:creationId xmlns:a16="http://schemas.microsoft.com/office/drawing/2014/main" id="{B916949D-73E6-4A72-A6B1-123DD6DB7B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3806BA-B951-4F6B-8679-0576DD6471EE}"/>
              </a:ext>
            </a:extLst>
          </p:cNvPr>
          <p:cNvSpPr>
            <a:spLocks noGrp="1"/>
          </p:cNvSpPr>
          <p:nvPr>
            <p:ph type="sldNum" sz="quarter" idx="12"/>
          </p:nvPr>
        </p:nvSpPr>
        <p:spPr/>
        <p:txBody>
          <a:bodyPr/>
          <a:lstStyle/>
          <a:p>
            <a:fld id="{D984F994-535E-4F91-91AB-1D48FEFE7FCF}" type="slidenum">
              <a:rPr lang="en-US" smtClean="0"/>
              <a:t>‹#›</a:t>
            </a:fld>
            <a:endParaRPr lang="en-US"/>
          </a:p>
        </p:txBody>
      </p:sp>
    </p:spTree>
    <p:extLst>
      <p:ext uri="{BB962C8B-B14F-4D97-AF65-F5344CB8AC3E}">
        <p14:creationId xmlns:p14="http://schemas.microsoft.com/office/powerpoint/2010/main" val="3569753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022D4-06D3-4C70-BA66-60675182F4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68DAD5-C098-45C6-AB0E-74352042B1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AF814A-DEFB-4C4C-92AD-ABA05836AA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E16E8B-DE48-4FF0-BCB2-A6EB8739B50C}"/>
              </a:ext>
            </a:extLst>
          </p:cNvPr>
          <p:cNvSpPr>
            <a:spLocks noGrp="1"/>
          </p:cNvSpPr>
          <p:nvPr>
            <p:ph type="dt" sz="half" idx="10"/>
          </p:nvPr>
        </p:nvSpPr>
        <p:spPr/>
        <p:txBody>
          <a:bodyPr/>
          <a:lstStyle/>
          <a:p>
            <a:fld id="{6DA31939-ED8E-4C06-970B-DDBF23AE1AA6}" type="datetimeFigureOut">
              <a:rPr lang="en-US" smtClean="0"/>
              <a:t>3/7/2019</a:t>
            </a:fld>
            <a:endParaRPr lang="en-US"/>
          </a:p>
        </p:txBody>
      </p:sp>
      <p:sp>
        <p:nvSpPr>
          <p:cNvPr id="6" name="Footer Placeholder 5">
            <a:extLst>
              <a:ext uri="{FF2B5EF4-FFF2-40B4-BE49-F238E27FC236}">
                <a16:creationId xmlns:a16="http://schemas.microsoft.com/office/drawing/2014/main" id="{B27B95D4-7A21-44A9-814A-2AC656DC62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EDF66B-ED4F-4C88-B70D-4A7371D6910D}"/>
              </a:ext>
            </a:extLst>
          </p:cNvPr>
          <p:cNvSpPr>
            <a:spLocks noGrp="1"/>
          </p:cNvSpPr>
          <p:nvPr>
            <p:ph type="sldNum" sz="quarter" idx="12"/>
          </p:nvPr>
        </p:nvSpPr>
        <p:spPr/>
        <p:txBody>
          <a:bodyPr/>
          <a:lstStyle/>
          <a:p>
            <a:fld id="{D984F994-535E-4F91-91AB-1D48FEFE7FCF}" type="slidenum">
              <a:rPr lang="en-US" smtClean="0"/>
              <a:t>‹#›</a:t>
            </a:fld>
            <a:endParaRPr lang="en-US"/>
          </a:p>
        </p:txBody>
      </p:sp>
    </p:spTree>
    <p:extLst>
      <p:ext uri="{BB962C8B-B14F-4D97-AF65-F5344CB8AC3E}">
        <p14:creationId xmlns:p14="http://schemas.microsoft.com/office/powerpoint/2010/main" val="2537557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E2B60-F047-4410-B2C9-F99A6D20FD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CB9872-53D0-4D32-8C3F-F21A842811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1C209C-27BC-419D-9DD5-17673D186D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C3C3DD-47E8-49FD-815A-D95CD09DCE9A}"/>
              </a:ext>
            </a:extLst>
          </p:cNvPr>
          <p:cNvSpPr>
            <a:spLocks noGrp="1"/>
          </p:cNvSpPr>
          <p:nvPr>
            <p:ph type="dt" sz="half" idx="10"/>
          </p:nvPr>
        </p:nvSpPr>
        <p:spPr/>
        <p:txBody>
          <a:bodyPr/>
          <a:lstStyle/>
          <a:p>
            <a:fld id="{6DA31939-ED8E-4C06-970B-DDBF23AE1AA6}" type="datetimeFigureOut">
              <a:rPr lang="en-US" smtClean="0"/>
              <a:t>3/7/2019</a:t>
            </a:fld>
            <a:endParaRPr lang="en-US"/>
          </a:p>
        </p:txBody>
      </p:sp>
      <p:sp>
        <p:nvSpPr>
          <p:cNvPr id="6" name="Footer Placeholder 5">
            <a:extLst>
              <a:ext uri="{FF2B5EF4-FFF2-40B4-BE49-F238E27FC236}">
                <a16:creationId xmlns:a16="http://schemas.microsoft.com/office/drawing/2014/main" id="{36646BE9-4827-4A63-9DAE-3B6D9A8EC3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D85B34-7137-4C36-95E1-B0D5707599DB}"/>
              </a:ext>
            </a:extLst>
          </p:cNvPr>
          <p:cNvSpPr>
            <a:spLocks noGrp="1"/>
          </p:cNvSpPr>
          <p:nvPr>
            <p:ph type="sldNum" sz="quarter" idx="12"/>
          </p:nvPr>
        </p:nvSpPr>
        <p:spPr/>
        <p:txBody>
          <a:bodyPr/>
          <a:lstStyle/>
          <a:p>
            <a:fld id="{D984F994-535E-4F91-91AB-1D48FEFE7FCF}" type="slidenum">
              <a:rPr lang="en-US" smtClean="0"/>
              <a:t>‹#›</a:t>
            </a:fld>
            <a:endParaRPr lang="en-US"/>
          </a:p>
        </p:txBody>
      </p:sp>
    </p:spTree>
    <p:extLst>
      <p:ext uri="{BB962C8B-B14F-4D97-AF65-F5344CB8AC3E}">
        <p14:creationId xmlns:p14="http://schemas.microsoft.com/office/powerpoint/2010/main" val="1318050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0FCC5E-E9ED-411D-A54E-FE44D66312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A57996-C49A-4456-B64A-B9FC7D0894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105A5C-901F-43DA-86F3-8F7EA7A010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A31939-ED8E-4C06-970B-DDBF23AE1AA6}" type="datetimeFigureOut">
              <a:rPr lang="en-US" smtClean="0"/>
              <a:t>3/7/2019</a:t>
            </a:fld>
            <a:endParaRPr lang="en-US"/>
          </a:p>
        </p:txBody>
      </p:sp>
      <p:sp>
        <p:nvSpPr>
          <p:cNvPr id="5" name="Footer Placeholder 4">
            <a:extLst>
              <a:ext uri="{FF2B5EF4-FFF2-40B4-BE49-F238E27FC236}">
                <a16:creationId xmlns:a16="http://schemas.microsoft.com/office/drawing/2014/main" id="{045D41D3-4439-4156-8DA0-74D17EF116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94321E-D8C0-4587-A9AA-EEC8E2454D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84F994-535E-4F91-91AB-1D48FEFE7FCF}" type="slidenum">
              <a:rPr lang="en-US" smtClean="0"/>
              <a:t>‹#›</a:t>
            </a:fld>
            <a:endParaRPr lang="en-US"/>
          </a:p>
        </p:txBody>
      </p:sp>
    </p:spTree>
    <p:extLst>
      <p:ext uri="{BB962C8B-B14F-4D97-AF65-F5344CB8AC3E}">
        <p14:creationId xmlns:p14="http://schemas.microsoft.com/office/powerpoint/2010/main" val="1537388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ideo" Target="https://www.youtube.com/embed/aAIGVT3N7B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A28F0-C981-4F9C-984E-B9B8D01D58C7}"/>
              </a:ext>
            </a:extLst>
          </p:cNvPr>
          <p:cNvSpPr>
            <a:spLocks noGrp="1"/>
          </p:cNvSpPr>
          <p:nvPr>
            <p:ph type="ctrTitle"/>
          </p:nvPr>
        </p:nvSpPr>
        <p:spPr/>
        <p:txBody>
          <a:bodyPr/>
          <a:lstStyle/>
          <a:p>
            <a:r>
              <a:rPr lang="en-US" dirty="0"/>
              <a:t>Quarterback Vision Trainer</a:t>
            </a:r>
          </a:p>
        </p:txBody>
      </p:sp>
      <p:sp>
        <p:nvSpPr>
          <p:cNvPr id="3" name="Subtitle 2">
            <a:extLst>
              <a:ext uri="{FF2B5EF4-FFF2-40B4-BE49-F238E27FC236}">
                <a16:creationId xmlns:a16="http://schemas.microsoft.com/office/drawing/2014/main" id="{796A2DAE-C398-46EA-AC2D-E86DE0C740E2}"/>
              </a:ext>
            </a:extLst>
          </p:cNvPr>
          <p:cNvSpPr>
            <a:spLocks noGrp="1"/>
          </p:cNvSpPr>
          <p:nvPr>
            <p:ph type="subTitle" idx="1"/>
          </p:nvPr>
        </p:nvSpPr>
        <p:spPr/>
        <p:txBody>
          <a:bodyPr/>
          <a:lstStyle/>
          <a:p>
            <a:r>
              <a:rPr lang="en-US"/>
              <a:t>Kylie Wang</a:t>
            </a:r>
            <a:endParaRPr lang="en-US" dirty="0"/>
          </a:p>
        </p:txBody>
      </p:sp>
    </p:spTree>
    <p:extLst>
      <p:ext uri="{BB962C8B-B14F-4D97-AF65-F5344CB8AC3E}">
        <p14:creationId xmlns:p14="http://schemas.microsoft.com/office/powerpoint/2010/main" val="3871078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199A0-3F82-49F5-BA27-ECA845D0724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C5095A-3D66-4F8F-9EC9-88FDC38F4AE8}"/>
              </a:ext>
            </a:extLst>
          </p:cNvPr>
          <p:cNvSpPr>
            <a:spLocks noGrp="1"/>
          </p:cNvSpPr>
          <p:nvPr>
            <p:ph idx="1"/>
          </p:nvPr>
        </p:nvSpPr>
        <p:spPr/>
        <p:txBody>
          <a:bodyPr/>
          <a:lstStyle/>
          <a:p>
            <a:pPr marL="0" indent="0">
              <a:buNone/>
            </a:pPr>
            <a:r>
              <a:rPr lang="en-US" dirty="0"/>
              <a:t>Football quarterbacks have a very small amount of time to get rid of the ball. In the short amount of time from the snap to when they throw it, they must have scanned the field to find their best option at receiver. Often, there is a featured receiver, who the QB should look at first in designed plays.</a:t>
            </a:r>
          </a:p>
        </p:txBody>
      </p:sp>
    </p:spTree>
    <p:extLst>
      <p:ext uri="{BB962C8B-B14F-4D97-AF65-F5344CB8AC3E}">
        <p14:creationId xmlns:p14="http://schemas.microsoft.com/office/powerpoint/2010/main" val="4012950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3BD32-7E6E-46B3-82F5-235EA95232C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3EE7D9-0120-4B9D-B0EB-7C0F612A3DF9}"/>
              </a:ext>
            </a:extLst>
          </p:cNvPr>
          <p:cNvSpPr>
            <a:spLocks noGrp="1"/>
          </p:cNvSpPr>
          <p:nvPr>
            <p:ph idx="1"/>
          </p:nvPr>
        </p:nvSpPr>
        <p:spPr/>
        <p:txBody>
          <a:bodyPr/>
          <a:lstStyle/>
          <a:p>
            <a:pPr marL="0" indent="0">
              <a:buNone/>
            </a:pPr>
            <a:r>
              <a:rPr lang="en-US" dirty="0"/>
              <a:t>My project is going to be a training device to help train quarterbacks to have better field vision, and to cycle through their targets in the desired order if the featured receiver isn’t open. </a:t>
            </a:r>
          </a:p>
          <a:p>
            <a:pPr marL="0" indent="0">
              <a:buNone/>
            </a:pPr>
            <a:r>
              <a:rPr lang="en-US" dirty="0"/>
              <a:t>To do this, I will create four boxes covering four LEDs of different colors that will light up in a random order. This will train the viewer to look at them in the order they light up as quickly as possible. </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95425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F3D97-93E1-4058-8937-C3991CEB2E1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2F431E9-1958-4949-B20E-C4821741A759}"/>
              </a:ext>
            </a:extLst>
          </p:cNvPr>
          <p:cNvSpPr>
            <a:spLocks noGrp="1"/>
          </p:cNvSpPr>
          <p:nvPr>
            <p:ph idx="1"/>
          </p:nvPr>
        </p:nvSpPr>
        <p:spPr/>
        <p:txBody>
          <a:bodyPr/>
          <a:lstStyle/>
          <a:p>
            <a:pPr marL="0" indent="0">
              <a:buNone/>
            </a:pPr>
            <a:r>
              <a:rPr lang="en-US" dirty="0"/>
              <a:t>Eventually, this device could be adapted to become more complex. A movement sensor may be added to evaluate whether or not the viewer has actually turned their head to view the lighted boxes.</a:t>
            </a:r>
          </a:p>
          <a:p>
            <a:pPr marL="0" indent="0">
              <a:buNone/>
            </a:pPr>
            <a:endParaRPr lang="en-US" dirty="0"/>
          </a:p>
          <a:p>
            <a:pPr marL="0" indent="0">
              <a:buNone/>
            </a:pPr>
            <a:r>
              <a:rPr lang="en-US" dirty="0"/>
              <a:t>It could eventually be adapted even further with a touchscreen monitor that would flash numbers across the screen for a short period of time in randomly assigned boxes. Then, the viewer would have to press the boxes in the numbered order.</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3591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18161-8CAD-4D50-9101-EFDE77B23421}"/>
              </a:ext>
            </a:extLst>
          </p:cNvPr>
          <p:cNvSpPr>
            <a:spLocks noGrp="1"/>
          </p:cNvSpPr>
          <p:nvPr>
            <p:ph type="title"/>
          </p:nvPr>
        </p:nvSpPr>
        <p:spPr/>
        <p:txBody>
          <a:bodyPr/>
          <a:lstStyle/>
          <a:p>
            <a:endParaRPr lang="en-US"/>
          </a:p>
        </p:txBody>
      </p:sp>
      <p:pic>
        <p:nvPicPr>
          <p:cNvPr id="4" name="Online Media 3" title="(ESL) Chimp&amp;#39;s Memory">
            <a:hlinkClick r:id="" action="ppaction://media"/>
            <a:extLst>
              <a:ext uri="{FF2B5EF4-FFF2-40B4-BE49-F238E27FC236}">
                <a16:creationId xmlns:a16="http://schemas.microsoft.com/office/drawing/2014/main" id="{026FB076-3972-4ADF-809D-8D960888AC3D}"/>
              </a:ext>
            </a:extLst>
          </p:cNvPr>
          <p:cNvPicPr>
            <a:picLocks noGrp="1" noRot="1" noChangeAspect="1"/>
          </p:cNvPicPr>
          <p:nvPr>
            <p:ph idx="1"/>
            <a:videoFile r:link="rId1"/>
          </p:nvPr>
        </p:nvPicPr>
        <p:blipFill>
          <a:blip r:embed="rId3"/>
          <a:stretch>
            <a:fillRect/>
          </a:stretch>
        </p:blipFill>
        <p:spPr>
          <a:xfrm>
            <a:off x="2832463" y="1593260"/>
            <a:ext cx="6527074" cy="3671479"/>
          </a:xfrm>
          <a:prstGeom prst="rect">
            <a:avLst/>
          </a:prstGeom>
        </p:spPr>
      </p:pic>
    </p:spTree>
    <p:extLst>
      <p:ext uri="{BB962C8B-B14F-4D97-AF65-F5344CB8AC3E}">
        <p14:creationId xmlns:p14="http://schemas.microsoft.com/office/powerpoint/2010/main" val="52489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229</Words>
  <Application>Microsoft Office PowerPoint</Application>
  <PresentationFormat>Widescreen</PresentationFormat>
  <Paragraphs>9</Paragraphs>
  <Slides>5</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Quarterback Vision Trainer</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Quarterback Vision Trainer</dc:title>
  <dc:creator>Kylie Wang</dc:creator>
  <cp:lastModifiedBy>Kylie Wang</cp:lastModifiedBy>
  <cp:revision>1</cp:revision>
  <dcterms:created xsi:type="dcterms:W3CDTF">2019-03-06T23:18:42Z</dcterms:created>
  <dcterms:modified xsi:type="dcterms:W3CDTF">2019-03-07T19:15:50Z</dcterms:modified>
</cp:coreProperties>
</file>