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  <p:sldMasterId id="2147483698" r:id="rId2"/>
    <p:sldMasterId id="2147483753" r:id="rId3"/>
  </p:sldMasterIdLst>
  <p:notesMasterIdLst>
    <p:notesMasterId r:id="rId25"/>
  </p:notesMasterIdLst>
  <p:handoutMasterIdLst>
    <p:handoutMasterId r:id="rId26"/>
  </p:handoutMasterIdLst>
  <p:sldIdLst>
    <p:sldId id="866" r:id="rId4"/>
    <p:sldId id="868" r:id="rId5"/>
    <p:sldId id="870" r:id="rId6"/>
    <p:sldId id="867" r:id="rId7"/>
    <p:sldId id="892" r:id="rId8"/>
    <p:sldId id="895" r:id="rId9"/>
    <p:sldId id="896" r:id="rId10"/>
    <p:sldId id="897" r:id="rId11"/>
    <p:sldId id="898" r:id="rId12"/>
    <p:sldId id="811" r:id="rId13"/>
    <p:sldId id="877" r:id="rId14"/>
    <p:sldId id="879" r:id="rId15"/>
    <p:sldId id="881" r:id="rId16"/>
    <p:sldId id="882" r:id="rId17"/>
    <p:sldId id="883" r:id="rId18"/>
    <p:sldId id="884" r:id="rId19"/>
    <p:sldId id="885" r:id="rId20"/>
    <p:sldId id="886" r:id="rId21"/>
    <p:sldId id="887" r:id="rId22"/>
    <p:sldId id="889" r:id="rId23"/>
    <p:sldId id="894" r:id="rId24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D34E524A-D6EF-4CBC-A13A-51C3740B0549}">
          <p14:sldIdLst>
            <p14:sldId id="866"/>
            <p14:sldId id="868"/>
            <p14:sldId id="870"/>
            <p14:sldId id="867"/>
            <p14:sldId id="892"/>
            <p14:sldId id="895"/>
            <p14:sldId id="896"/>
            <p14:sldId id="897"/>
            <p14:sldId id="898"/>
            <p14:sldId id="811"/>
            <p14:sldId id="877"/>
            <p14:sldId id="879"/>
            <p14:sldId id="881"/>
            <p14:sldId id="882"/>
            <p14:sldId id="883"/>
            <p14:sldId id="884"/>
            <p14:sldId id="885"/>
            <p14:sldId id="886"/>
            <p14:sldId id="887"/>
            <p14:sldId id="889"/>
            <p14:sldId id="8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95417" autoAdjust="0"/>
  </p:normalViewPr>
  <p:slideViewPr>
    <p:cSldViewPr>
      <p:cViewPr varScale="1">
        <p:scale>
          <a:sx n="95" d="100"/>
          <a:sy n="95" d="100"/>
        </p:scale>
        <p:origin x="96" y="864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47-446F-8AAE-F1D81EDA6D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47-446F-8AAE-F1D81EDA6D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47-446F-8AAE-F1D81EDA6D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489506304"/>
        <c:axId val="489506632"/>
      </c:barChart>
      <c:catAx>
        <c:axId val="48950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9506632"/>
        <c:crosses val="autoZero"/>
        <c:auto val="1"/>
        <c:lblAlgn val="ctr"/>
        <c:lblOffset val="100"/>
        <c:noMultiLvlLbl val="0"/>
      </c:catAx>
      <c:valAx>
        <c:axId val="4895066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8950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DF0CE-B0D9-4C01-8019-13D005C8A622}" type="doc">
      <dgm:prSet loTypeId="urn:microsoft.com/office/officeart/2011/layout/HexagonRadial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DC2E68-E99E-478D-9345-D1501AABBDA5}">
      <dgm:prSet phldrT="[Text]"/>
      <dgm:spPr/>
      <dgm:t>
        <a:bodyPr/>
        <a:lstStyle/>
        <a:p>
          <a:r>
            <a:rPr lang="en-US"/>
            <a:t>Lorem Ipsum</a:t>
          </a:r>
        </a:p>
      </dgm:t>
    </dgm:pt>
    <dgm:pt modelId="{013C47BF-63A6-438E-968D-78C61C742557}" type="parTrans" cxnId="{6A313563-906D-4505-BB79-06DE8D6A547A}">
      <dgm:prSet/>
      <dgm:spPr/>
      <dgm:t>
        <a:bodyPr/>
        <a:lstStyle/>
        <a:p>
          <a:endParaRPr lang="en-US"/>
        </a:p>
      </dgm:t>
    </dgm:pt>
    <dgm:pt modelId="{DE342D31-A96F-4805-A556-1ACE628E84E5}" type="sibTrans" cxnId="{6A313563-906D-4505-BB79-06DE8D6A547A}">
      <dgm:prSet/>
      <dgm:spPr/>
      <dgm:t>
        <a:bodyPr/>
        <a:lstStyle/>
        <a:p>
          <a:endParaRPr lang="en-US"/>
        </a:p>
      </dgm:t>
    </dgm:pt>
    <dgm:pt modelId="{9C4B6A84-B9A2-446C-BDB8-95F435E02400}">
      <dgm:prSet phldrT="[Text]"/>
      <dgm:spPr/>
      <dgm:t>
        <a:bodyPr/>
        <a:lstStyle/>
        <a:p>
          <a:r>
            <a:rPr lang="en-US" b="1"/>
            <a:t>01</a:t>
          </a:r>
        </a:p>
      </dgm:t>
    </dgm:pt>
    <dgm:pt modelId="{80A9DC11-CDBA-4BEA-96D9-6E427AB3394D}" type="parTrans" cxnId="{CEC25089-E8E5-428F-A52D-8E18DBBE73F7}">
      <dgm:prSet/>
      <dgm:spPr/>
      <dgm:t>
        <a:bodyPr/>
        <a:lstStyle/>
        <a:p>
          <a:endParaRPr lang="en-US"/>
        </a:p>
      </dgm:t>
    </dgm:pt>
    <dgm:pt modelId="{EB0DCCB5-1DE8-41BD-A1AC-B0EDB428409C}" type="sibTrans" cxnId="{CEC25089-E8E5-428F-A52D-8E18DBBE73F7}">
      <dgm:prSet/>
      <dgm:spPr/>
      <dgm:t>
        <a:bodyPr/>
        <a:lstStyle/>
        <a:p>
          <a:endParaRPr lang="en-US"/>
        </a:p>
      </dgm:t>
    </dgm:pt>
    <dgm:pt modelId="{6A411B4D-08F6-4A22-987E-EF4F472A8A0B}">
      <dgm:prSet phldrT="[Text]"/>
      <dgm:spPr/>
      <dgm:t>
        <a:bodyPr/>
        <a:lstStyle/>
        <a:p>
          <a:r>
            <a:rPr lang="en-US" b="1"/>
            <a:t>02</a:t>
          </a:r>
        </a:p>
      </dgm:t>
    </dgm:pt>
    <dgm:pt modelId="{0C2F815A-3C73-484F-81B6-D8EE78D2CC9D}" type="parTrans" cxnId="{CB51676F-A7A0-4163-84B2-1A6D6BF290A3}">
      <dgm:prSet/>
      <dgm:spPr/>
      <dgm:t>
        <a:bodyPr/>
        <a:lstStyle/>
        <a:p>
          <a:endParaRPr lang="en-US"/>
        </a:p>
      </dgm:t>
    </dgm:pt>
    <dgm:pt modelId="{6B268895-2866-4BE8-9555-0D25090F301F}" type="sibTrans" cxnId="{CB51676F-A7A0-4163-84B2-1A6D6BF290A3}">
      <dgm:prSet/>
      <dgm:spPr/>
      <dgm:t>
        <a:bodyPr/>
        <a:lstStyle/>
        <a:p>
          <a:endParaRPr lang="en-US"/>
        </a:p>
      </dgm:t>
    </dgm:pt>
    <dgm:pt modelId="{A01E9A96-C1A9-4CF7-A905-333BD96B2AA1}">
      <dgm:prSet phldrT="[Text]"/>
      <dgm:spPr/>
      <dgm:t>
        <a:bodyPr/>
        <a:lstStyle/>
        <a:p>
          <a:r>
            <a:rPr lang="en-US" b="1"/>
            <a:t>03</a:t>
          </a:r>
        </a:p>
      </dgm:t>
    </dgm:pt>
    <dgm:pt modelId="{A70899B2-A0B6-402B-A5D6-8892D15D694C}" type="parTrans" cxnId="{47987FE0-1447-4341-969C-96979B83091F}">
      <dgm:prSet/>
      <dgm:spPr/>
      <dgm:t>
        <a:bodyPr/>
        <a:lstStyle/>
        <a:p>
          <a:endParaRPr lang="en-US"/>
        </a:p>
      </dgm:t>
    </dgm:pt>
    <dgm:pt modelId="{A83939C1-8C30-477C-9014-6D7B8C2353E9}" type="sibTrans" cxnId="{47987FE0-1447-4341-969C-96979B83091F}">
      <dgm:prSet/>
      <dgm:spPr/>
      <dgm:t>
        <a:bodyPr/>
        <a:lstStyle/>
        <a:p>
          <a:endParaRPr lang="en-US"/>
        </a:p>
      </dgm:t>
    </dgm:pt>
    <dgm:pt modelId="{3490626B-02BC-4BCE-827E-F00884F685AF}">
      <dgm:prSet phldrT="[Text]"/>
      <dgm:spPr/>
      <dgm:t>
        <a:bodyPr/>
        <a:lstStyle/>
        <a:p>
          <a:r>
            <a:rPr lang="en-US" b="1"/>
            <a:t>04</a:t>
          </a:r>
        </a:p>
      </dgm:t>
    </dgm:pt>
    <dgm:pt modelId="{9E9ED6E8-BC29-4C85-82A8-A8295FFEC6BE}" type="parTrans" cxnId="{5AEB9245-06A9-4704-A99C-7F52E7EE4421}">
      <dgm:prSet/>
      <dgm:spPr/>
      <dgm:t>
        <a:bodyPr/>
        <a:lstStyle/>
        <a:p>
          <a:endParaRPr lang="en-US"/>
        </a:p>
      </dgm:t>
    </dgm:pt>
    <dgm:pt modelId="{44D22FD0-39DE-49F4-81A9-A7200C34145C}" type="sibTrans" cxnId="{5AEB9245-06A9-4704-A99C-7F52E7EE4421}">
      <dgm:prSet/>
      <dgm:spPr/>
      <dgm:t>
        <a:bodyPr/>
        <a:lstStyle/>
        <a:p>
          <a:endParaRPr lang="en-US"/>
        </a:p>
      </dgm:t>
    </dgm:pt>
    <dgm:pt modelId="{DF3A83BA-EE7D-495F-AAD5-69D565C7FED3}">
      <dgm:prSet phldrT="[Text]"/>
      <dgm:spPr/>
      <dgm:t>
        <a:bodyPr/>
        <a:lstStyle/>
        <a:p>
          <a:r>
            <a:rPr lang="en-US" b="1"/>
            <a:t>05</a:t>
          </a:r>
        </a:p>
      </dgm:t>
    </dgm:pt>
    <dgm:pt modelId="{A326A8D3-2DC5-43E8-9A9A-D0D73FA5CF98}" type="parTrans" cxnId="{DFEB3B76-8E4E-4E77-A2C0-E9491A0E42E8}">
      <dgm:prSet/>
      <dgm:spPr/>
      <dgm:t>
        <a:bodyPr/>
        <a:lstStyle/>
        <a:p>
          <a:endParaRPr lang="en-US"/>
        </a:p>
      </dgm:t>
    </dgm:pt>
    <dgm:pt modelId="{9ED97D70-AE76-4936-B5A7-BCA41907B0DF}" type="sibTrans" cxnId="{DFEB3B76-8E4E-4E77-A2C0-E9491A0E42E8}">
      <dgm:prSet/>
      <dgm:spPr/>
      <dgm:t>
        <a:bodyPr/>
        <a:lstStyle/>
        <a:p>
          <a:endParaRPr lang="en-US"/>
        </a:p>
      </dgm:t>
    </dgm:pt>
    <dgm:pt modelId="{666E04AE-5AA9-4945-A685-4A0153063610}">
      <dgm:prSet phldrT="[Text]"/>
      <dgm:spPr/>
      <dgm:t>
        <a:bodyPr/>
        <a:lstStyle/>
        <a:p>
          <a:r>
            <a:rPr lang="en-US" b="1"/>
            <a:t>06</a:t>
          </a:r>
        </a:p>
      </dgm:t>
    </dgm:pt>
    <dgm:pt modelId="{659BF31E-BDC1-4C29-AB92-2BFE8F0454EE}" type="parTrans" cxnId="{02EB641C-AC2E-4392-A0FE-C320710FD84F}">
      <dgm:prSet/>
      <dgm:spPr/>
      <dgm:t>
        <a:bodyPr/>
        <a:lstStyle/>
        <a:p>
          <a:endParaRPr lang="en-US"/>
        </a:p>
      </dgm:t>
    </dgm:pt>
    <dgm:pt modelId="{EEE645AF-CB65-47C0-AA3A-BBAD63144A78}" type="sibTrans" cxnId="{02EB641C-AC2E-4392-A0FE-C320710FD84F}">
      <dgm:prSet/>
      <dgm:spPr/>
      <dgm:t>
        <a:bodyPr/>
        <a:lstStyle/>
        <a:p>
          <a:endParaRPr lang="en-US"/>
        </a:p>
      </dgm:t>
    </dgm:pt>
    <dgm:pt modelId="{ADFFF50F-26ED-4DF9-A786-82F6FDFDE32D}" type="pres">
      <dgm:prSet presAssocID="{C29DF0CE-B0D9-4C01-8019-13D005C8A62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757F35A-66D0-4AFD-BE0E-8C2ACE3EF68A}" type="pres">
      <dgm:prSet presAssocID="{2CDC2E68-E99E-478D-9345-D1501AABBDA5}" presName="Parent" presStyleLbl="node0" presStyleIdx="0" presStyleCnt="1">
        <dgm:presLayoutVars>
          <dgm:chMax val="6"/>
          <dgm:chPref val="6"/>
        </dgm:presLayoutVars>
      </dgm:prSet>
      <dgm:spPr/>
    </dgm:pt>
    <dgm:pt modelId="{FD5401F8-BEA3-4D5D-95A0-F1A49B225578}" type="pres">
      <dgm:prSet presAssocID="{9C4B6A84-B9A2-446C-BDB8-95F435E02400}" presName="Accent1" presStyleCnt="0"/>
      <dgm:spPr/>
    </dgm:pt>
    <dgm:pt modelId="{0ABD5BE3-7811-4701-A5B7-8B61BEAF9E4B}" type="pres">
      <dgm:prSet presAssocID="{9C4B6A84-B9A2-446C-BDB8-95F435E02400}" presName="Accent" presStyleLbl="bgShp" presStyleIdx="0" presStyleCnt="6"/>
      <dgm:spPr/>
    </dgm:pt>
    <dgm:pt modelId="{7E3E8989-B856-4E14-81CF-B5BF6A3D60A8}" type="pres">
      <dgm:prSet presAssocID="{9C4B6A84-B9A2-446C-BDB8-95F435E0240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7860933-426B-41E6-A963-0D99578D116C}" type="pres">
      <dgm:prSet presAssocID="{6A411B4D-08F6-4A22-987E-EF4F472A8A0B}" presName="Accent2" presStyleCnt="0"/>
      <dgm:spPr/>
    </dgm:pt>
    <dgm:pt modelId="{F40BF0CE-9C17-42E8-8E7B-F0A72D3A1354}" type="pres">
      <dgm:prSet presAssocID="{6A411B4D-08F6-4A22-987E-EF4F472A8A0B}" presName="Accent" presStyleLbl="bgShp" presStyleIdx="1" presStyleCnt="6"/>
      <dgm:spPr/>
    </dgm:pt>
    <dgm:pt modelId="{E4C40AC4-62A5-4088-91FD-FD0C41DEE7F5}" type="pres">
      <dgm:prSet presAssocID="{6A411B4D-08F6-4A22-987E-EF4F472A8A0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B6CE6BF-6599-4308-A70F-20808CED34B6}" type="pres">
      <dgm:prSet presAssocID="{A01E9A96-C1A9-4CF7-A905-333BD96B2AA1}" presName="Accent3" presStyleCnt="0"/>
      <dgm:spPr/>
    </dgm:pt>
    <dgm:pt modelId="{91FBBBBD-C6EE-4E34-AC69-8084EDDB8DAA}" type="pres">
      <dgm:prSet presAssocID="{A01E9A96-C1A9-4CF7-A905-333BD96B2AA1}" presName="Accent" presStyleLbl="bgShp" presStyleIdx="2" presStyleCnt="6"/>
      <dgm:spPr/>
    </dgm:pt>
    <dgm:pt modelId="{492DABEA-DD98-4CE4-8573-E39651C82A1E}" type="pres">
      <dgm:prSet presAssocID="{A01E9A96-C1A9-4CF7-A905-333BD96B2AA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4D2F33F-3DBA-4194-B46B-D92081B07A2F}" type="pres">
      <dgm:prSet presAssocID="{3490626B-02BC-4BCE-827E-F00884F685AF}" presName="Accent4" presStyleCnt="0"/>
      <dgm:spPr/>
    </dgm:pt>
    <dgm:pt modelId="{E8CB5FAD-C848-43A5-8333-A67F3B466693}" type="pres">
      <dgm:prSet presAssocID="{3490626B-02BC-4BCE-827E-F00884F685AF}" presName="Accent" presStyleLbl="bgShp" presStyleIdx="3" presStyleCnt="6"/>
      <dgm:spPr/>
    </dgm:pt>
    <dgm:pt modelId="{9F8E3616-4309-43A1-A9B6-A0E0B031B90B}" type="pres">
      <dgm:prSet presAssocID="{3490626B-02BC-4BCE-827E-F00884F685AF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CFF6A49-ABB3-4BE3-AFFD-038D672419C3}" type="pres">
      <dgm:prSet presAssocID="{DF3A83BA-EE7D-495F-AAD5-69D565C7FED3}" presName="Accent5" presStyleCnt="0"/>
      <dgm:spPr/>
    </dgm:pt>
    <dgm:pt modelId="{DB5356A7-435E-4052-8947-343DB57A8EA4}" type="pres">
      <dgm:prSet presAssocID="{DF3A83BA-EE7D-495F-AAD5-69D565C7FED3}" presName="Accent" presStyleLbl="bgShp" presStyleIdx="4" presStyleCnt="6"/>
      <dgm:spPr/>
    </dgm:pt>
    <dgm:pt modelId="{65139858-6DD5-4561-9F9E-C17A496B8102}" type="pres">
      <dgm:prSet presAssocID="{DF3A83BA-EE7D-495F-AAD5-69D565C7FED3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5AC65CB-1E22-4BB2-B331-348D7CD24450}" type="pres">
      <dgm:prSet presAssocID="{666E04AE-5AA9-4945-A685-4A0153063610}" presName="Accent6" presStyleCnt="0"/>
      <dgm:spPr/>
    </dgm:pt>
    <dgm:pt modelId="{B2416CB1-D1C2-49CD-B62B-C8DDBB8108CA}" type="pres">
      <dgm:prSet presAssocID="{666E04AE-5AA9-4945-A685-4A0153063610}" presName="Accent" presStyleLbl="bgShp" presStyleIdx="5" presStyleCnt="6"/>
      <dgm:spPr/>
    </dgm:pt>
    <dgm:pt modelId="{2D0C7CB7-B9B6-449B-9F18-EF72A7753116}" type="pres">
      <dgm:prSet presAssocID="{666E04AE-5AA9-4945-A685-4A015306361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2EB641C-AC2E-4392-A0FE-C320710FD84F}" srcId="{2CDC2E68-E99E-478D-9345-D1501AABBDA5}" destId="{666E04AE-5AA9-4945-A685-4A0153063610}" srcOrd="5" destOrd="0" parTransId="{659BF31E-BDC1-4C29-AB92-2BFE8F0454EE}" sibTransId="{EEE645AF-CB65-47C0-AA3A-BBAD63144A78}"/>
    <dgm:cxn modelId="{371B3823-A4CA-4F5E-B456-98D362CF8B01}" type="presOf" srcId="{3490626B-02BC-4BCE-827E-F00884F685AF}" destId="{9F8E3616-4309-43A1-A9B6-A0E0B031B90B}" srcOrd="0" destOrd="0" presId="urn:microsoft.com/office/officeart/2011/layout/HexagonRadial"/>
    <dgm:cxn modelId="{84497132-BE4F-4372-B9C8-A4753184D674}" type="presOf" srcId="{6A411B4D-08F6-4A22-987E-EF4F472A8A0B}" destId="{E4C40AC4-62A5-4088-91FD-FD0C41DEE7F5}" srcOrd="0" destOrd="0" presId="urn:microsoft.com/office/officeart/2011/layout/HexagonRadial"/>
    <dgm:cxn modelId="{8AF65B36-BE32-46CC-9D7C-801D3AA061D5}" type="presOf" srcId="{666E04AE-5AA9-4945-A685-4A0153063610}" destId="{2D0C7CB7-B9B6-449B-9F18-EF72A7753116}" srcOrd="0" destOrd="0" presId="urn:microsoft.com/office/officeart/2011/layout/HexagonRadial"/>
    <dgm:cxn modelId="{6A313563-906D-4505-BB79-06DE8D6A547A}" srcId="{C29DF0CE-B0D9-4C01-8019-13D005C8A622}" destId="{2CDC2E68-E99E-478D-9345-D1501AABBDA5}" srcOrd="0" destOrd="0" parTransId="{013C47BF-63A6-438E-968D-78C61C742557}" sibTransId="{DE342D31-A96F-4805-A556-1ACE628E84E5}"/>
    <dgm:cxn modelId="{5AEB9245-06A9-4704-A99C-7F52E7EE4421}" srcId="{2CDC2E68-E99E-478D-9345-D1501AABBDA5}" destId="{3490626B-02BC-4BCE-827E-F00884F685AF}" srcOrd="3" destOrd="0" parTransId="{9E9ED6E8-BC29-4C85-82A8-A8295FFEC6BE}" sibTransId="{44D22FD0-39DE-49F4-81A9-A7200C34145C}"/>
    <dgm:cxn modelId="{CB51676F-A7A0-4163-84B2-1A6D6BF290A3}" srcId="{2CDC2E68-E99E-478D-9345-D1501AABBDA5}" destId="{6A411B4D-08F6-4A22-987E-EF4F472A8A0B}" srcOrd="1" destOrd="0" parTransId="{0C2F815A-3C73-484F-81B6-D8EE78D2CC9D}" sibTransId="{6B268895-2866-4BE8-9555-0D25090F301F}"/>
    <dgm:cxn modelId="{6A182A56-9B3F-456B-8FF6-F40AB781CC3A}" type="presOf" srcId="{C29DF0CE-B0D9-4C01-8019-13D005C8A622}" destId="{ADFFF50F-26ED-4DF9-A786-82F6FDFDE32D}" srcOrd="0" destOrd="0" presId="urn:microsoft.com/office/officeart/2011/layout/HexagonRadial"/>
    <dgm:cxn modelId="{DFEB3B76-8E4E-4E77-A2C0-E9491A0E42E8}" srcId="{2CDC2E68-E99E-478D-9345-D1501AABBDA5}" destId="{DF3A83BA-EE7D-495F-AAD5-69D565C7FED3}" srcOrd="4" destOrd="0" parTransId="{A326A8D3-2DC5-43E8-9A9A-D0D73FA5CF98}" sibTransId="{9ED97D70-AE76-4936-B5A7-BCA41907B0DF}"/>
    <dgm:cxn modelId="{821C3382-93EF-4DC8-ADFF-9572DDC234FD}" type="presOf" srcId="{A01E9A96-C1A9-4CF7-A905-333BD96B2AA1}" destId="{492DABEA-DD98-4CE4-8573-E39651C82A1E}" srcOrd="0" destOrd="0" presId="urn:microsoft.com/office/officeart/2011/layout/HexagonRadial"/>
    <dgm:cxn modelId="{CEC25089-E8E5-428F-A52D-8E18DBBE73F7}" srcId="{2CDC2E68-E99E-478D-9345-D1501AABBDA5}" destId="{9C4B6A84-B9A2-446C-BDB8-95F435E02400}" srcOrd="0" destOrd="0" parTransId="{80A9DC11-CDBA-4BEA-96D9-6E427AB3394D}" sibTransId="{EB0DCCB5-1DE8-41BD-A1AC-B0EDB428409C}"/>
    <dgm:cxn modelId="{9CC771A5-630B-4402-8579-B601F3C6AB42}" type="presOf" srcId="{9C4B6A84-B9A2-446C-BDB8-95F435E02400}" destId="{7E3E8989-B856-4E14-81CF-B5BF6A3D60A8}" srcOrd="0" destOrd="0" presId="urn:microsoft.com/office/officeart/2011/layout/HexagonRadial"/>
    <dgm:cxn modelId="{99BB64D5-A751-49A2-B159-FDC99C2D4FA7}" type="presOf" srcId="{DF3A83BA-EE7D-495F-AAD5-69D565C7FED3}" destId="{65139858-6DD5-4561-9F9E-C17A496B8102}" srcOrd="0" destOrd="0" presId="urn:microsoft.com/office/officeart/2011/layout/HexagonRadial"/>
    <dgm:cxn modelId="{A8EC63DC-B329-4735-999E-105ED6ABEC7E}" type="presOf" srcId="{2CDC2E68-E99E-478D-9345-D1501AABBDA5}" destId="{9757F35A-66D0-4AFD-BE0E-8C2ACE3EF68A}" srcOrd="0" destOrd="0" presId="urn:microsoft.com/office/officeart/2011/layout/HexagonRadial"/>
    <dgm:cxn modelId="{47987FE0-1447-4341-969C-96979B83091F}" srcId="{2CDC2E68-E99E-478D-9345-D1501AABBDA5}" destId="{A01E9A96-C1A9-4CF7-A905-333BD96B2AA1}" srcOrd="2" destOrd="0" parTransId="{A70899B2-A0B6-402B-A5D6-8892D15D694C}" sibTransId="{A83939C1-8C30-477C-9014-6D7B8C2353E9}"/>
    <dgm:cxn modelId="{72E4E212-F4C6-4A01-9A72-70FB92F4DB81}" type="presParOf" srcId="{ADFFF50F-26ED-4DF9-A786-82F6FDFDE32D}" destId="{9757F35A-66D0-4AFD-BE0E-8C2ACE3EF68A}" srcOrd="0" destOrd="0" presId="urn:microsoft.com/office/officeart/2011/layout/HexagonRadial"/>
    <dgm:cxn modelId="{C8FE9E86-0D4D-44B2-994C-62B78884E12B}" type="presParOf" srcId="{ADFFF50F-26ED-4DF9-A786-82F6FDFDE32D}" destId="{FD5401F8-BEA3-4D5D-95A0-F1A49B225578}" srcOrd="1" destOrd="0" presId="urn:microsoft.com/office/officeart/2011/layout/HexagonRadial"/>
    <dgm:cxn modelId="{8F77067A-DF6E-458D-9BF8-0A51616E7B14}" type="presParOf" srcId="{FD5401F8-BEA3-4D5D-95A0-F1A49B225578}" destId="{0ABD5BE3-7811-4701-A5B7-8B61BEAF9E4B}" srcOrd="0" destOrd="0" presId="urn:microsoft.com/office/officeart/2011/layout/HexagonRadial"/>
    <dgm:cxn modelId="{5C10790B-434E-4DFC-BE39-BA28F9CEAF22}" type="presParOf" srcId="{ADFFF50F-26ED-4DF9-A786-82F6FDFDE32D}" destId="{7E3E8989-B856-4E14-81CF-B5BF6A3D60A8}" srcOrd="2" destOrd="0" presId="urn:microsoft.com/office/officeart/2011/layout/HexagonRadial"/>
    <dgm:cxn modelId="{FBF79E3E-94A3-4F85-B96B-961C0920447B}" type="presParOf" srcId="{ADFFF50F-26ED-4DF9-A786-82F6FDFDE32D}" destId="{F7860933-426B-41E6-A963-0D99578D116C}" srcOrd="3" destOrd="0" presId="urn:microsoft.com/office/officeart/2011/layout/HexagonRadial"/>
    <dgm:cxn modelId="{C16771A5-0822-47B5-9995-1C39F8A5C986}" type="presParOf" srcId="{F7860933-426B-41E6-A963-0D99578D116C}" destId="{F40BF0CE-9C17-42E8-8E7B-F0A72D3A1354}" srcOrd="0" destOrd="0" presId="urn:microsoft.com/office/officeart/2011/layout/HexagonRadial"/>
    <dgm:cxn modelId="{F35A175C-BE15-45F2-AAB9-7D89BAEAF397}" type="presParOf" srcId="{ADFFF50F-26ED-4DF9-A786-82F6FDFDE32D}" destId="{E4C40AC4-62A5-4088-91FD-FD0C41DEE7F5}" srcOrd="4" destOrd="0" presId="urn:microsoft.com/office/officeart/2011/layout/HexagonRadial"/>
    <dgm:cxn modelId="{CE8D4752-7958-4263-9595-CCC525ACF359}" type="presParOf" srcId="{ADFFF50F-26ED-4DF9-A786-82F6FDFDE32D}" destId="{CB6CE6BF-6599-4308-A70F-20808CED34B6}" srcOrd="5" destOrd="0" presId="urn:microsoft.com/office/officeart/2011/layout/HexagonRadial"/>
    <dgm:cxn modelId="{6219DF4E-3785-435E-8400-0697BDDCF6FF}" type="presParOf" srcId="{CB6CE6BF-6599-4308-A70F-20808CED34B6}" destId="{91FBBBBD-C6EE-4E34-AC69-8084EDDB8DAA}" srcOrd="0" destOrd="0" presId="urn:microsoft.com/office/officeart/2011/layout/HexagonRadial"/>
    <dgm:cxn modelId="{DC564699-B9D7-4FCF-AC9C-09075A664B8A}" type="presParOf" srcId="{ADFFF50F-26ED-4DF9-A786-82F6FDFDE32D}" destId="{492DABEA-DD98-4CE4-8573-E39651C82A1E}" srcOrd="6" destOrd="0" presId="urn:microsoft.com/office/officeart/2011/layout/HexagonRadial"/>
    <dgm:cxn modelId="{6CEDAD33-F9BB-4DDC-BCB2-AD4AA96AB47F}" type="presParOf" srcId="{ADFFF50F-26ED-4DF9-A786-82F6FDFDE32D}" destId="{94D2F33F-3DBA-4194-B46B-D92081B07A2F}" srcOrd="7" destOrd="0" presId="urn:microsoft.com/office/officeart/2011/layout/HexagonRadial"/>
    <dgm:cxn modelId="{325B3BF9-FAF1-44FD-89C9-7CDD9A369C65}" type="presParOf" srcId="{94D2F33F-3DBA-4194-B46B-D92081B07A2F}" destId="{E8CB5FAD-C848-43A5-8333-A67F3B466693}" srcOrd="0" destOrd="0" presId="urn:microsoft.com/office/officeart/2011/layout/HexagonRadial"/>
    <dgm:cxn modelId="{2E949D86-506A-4A5D-AA78-156DC2CADB3E}" type="presParOf" srcId="{ADFFF50F-26ED-4DF9-A786-82F6FDFDE32D}" destId="{9F8E3616-4309-43A1-A9B6-A0E0B031B90B}" srcOrd="8" destOrd="0" presId="urn:microsoft.com/office/officeart/2011/layout/HexagonRadial"/>
    <dgm:cxn modelId="{135F2DBF-A871-42BF-81D6-0BDFCEB39497}" type="presParOf" srcId="{ADFFF50F-26ED-4DF9-A786-82F6FDFDE32D}" destId="{ECFF6A49-ABB3-4BE3-AFFD-038D672419C3}" srcOrd="9" destOrd="0" presId="urn:microsoft.com/office/officeart/2011/layout/HexagonRadial"/>
    <dgm:cxn modelId="{F0F7C56D-35DA-4673-BFF2-802E2E834560}" type="presParOf" srcId="{ECFF6A49-ABB3-4BE3-AFFD-038D672419C3}" destId="{DB5356A7-435E-4052-8947-343DB57A8EA4}" srcOrd="0" destOrd="0" presId="urn:microsoft.com/office/officeart/2011/layout/HexagonRadial"/>
    <dgm:cxn modelId="{46141D24-98B4-4E34-93FC-E4B4F7B55004}" type="presParOf" srcId="{ADFFF50F-26ED-4DF9-A786-82F6FDFDE32D}" destId="{65139858-6DD5-4561-9F9E-C17A496B8102}" srcOrd="10" destOrd="0" presId="urn:microsoft.com/office/officeart/2011/layout/HexagonRadial"/>
    <dgm:cxn modelId="{A0183619-61F0-4657-8177-6DBB3036B929}" type="presParOf" srcId="{ADFFF50F-26ED-4DF9-A786-82F6FDFDE32D}" destId="{C5AC65CB-1E22-4BB2-B331-348D7CD24450}" srcOrd="11" destOrd="0" presId="urn:microsoft.com/office/officeart/2011/layout/HexagonRadial"/>
    <dgm:cxn modelId="{32FE81EF-A384-4066-81F4-E337E9C1AFB4}" type="presParOf" srcId="{C5AC65CB-1E22-4BB2-B331-348D7CD24450}" destId="{B2416CB1-D1C2-49CD-B62B-C8DDBB8108CA}" srcOrd="0" destOrd="0" presId="urn:microsoft.com/office/officeart/2011/layout/HexagonRadial"/>
    <dgm:cxn modelId="{D99C2F9A-B54F-4A40-9DA4-719601B9B760}" type="presParOf" srcId="{ADFFF50F-26ED-4DF9-A786-82F6FDFDE32D}" destId="{2D0C7CB7-B9B6-449B-9F18-EF72A7753116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7F35A-66D0-4AFD-BE0E-8C2ACE3EF68A}">
      <dsp:nvSpPr>
        <dsp:cNvPr id="0" name=""/>
        <dsp:cNvSpPr/>
      </dsp:nvSpPr>
      <dsp:spPr>
        <a:xfrm>
          <a:off x="1698484" y="1403741"/>
          <a:ext cx="1784216" cy="154341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Lorem Ipsum</a:t>
          </a:r>
        </a:p>
      </dsp:txBody>
      <dsp:txXfrm>
        <a:off x="1994154" y="1659507"/>
        <a:ext cx="1192876" cy="1031887"/>
      </dsp:txXfrm>
    </dsp:sp>
    <dsp:sp modelId="{F40BF0CE-9C17-42E8-8E7B-F0A72D3A1354}">
      <dsp:nvSpPr>
        <dsp:cNvPr id="0" name=""/>
        <dsp:cNvSpPr/>
      </dsp:nvSpPr>
      <dsp:spPr>
        <a:xfrm>
          <a:off x="2815746" y="665319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3E8989-B856-4E14-81CF-B5BF6A3D60A8}">
      <dsp:nvSpPr>
        <dsp:cNvPr id="0" name=""/>
        <dsp:cNvSpPr/>
      </dsp:nvSpPr>
      <dsp:spPr>
        <a:xfrm>
          <a:off x="1862836" y="0"/>
          <a:ext cx="1462152" cy="126493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01</a:t>
          </a:r>
        </a:p>
      </dsp:txBody>
      <dsp:txXfrm>
        <a:off x="2105146" y="209626"/>
        <a:ext cx="977532" cy="845681"/>
      </dsp:txXfrm>
    </dsp:sp>
    <dsp:sp modelId="{91FBBBBD-C6EE-4E34-AC69-8084EDDB8DAA}">
      <dsp:nvSpPr>
        <dsp:cNvPr id="0" name=""/>
        <dsp:cNvSpPr/>
      </dsp:nvSpPr>
      <dsp:spPr>
        <a:xfrm>
          <a:off x="3601399" y="1749673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C40AC4-62A5-4088-91FD-FD0C41DEE7F5}">
      <dsp:nvSpPr>
        <dsp:cNvPr id="0" name=""/>
        <dsp:cNvSpPr/>
      </dsp:nvSpPr>
      <dsp:spPr>
        <a:xfrm>
          <a:off x="3203800" y="778019"/>
          <a:ext cx="1462152" cy="126493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02</a:t>
          </a:r>
        </a:p>
      </dsp:txBody>
      <dsp:txXfrm>
        <a:off x="3446110" y="987645"/>
        <a:ext cx="977532" cy="845681"/>
      </dsp:txXfrm>
    </dsp:sp>
    <dsp:sp modelId="{E8CB5FAD-C848-43A5-8333-A67F3B466693}">
      <dsp:nvSpPr>
        <dsp:cNvPr id="0" name=""/>
        <dsp:cNvSpPr/>
      </dsp:nvSpPr>
      <dsp:spPr>
        <a:xfrm>
          <a:off x="3055634" y="2973704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2DABEA-DD98-4CE4-8573-E39651C82A1E}">
      <dsp:nvSpPr>
        <dsp:cNvPr id="0" name=""/>
        <dsp:cNvSpPr/>
      </dsp:nvSpPr>
      <dsp:spPr>
        <a:xfrm>
          <a:off x="3203800" y="2307514"/>
          <a:ext cx="1462152" cy="126493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03</a:t>
          </a:r>
        </a:p>
      </dsp:txBody>
      <dsp:txXfrm>
        <a:off x="3446110" y="2517140"/>
        <a:ext cx="977532" cy="845681"/>
      </dsp:txXfrm>
    </dsp:sp>
    <dsp:sp modelId="{DB5356A7-435E-4052-8947-343DB57A8EA4}">
      <dsp:nvSpPr>
        <dsp:cNvPr id="0" name=""/>
        <dsp:cNvSpPr/>
      </dsp:nvSpPr>
      <dsp:spPr>
        <a:xfrm>
          <a:off x="1701804" y="3100763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8E3616-4309-43A1-A9B6-A0E0B031B90B}">
      <dsp:nvSpPr>
        <dsp:cNvPr id="0" name=""/>
        <dsp:cNvSpPr/>
      </dsp:nvSpPr>
      <dsp:spPr>
        <a:xfrm>
          <a:off x="1862836" y="3086404"/>
          <a:ext cx="1462152" cy="126493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04</a:t>
          </a:r>
        </a:p>
      </dsp:txBody>
      <dsp:txXfrm>
        <a:off x="2105146" y="3296030"/>
        <a:ext cx="977532" cy="845681"/>
      </dsp:txXfrm>
    </dsp:sp>
    <dsp:sp modelId="{B2416CB1-D1C2-49CD-B62B-C8DDBB8108CA}">
      <dsp:nvSpPr>
        <dsp:cNvPr id="0" name=""/>
        <dsp:cNvSpPr/>
      </dsp:nvSpPr>
      <dsp:spPr>
        <a:xfrm>
          <a:off x="903285" y="2016845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139858-6DD5-4561-9F9E-C17A496B8102}">
      <dsp:nvSpPr>
        <dsp:cNvPr id="0" name=""/>
        <dsp:cNvSpPr/>
      </dsp:nvSpPr>
      <dsp:spPr>
        <a:xfrm>
          <a:off x="515646" y="2308384"/>
          <a:ext cx="1462152" cy="126493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05</a:t>
          </a:r>
        </a:p>
      </dsp:txBody>
      <dsp:txXfrm>
        <a:off x="757956" y="2518010"/>
        <a:ext cx="977532" cy="845681"/>
      </dsp:txXfrm>
    </dsp:sp>
    <dsp:sp modelId="{2D0C7CB7-B9B6-449B-9F18-EF72A7753116}">
      <dsp:nvSpPr>
        <dsp:cNvPr id="0" name=""/>
        <dsp:cNvSpPr/>
      </dsp:nvSpPr>
      <dsp:spPr>
        <a:xfrm>
          <a:off x="515646" y="776278"/>
          <a:ext cx="1462152" cy="126493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06</a:t>
          </a:r>
        </a:p>
      </dsp:txBody>
      <dsp:txXfrm>
        <a:off x="757956" y="985904"/>
        <a:ext cx="977532" cy="845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32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7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0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35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91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128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392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26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194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8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98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5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87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05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1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fr-FR"/>
              <a:t>Command &amp; Memento - Aurélien BOUDIER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‹N°›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‹N°›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‹N°›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‹N°›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fr-FR"/>
              <a:t>Command &amp; Memento - Aurélien BOUDIER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‹N°›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‹N°›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‹N°›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‹N°›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‹N°›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‹N°›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sldNum="0"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26" Type="http://schemas.openxmlformats.org/officeDocument/2006/relationships/image" Target="../media/image28.sv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26.sv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815186"/>
            <a:ext cx="5868144" cy="1031267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088682"/>
            <a:ext cx="5868144" cy="708470"/>
          </a:xfrm>
        </p:spPr>
        <p:txBody>
          <a:bodyPr>
            <a:normAutofit/>
          </a:bodyPr>
          <a:lstStyle/>
          <a:p>
            <a:r>
              <a:rPr lang="en-US" sz="3600" dirty="0"/>
              <a:t>Command &amp; Memento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71DAE-005A-4FC6-A25D-DF2F8877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587A3-83C9-4BD3-979A-A21E1143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0047B4E-1CB6-4C7B-9494-D39AD7BFB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1" b="6955"/>
          <a:stretch/>
        </p:blipFill>
        <p:spPr bwMode="auto">
          <a:xfrm>
            <a:off x="325219" y="260648"/>
            <a:ext cx="2451727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00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a title with </a:t>
            </a:r>
            <a:r>
              <a:rPr lang="en-US">
                <a:solidFill>
                  <a:schemeClr val="accent2"/>
                </a:solidFill>
              </a:rPr>
              <a:t>specific</a:t>
            </a:r>
            <a:r>
              <a:rPr lang="en-US"/>
              <a:t> &amp; </a:t>
            </a:r>
            <a:r>
              <a:rPr lang="en-US">
                <a:solidFill>
                  <a:schemeClr val="accent2"/>
                </a:solidFill>
              </a:rPr>
              <a:t>relevant</a:t>
            </a:r>
            <a:r>
              <a:rPr lang="en-US"/>
              <a:t> (only) content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/>
            <a:r>
              <a:rPr lang="en-US"/>
              <a:t>People </a:t>
            </a:r>
            <a:r>
              <a:rPr lang="en-US" cap="all">
                <a:solidFill>
                  <a:schemeClr val="accent3"/>
                </a:solidFill>
              </a:rPr>
              <a:t>can’t</a:t>
            </a:r>
            <a:r>
              <a:rPr lang="en-US"/>
              <a:t> listen while reading your slide.</a:t>
            </a:r>
          </a:p>
          <a:p>
            <a:pPr marL="511175" indent="-511175"/>
            <a:r>
              <a:rPr lang="en-US"/>
              <a:t>Always stick to the </a:t>
            </a:r>
            <a:r>
              <a:rPr lang="en-US">
                <a:solidFill>
                  <a:schemeClr val="accent3"/>
                </a:solidFill>
              </a:rPr>
              <a:t>most important </a:t>
            </a:r>
            <a:r>
              <a:rPr lang="en-US"/>
              <a:t>message.</a:t>
            </a:r>
          </a:p>
          <a:p>
            <a:pPr marL="511175" indent="-511175"/>
            <a:r>
              <a:rPr lang="en-US"/>
              <a:t>Less is more… be </a:t>
            </a:r>
            <a:r>
              <a:rPr lang="en-US" cap="all">
                <a:solidFill>
                  <a:schemeClr val="accent3"/>
                </a:solidFill>
              </a:rPr>
              <a:t>concise</a:t>
            </a:r>
            <a:r>
              <a:rPr lang="en-US"/>
              <a:t>.</a:t>
            </a:r>
          </a:p>
          <a:p>
            <a:pPr marL="511175" indent="-511175"/>
            <a:r>
              <a:rPr lang="en-US"/>
              <a:t>And don’t kill your presentation with too many bullet point slides. Use </a:t>
            </a:r>
            <a:r>
              <a:rPr lang="en-US" cap="all">
                <a:solidFill>
                  <a:schemeClr val="accent3"/>
                </a:solidFill>
              </a:rPr>
              <a:t>visuals</a:t>
            </a:r>
            <a:r>
              <a:rPr lang="en-US"/>
              <a:t> instead!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6E9779-5059-4C5A-A10E-A924E6ADE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9343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Using a </a:t>
            </a:r>
            <a:r>
              <a:rPr lang="en-US">
                <a:solidFill>
                  <a:schemeClr val="accent4"/>
                </a:solidFill>
              </a:rPr>
              <a:t>light background </a:t>
            </a:r>
            <a:r>
              <a:rPr lang="en-US"/>
              <a:t>is always an option to be considered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9913" indent="-569913">
              <a:lnSpc>
                <a:spcPct val="100000"/>
              </a:lnSpc>
            </a:pPr>
            <a:r>
              <a:rPr lang="en-US"/>
              <a:t>A </a:t>
            </a:r>
            <a:r>
              <a:rPr lang="en-US">
                <a:solidFill>
                  <a:schemeClr val="accent4"/>
                </a:solidFill>
              </a:rPr>
              <a:t>light background </a:t>
            </a:r>
            <a:r>
              <a:rPr lang="en-US"/>
              <a:t>might be easier to read</a:t>
            </a:r>
          </a:p>
          <a:p>
            <a:pPr marL="569913" indent="-569913">
              <a:lnSpc>
                <a:spcPct val="100000"/>
              </a:lnSpc>
            </a:pPr>
            <a:r>
              <a:rPr lang="en-US"/>
              <a:t>Is a better option if you intend to </a:t>
            </a:r>
            <a:r>
              <a:rPr lang="en-US">
                <a:solidFill>
                  <a:schemeClr val="accent4"/>
                </a:solidFill>
              </a:rPr>
              <a:t>print</a:t>
            </a:r>
            <a:r>
              <a:rPr lang="en-US"/>
              <a:t> your document</a:t>
            </a:r>
          </a:p>
          <a:p>
            <a:pPr marL="569913" indent="-569913">
              <a:lnSpc>
                <a:spcPct val="100000"/>
              </a:lnSpc>
            </a:pPr>
            <a:r>
              <a:rPr lang="en-US"/>
              <a:t>Suits </a:t>
            </a:r>
            <a:r>
              <a:rPr lang="en-US">
                <a:solidFill>
                  <a:schemeClr val="accent4"/>
                </a:solidFill>
              </a:rPr>
              <a:t>diagrams</a:t>
            </a:r>
            <a:r>
              <a:rPr lang="en-US"/>
              <a:t> or </a:t>
            </a:r>
            <a:r>
              <a:rPr lang="en-US">
                <a:solidFill>
                  <a:schemeClr val="accent4"/>
                </a:solidFill>
              </a:rPr>
              <a:t>graphics</a:t>
            </a:r>
            <a:r>
              <a:rPr lang="en-US"/>
              <a:t> insertion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225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rgbClr val="403551"/>
                </a:solidFill>
              </a:rPr>
              <a:t>Relevant content displayed with </a:t>
            </a:r>
            <a:r>
              <a:rPr lang="en-US">
                <a:solidFill>
                  <a:srgbClr val="8DB1C4"/>
                </a:solidFill>
              </a:rPr>
              <a:t>2 columns </a:t>
            </a:r>
            <a:r>
              <a:rPr lang="en-US">
                <a:solidFill>
                  <a:srgbClr val="403551"/>
                </a:solidFill>
              </a:rPr>
              <a:t>is also nice!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 ullamcorper cubilia et.</a:t>
            </a:r>
          </a:p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DBBD8F-04B3-44F4-93DE-2D85E31B8C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 ullamcorper cubilia et.</a:t>
            </a:r>
          </a:p>
          <a:p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50F86-8FDA-4E3F-94EB-79D3C8A3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image says more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A3A467-D9B8-4345-ACC0-431E07D74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…than a thousand words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E010DD-A3CD-4CF0-9B17-0B2822F0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9254C69-EC32-4377-9A21-4196B1F6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5E2E4-98BD-4E7E-9A6B-2A222F0B71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04043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FE93FA-186F-4273-9A19-15CEEA76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600"/>
              <a:t>BIG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A07E97-92F8-4A8F-8155-04972B93D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beautiful. Less (text) is more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D45CE9-64CE-4A9F-B7C9-C084E973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32BC14C-54A0-4A22-85FA-D8A91353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6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704995-E660-48D5-8798-BD60B28672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Support your claims with a short and </a:t>
            </a:r>
            <a:r>
              <a:rPr lang="en-US" b="1" cap="all">
                <a:solidFill>
                  <a:schemeClr val="accent2"/>
                </a:solidFill>
              </a:rPr>
              <a:t>powerful</a:t>
            </a:r>
            <a:r>
              <a:rPr lang="en-US"/>
              <a:t> quote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Author’s name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CD35940-9A65-430A-B252-2AA11B67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8793FD4-AB63-44F6-A614-0B1CC3F7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6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D3355-B4A4-4E55-A950-CD8ADCDE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</a:t>
            </a:r>
            <a:r>
              <a:rPr lang="en-US">
                <a:solidFill>
                  <a:schemeClr val="accent2"/>
                </a:solidFill>
              </a:rPr>
              <a:t>infographics</a:t>
            </a:r>
            <a:r>
              <a:rPr lang="en-US"/>
              <a:t> to transform your data into engaging visual content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7DF6C6-0216-432A-B2F2-9D5487A44184}"/>
              </a:ext>
            </a:extLst>
          </p:cNvPr>
          <p:cNvGrpSpPr/>
          <p:nvPr/>
        </p:nvGrpSpPr>
        <p:grpSpPr>
          <a:xfrm>
            <a:off x="3876856" y="1615314"/>
            <a:ext cx="4438289" cy="4595745"/>
            <a:chOff x="4033975" y="1942343"/>
            <a:chExt cx="4122464" cy="426871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06FACEC-C924-4022-8132-C703A6CFB49D}"/>
                </a:ext>
              </a:extLst>
            </p:cNvPr>
            <p:cNvGrpSpPr/>
            <p:nvPr/>
          </p:nvGrpSpPr>
          <p:grpSpPr>
            <a:xfrm>
              <a:off x="5538629" y="5732127"/>
              <a:ext cx="1118377" cy="478932"/>
              <a:chOff x="5538629" y="5732127"/>
              <a:chExt cx="1118377" cy="478932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C95F169F-4A0D-4395-BF60-1A9D45307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629" y="5732127"/>
                <a:ext cx="1118377" cy="195748"/>
              </a:xfrm>
              <a:custGeom>
                <a:avLst/>
                <a:gdLst>
                  <a:gd name="T0" fmla="*/ 692 w 759"/>
                  <a:gd name="T1" fmla="*/ 133 h 133"/>
                  <a:gd name="T2" fmla="*/ 67 w 759"/>
                  <a:gd name="T3" fmla="*/ 133 h 133"/>
                  <a:gd name="T4" fmla="*/ 0 w 759"/>
                  <a:gd name="T5" fmla="*/ 67 h 133"/>
                  <a:gd name="T6" fmla="*/ 0 w 759"/>
                  <a:gd name="T7" fmla="*/ 67 h 133"/>
                  <a:gd name="T8" fmla="*/ 67 w 759"/>
                  <a:gd name="T9" fmla="*/ 0 h 133"/>
                  <a:gd name="T10" fmla="*/ 692 w 759"/>
                  <a:gd name="T11" fmla="*/ 0 h 133"/>
                  <a:gd name="T12" fmla="*/ 759 w 759"/>
                  <a:gd name="T13" fmla="*/ 67 h 133"/>
                  <a:gd name="T14" fmla="*/ 759 w 759"/>
                  <a:gd name="T15" fmla="*/ 67 h 133"/>
                  <a:gd name="T16" fmla="*/ 692 w 759"/>
                  <a:gd name="T17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9" h="133">
                    <a:moveTo>
                      <a:pt x="692" y="133"/>
                    </a:moveTo>
                    <a:cubicBezTo>
                      <a:pt x="67" y="133"/>
                      <a:pt x="67" y="133"/>
                      <a:pt x="67" y="133"/>
                    </a:cubicBezTo>
                    <a:cubicBezTo>
                      <a:pt x="30" y="133"/>
                      <a:pt x="0" y="104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692" y="0"/>
                      <a:pt x="692" y="0"/>
                      <a:pt x="692" y="0"/>
                    </a:cubicBezTo>
                    <a:cubicBezTo>
                      <a:pt x="729" y="0"/>
                      <a:pt x="759" y="30"/>
                      <a:pt x="759" y="67"/>
                    </a:cubicBezTo>
                    <a:cubicBezTo>
                      <a:pt x="759" y="67"/>
                      <a:pt x="759" y="67"/>
                      <a:pt x="759" y="67"/>
                    </a:cubicBezTo>
                    <a:cubicBezTo>
                      <a:pt x="759" y="104"/>
                      <a:pt x="729" y="133"/>
                      <a:pt x="692" y="13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2D95A972-75FB-4CDC-A6FC-DCB362368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629" y="6015311"/>
                <a:ext cx="1118377" cy="195748"/>
              </a:xfrm>
              <a:custGeom>
                <a:avLst/>
                <a:gdLst>
                  <a:gd name="T0" fmla="*/ 692 w 759"/>
                  <a:gd name="T1" fmla="*/ 133 h 133"/>
                  <a:gd name="T2" fmla="*/ 67 w 759"/>
                  <a:gd name="T3" fmla="*/ 133 h 133"/>
                  <a:gd name="T4" fmla="*/ 0 w 759"/>
                  <a:gd name="T5" fmla="*/ 67 h 133"/>
                  <a:gd name="T6" fmla="*/ 0 w 759"/>
                  <a:gd name="T7" fmla="*/ 67 h 133"/>
                  <a:gd name="T8" fmla="*/ 67 w 759"/>
                  <a:gd name="T9" fmla="*/ 0 h 133"/>
                  <a:gd name="T10" fmla="*/ 692 w 759"/>
                  <a:gd name="T11" fmla="*/ 0 h 133"/>
                  <a:gd name="T12" fmla="*/ 759 w 759"/>
                  <a:gd name="T13" fmla="*/ 67 h 133"/>
                  <a:gd name="T14" fmla="*/ 759 w 759"/>
                  <a:gd name="T15" fmla="*/ 67 h 133"/>
                  <a:gd name="T16" fmla="*/ 692 w 759"/>
                  <a:gd name="T17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9" h="133">
                    <a:moveTo>
                      <a:pt x="692" y="133"/>
                    </a:moveTo>
                    <a:cubicBezTo>
                      <a:pt x="67" y="133"/>
                      <a:pt x="67" y="133"/>
                      <a:pt x="67" y="133"/>
                    </a:cubicBezTo>
                    <a:cubicBezTo>
                      <a:pt x="30" y="133"/>
                      <a:pt x="0" y="104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692" y="0"/>
                      <a:pt x="692" y="0"/>
                      <a:pt x="692" y="0"/>
                    </a:cubicBezTo>
                    <a:cubicBezTo>
                      <a:pt x="729" y="0"/>
                      <a:pt x="759" y="30"/>
                      <a:pt x="759" y="67"/>
                    </a:cubicBezTo>
                    <a:cubicBezTo>
                      <a:pt x="759" y="67"/>
                      <a:pt x="759" y="67"/>
                      <a:pt x="759" y="67"/>
                    </a:cubicBezTo>
                    <a:cubicBezTo>
                      <a:pt x="759" y="104"/>
                      <a:pt x="729" y="133"/>
                      <a:pt x="692" y="13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0F53D81-3BA9-4A7F-A54F-CB31135CCA4A}"/>
                </a:ext>
              </a:extLst>
            </p:cNvPr>
            <p:cNvGrpSpPr/>
            <p:nvPr/>
          </p:nvGrpSpPr>
          <p:grpSpPr>
            <a:xfrm>
              <a:off x="4033975" y="1942343"/>
              <a:ext cx="4122464" cy="2161063"/>
              <a:chOff x="4033975" y="1891543"/>
              <a:chExt cx="4122464" cy="2161063"/>
            </a:xfrm>
          </p:grpSpPr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13A30FB6-5D9C-426B-8261-E7182F88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478" y="3969087"/>
                <a:ext cx="538961" cy="57420"/>
              </a:xfrm>
              <a:custGeom>
                <a:avLst/>
                <a:gdLst>
                  <a:gd name="T0" fmla="*/ 347 w 366"/>
                  <a:gd name="T1" fmla="*/ 39 h 39"/>
                  <a:gd name="T2" fmla="*/ 19 w 366"/>
                  <a:gd name="T3" fmla="*/ 39 h 39"/>
                  <a:gd name="T4" fmla="*/ 0 w 366"/>
                  <a:gd name="T5" fmla="*/ 19 h 39"/>
                  <a:gd name="T6" fmla="*/ 0 w 366"/>
                  <a:gd name="T7" fmla="*/ 19 h 39"/>
                  <a:gd name="T8" fmla="*/ 19 w 366"/>
                  <a:gd name="T9" fmla="*/ 0 h 39"/>
                  <a:gd name="T10" fmla="*/ 347 w 366"/>
                  <a:gd name="T11" fmla="*/ 0 h 39"/>
                  <a:gd name="T12" fmla="*/ 366 w 366"/>
                  <a:gd name="T13" fmla="*/ 19 h 39"/>
                  <a:gd name="T14" fmla="*/ 366 w 366"/>
                  <a:gd name="T15" fmla="*/ 19 h 39"/>
                  <a:gd name="T16" fmla="*/ 347 w 366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" h="39">
                    <a:moveTo>
                      <a:pt x="347" y="39"/>
                    </a:moveTo>
                    <a:cubicBezTo>
                      <a:pt x="19" y="39"/>
                      <a:pt x="19" y="39"/>
                      <a:pt x="19" y="39"/>
                    </a:cubicBezTo>
                    <a:cubicBezTo>
                      <a:pt x="8" y="39"/>
                      <a:pt x="0" y="30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8" y="0"/>
                      <a:pt x="19" y="0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57" y="0"/>
                      <a:pt x="366" y="9"/>
                      <a:pt x="366" y="19"/>
                    </a:cubicBezTo>
                    <a:cubicBezTo>
                      <a:pt x="366" y="19"/>
                      <a:pt x="366" y="19"/>
                      <a:pt x="366" y="19"/>
                    </a:cubicBezTo>
                    <a:cubicBezTo>
                      <a:pt x="366" y="30"/>
                      <a:pt x="357" y="39"/>
                      <a:pt x="347" y="3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CBC1127A-7214-403A-9871-5B42FFD41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5951" y="2538818"/>
                <a:ext cx="420207" cy="387582"/>
              </a:xfrm>
              <a:custGeom>
                <a:avLst/>
                <a:gdLst>
                  <a:gd name="T0" fmla="*/ 276 w 285"/>
                  <a:gd name="T1" fmla="*/ 35 h 263"/>
                  <a:gd name="T2" fmla="*/ 34 w 285"/>
                  <a:gd name="T3" fmla="*/ 256 h 263"/>
                  <a:gd name="T4" fmla="*/ 7 w 285"/>
                  <a:gd name="T5" fmla="*/ 254 h 263"/>
                  <a:gd name="T6" fmla="*/ 7 w 285"/>
                  <a:gd name="T7" fmla="*/ 254 h 263"/>
                  <a:gd name="T8" fmla="*/ 8 w 285"/>
                  <a:gd name="T9" fmla="*/ 227 h 263"/>
                  <a:gd name="T10" fmla="*/ 250 w 285"/>
                  <a:gd name="T11" fmla="*/ 7 h 263"/>
                  <a:gd name="T12" fmla="*/ 278 w 285"/>
                  <a:gd name="T13" fmla="*/ 8 h 263"/>
                  <a:gd name="T14" fmla="*/ 278 w 285"/>
                  <a:gd name="T15" fmla="*/ 8 h 263"/>
                  <a:gd name="T16" fmla="*/ 276 w 285"/>
                  <a:gd name="T17" fmla="*/ 3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5" h="263">
                    <a:moveTo>
                      <a:pt x="276" y="35"/>
                    </a:moveTo>
                    <a:cubicBezTo>
                      <a:pt x="34" y="256"/>
                      <a:pt x="34" y="256"/>
                      <a:pt x="34" y="256"/>
                    </a:cubicBezTo>
                    <a:cubicBezTo>
                      <a:pt x="26" y="263"/>
                      <a:pt x="14" y="262"/>
                      <a:pt x="7" y="254"/>
                    </a:cubicBezTo>
                    <a:cubicBezTo>
                      <a:pt x="7" y="254"/>
                      <a:pt x="7" y="254"/>
                      <a:pt x="7" y="254"/>
                    </a:cubicBezTo>
                    <a:cubicBezTo>
                      <a:pt x="0" y="246"/>
                      <a:pt x="0" y="234"/>
                      <a:pt x="8" y="227"/>
                    </a:cubicBezTo>
                    <a:cubicBezTo>
                      <a:pt x="250" y="7"/>
                      <a:pt x="250" y="7"/>
                      <a:pt x="250" y="7"/>
                    </a:cubicBezTo>
                    <a:cubicBezTo>
                      <a:pt x="258" y="0"/>
                      <a:pt x="270" y="0"/>
                      <a:pt x="278" y="8"/>
                    </a:cubicBezTo>
                    <a:cubicBezTo>
                      <a:pt x="278" y="8"/>
                      <a:pt x="278" y="8"/>
                      <a:pt x="278" y="8"/>
                    </a:cubicBezTo>
                    <a:cubicBezTo>
                      <a:pt x="285" y="16"/>
                      <a:pt x="284" y="28"/>
                      <a:pt x="276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F888CF76-CD18-4BF8-9564-2D1C7FB7B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5405" y="1891543"/>
                <a:ext cx="56115" cy="538961"/>
              </a:xfrm>
              <a:custGeom>
                <a:avLst/>
                <a:gdLst>
                  <a:gd name="T0" fmla="*/ 38 w 38"/>
                  <a:gd name="T1" fmla="*/ 19 h 366"/>
                  <a:gd name="T2" fmla="*/ 38 w 38"/>
                  <a:gd name="T3" fmla="*/ 347 h 366"/>
                  <a:gd name="T4" fmla="*/ 19 w 38"/>
                  <a:gd name="T5" fmla="*/ 366 h 366"/>
                  <a:gd name="T6" fmla="*/ 19 w 38"/>
                  <a:gd name="T7" fmla="*/ 366 h 366"/>
                  <a:gd name="T8" fmla="*/ 0 w 38"/>
                  <a:gd name="T9" fmla="*/ 347 h 366"/>
                  <a:gd name="T10" fmla="*/ 0 w 38"/>
                  <a:gd name="T11" fmla="*/ 19 h 366"/>
                  <a:gd name="T12" fmla="*/ 19 w 38"/>
                  <a:gd name="T13" fmla="*/ 0 h 366"/>
                  <a:gd name="T14" fmla="*/ 19 w 38"/>
                  <a:gd name="T15" fmla="*/ 0 h 366"/>
                  <a:gd name="T16" fmla="*/ 38 w 38"/>
                  <a:gd name="T17" fmla="*/ 19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366">
                    <a:moveTo>
                      <a:pt x="38" y="19"/>
                    </a:moveTo>
                    <a:cubicBezTo>
                      <a:pt x="38" y="347"/>
                      <a:pt x="38" y="347"/>
                      <a:pt x="38" y="347"/>
                    </a:cubicBezTo>
                    <a:cubicBezTo>
                      <a:pt x="38" y="357"/>
                      <a:pt x="29" y="366"/>
                      <a:pt x="19" y="366"/>
                    </a:cubicBezTo>
                    <a:cubicBezTo>
                      <a:pt x="19" y="366"/>
                      <a:pt x="19" y="366"/>
                      <a:pt x="19" y="366"/>
                    </a:cubicBezTo>
                    <a:cubicBezTo>
                      <a:pt x="8" y="366"/>
                      <a:pt x="0" y="357"/>
                      <a:pt x="0" y="34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8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9" y="0"/>
                      <a:pt x="38" y="9"/>
                      <a:pt x="38" y="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DCCF1B4B-524E-4259-ACF8-D9FA2A2AA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3975" y="3996491"/>
                <a:ext cx="538961" cy="56115"/>
              </a:xfrm>
              <a:custGeom>
                <a:avLst/>
                <a:gdLst>
                  <a:gd name="T0" fmla="*/ 20 w 366"/>
                  <a:gd name="T1" fmla="*/ 38 h 38"/>
                  <a:gd name="T2" fmla="*/ 347 w 366"/>
                  <a:gd name="T3" fmla="*/ 38 h 38"/>
                  <a:gd name="T4" fmla="*/ 366 w 366"/>
                  <a:gd name="T5" fmla="*/ 19 h 38"/>
                  <a:gd name="T6" fmla="*/ 366 w 366"/>
                  <a:gd name="T7" fmla="*/ 19 h 38"/>
                  <a:gd name="T8" fmla="*/ 347 w 366"/>
                  <a:gd name="T9" fmla="*/ 0 h 38"/>
                  <a:gd name="T10" fmla="*/ 20 w 366"/>
                  <a:gd name="T11" fmla="*/ 0 h 38"/>
                  <a:gd name="T12" fmla="*/ 0 w 366"/>
                  <a:gd name="T13" fmla="*/ 19 h 38"/>
                  <a:gd name="T14" fmla="*/ 0 w 366"/>
                  <a:gd name="T15" fmla="*/ 19 h 38"/>
                  <a:gd name="T16" fmla="*/ 20 w 36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" h="38">
                    <a:moveTo>
                      <a:pt x="20" y="38"/>
                    </a:moveTo>
                    <a:cubicBezTo>
                      <a:pt x="347" y="38"/>
                      <a:pt x="347" y="38"/>
                      <a:pt x="347" y="38"/>
                    </a:cubicBezTo>
                    <a:cubicBezTo>
                      <a:pt x="358" y="38"/>
                      <a:pt x="366" y="29"/>
                      <a:pt x="366" y="19"/>
                    </a:cubicBezTo>
                    <a:cubicBezTo>
                      <a:pt x="366" y="19"/>
                      <a:pt x="366" y="19"/>
                      <a:pt x="366" y="19"/>
                    </a:cubicBezTo>
                    <a:cubicBezTo>
                      <a:pt x="366" y="8"/>
                      <a:pt x="358" y="0"/>
                      <a:pt x="34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9"/>
                      <a:pt x="9" y="38"/>
                      <a:pt x="20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3AD5E1DA-9D97-4597-B533-6ED5A9E22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5561" y="2564918"/>
                <a:ext cx="420207" cy="387582"/>
              </a:xfrm>
              <a:custGeom>
                <a:avLst/>
                <a:gdLst>
                  <a:gd name="T0" fmla="*/ 8 w 285"/>
                  <a:gd name="T1" fmla="*/ 36 h 263"/>
                  <a:gd name="T2" fmla="*/ 250 w 285"/>
                  <a:gd name="T3" fmla="*/ 256 h 263"/>
                  <a:gd name="T4" fmla="*/ 277 w 285"/>
                  <a:gd name="T5" fmla="*/ 255 h 263"/>
                  <a:gd name="T6" fmla="*/ 277 w 285"/>
                  <a:gd name="T7" fmla="*/ 255 h 263"/>
                  <a:gd name="T8" fmla="*/ 276 w 285"/>
                  <a:gd name="T9" fmla="*/ 227 h 263"/>
                  <a:gd name="T10" fmla="*/ 34 w 285"/>
                  <a:gd name="T11" fmla="*/ 7 h 263"/>
                  <a:gd name="T12" fmla="*/ 7 w 285"/>
                  <a:gd name="T13" fmla="*/ 9 h 263"/>
                  <a:gd name="T14" fmla="*/ 7 w 285"/>
                  <a:gd name="T15" fmla="*/ 9 h 263"/>
                  <a:gd name="T16" fmla="*/ 8 w 285"/>
                  <a:gd name="T17" fmla="*/ 36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5" h="263">
                    <a:moveTo>
                      <a:pt x="8" y="36"/>
                    </a:moveTo>
                    <a:cubicBezTo>
                      <a:pt x="250" y="256"/>
                      <a:pt x="250" y="256"/>
                      <a:pt x="250" y="256"/>
                    </a:cubicBezTo>
                    <a:cubicBezTo>
                      <a:pt x="258" y="263"/>
                      <a:pt x="270" y="262"/>
                      <a:pt x="277" y="255"/>
                    </a:cubicBezTo>
                    <a:cubicBezTo>
                      <a:pt x="277" y="255"/>
                      <a:pt x="277" y="255"/>
                      <a:pt x="277" y="255"/>
                    </a:cubicBezTo>
                    <a:cubicBezTo>
                      <a:pt x="285" y="247"/>
                      <a:pt x="284" y="235"/>
                      <a:pt x="276" y="22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26" y="0"/>
                      <a:pt x="14" y="1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0" y="16"/>
                      <a:pt x="0" y="29"/>
                      <a:pt x="8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C0D6F32-DE3F-471A-B6C4-60F0C465D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2674" y="2683671"/>
              <a:ext cx="1145781" cy="965692"/>
            </a:xfrm>
            <a:custGeom>
              <a:avLst/>
              <a:gdLst>
                <a:gd name="T0" fmla="*/ 778 w 778"/>
                <a:gd name="T1" fmla="*/ 0 h 655"/>
                <a:gd name="T2" fmla="*/ 778 w 778"/>
                <a:gd name="T3" fmla="*/ 655 h 655"/>
                <a:gd name="T4" fmla="*/ 0 w 778"/>
                <a:gd name="T5" fmla="*/ 655 h 655"/>
                <a:gd name="T6" fmla="*/ 0 w 778"/>
                <a:gd name="T7" fmla="*/ 654 h 655"/>
                <a:gd name="T8" fmla="*/ 50 w 778"/>
                <a:gd name="T9" fmla="*/ 491 h 655"/>
                <a:gd name="T10" fmla="*/ 778 w 778"/>
                <a:gd name="T11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8" h="655">
                  <a:moveTo>
                    <a:pt x="778" y="0"/>
                  </a:moveTo>
                  <a:cubicBezTo>
                    <a:pt x="778" y="655"/>
                    <a:pt x="778" y="655"/>
                    <a:pt x="778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654"/>
                    <a:pt x="0" y="654"/>
                    <a:pt x="0" y="654"/>
                  </a:cubicBezTo>
                  <a:cubicBezTo>
                    <a:pt x="9" y="598"/>
                    <a:pt x="26" y="543"/>
                    <a:pt x="50" y="491"/>
                  </a:cubicBezTo>
                  <a:cubicBezTo>
                    <a:pt x="173" y="215"/>
                    <a:pt x="477" y="5"/>
                    <a:pt x="7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9362A96-8EAA-4171-B21B-3CEB71D39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438" y="3689819"/>
              <a:ext cx="1181016" cy="942203"/>
            </a:xfrm>
            <a:custGeom>
              <a:avLst/>
              <a:gdLst>
                <a:gd name="T0" fmla="*/ 802 w 802"/>
                <a:gd name="T1" fmla="*/ 0 h 639"/>
                <a:gd name="T2" fmla="*/ 802 w 802"/>
                <a:gd name="T3" fmla="*/ 639 h 639"/>
                <a:gd name="T4" fmla="*/ 229 w 802"/>
                <a:gd name="T5" fmla="*/ 639 h 639"/>
                <a:gd name="T6" fmla="*/ 128 w 802"/>
                <a:gd name="T7" fmla="*/ 475 h 639"/>
                <a:gd name="T8" fmla="*/ 20 w 802"/>
                <a:gd name="T9" fmla="*/ 0 h 639"/>
                <a:gd name="T10" fmla="*/ 802 w 802"/>
                <a:gd name="T11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2" h="639">
                  <a:moveTo>
                    <a:pt x="802" y="0"/>
                  </a:moveTo>
                  <a:cubicBezTo>
                    <a:pt x="802" y="639"/>
                    <a:pt x="802" y="639"/>
                    <a:pt x="802" y="639"/>
                  </a:cubicBezTo>
                  <a:cubicBezTo>
                    <a:pt x="229" y="639"/>
                    <a:pt x="229" y="639"/>
                    <a:pt x="229" y="639"/>
                  </a:cubicBezTo>
                  <a:cubicBezTo>
                    <a:pt x="194" y="586"/>
                    <a:pt x="160" y="532"/>
                    <a:pt x="128" y="475"/>
                  </a:cubicBezTo>
                  <a:cubicBezTo>
                    <a:pt x="54" y="338"/>
                    <a:pt x="0" y="184"/>
                    <a:pt x="20" y="0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4D1EFFB0-CE69-4F91-9AE5-DBB7BF0D5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519" y="2683671"/>
              <a:ext cx="1132731" cy="965692"/>
            </a:xfrm>
            <a:custGeom>
              <a:avLst/>
              <a:gdLst>
                <a:gd name="T0" fmla="*/ 769 w 769"/>
                <a:gd name="T1" fmla="*/ 655 h 655"/>
                <a:gd name="T2" fmla="*/ 0 w 769"/>
                <a:gd name="T3" fmla="*/ 655 h 655"/>
                <a:gd name="T4" fmla="*/ 0 w 769"/>
                <a:gd name="T5" fmla="*/ 0 h 655"/>
                <a:gd name="T6" fmla="*/ 722 w 769"/>
                <a:gd name="T7" fmla="*/ 491 h 655"/>
                <a:gd name="T8" fmla="*/ 769 w 769"/>
                <a:gd name="T9" fmla="*/ 654 h 655"/>
                <a:gd name="T10" fmla="*/ 769 w 769"/>
                <a:gd name="T11" fmla="*/ 65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655">
                  <a:moveTo>
                    <a:pt x="769" y="655"/>
                  </a:moveTo>
                  <a:cubicBezTo>
                    <a:pt x="0" y="655"/>
                    <a:pt x="0" y="655"/>
                    <a:pt x="0" y="6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7" y="7"/>
                    <a:pt x="602" y="201"/>
                    <a:pt x="722" y="491"/>
                  </a:cubicBezTo>
                  <a:cubicBezTo>
                    <a:pt x="743" y="542"/>
                    <a:pt x="759" y="597"/>
                    <a:pt x="769" y="654"/>
                  </a:cubicBezTo>
                  <a:cubicBezTo>
                    <a:pt x="769" y="654"/>
                    <a:pt x="769" y="654"/>
                    <a:pt x="769" y="6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8F9D2D1B-49E9-4E6D-9686-6478CB8A4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836" y="4672476"/>
              <a:ext cx="815619" cy="964388"/>
            </a:xfrm>
            <a:custGeom>
              <a:avLst/>
              <a:gdLst>
                <a:gd name="T0" fmla="*/ 554 w 554"/>
                <a:gd name="T1" fmla="*/ 0 h 654"/>
                <a:gd name="T2" fmla="*/ 554 w 554"/>
                <a:gd name="T3" fmla="*/ 654 h 654"/>
                <a:gd name="T4" fmla="*/ 330 w 554"/>
                <a:gd name="T5" fmla="*/ 654 h 654"/>
                <a:gd name="T6" fmla="*/ 236 w 554"/>
                <a:gd name="T7" fmla="*/ 615 h 654"/>
                <a:gd name="T8" fmla="*/ 197 w 554"/>
                <a:gd name="T9" fmla="*/ 520 h 654"/>
                <a:gd name="T10" fmla="*/ 196 w 554"/>
                <a:gd name="T11" fmla="*/ 490 h 654"/>
                <a:gd name="T12" fmla="*/ 0 w 554"/>
                <a:gd name="T13" fmla="*/ 0 h 654"/>
                <a:gd name="T14" fmla="*/ 554 w 554"/>
                <a:gd name="T15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654">
                  <a:moveTo>
                    <a:pt x="554" y="0"/>
                  </a:moveTo>
                  <a:cubicBezTo>
                    <a:pt x="554" y="654"/>
                    <a:pt x="554" y="654"/>
                    <a:pt x="554" y="654"/>
                  </a:cubicBezTo>
                  <a:cubicBezTo>
                    <a:pt x="330" y="654"/>
                    <a:pt x="330" y="654"/>
                    <a:pt x="330" y="654"/>
                  </a:cubicBezTo>
                  <a:cubicBezTo>
                    <a:pt x="293" y="654"/>
                    <a:pt x="260" y="639"/>
                    <a:pt x="236" y="615"/>
                  </a:cubicBezTo>
                  <a:cubicBezTo>
                    <a:pt x="211" y="590"/>
                    <a:pt x="197" y="557"/>
                    <a:pt x="197" y="520"/>
                  </a:cubicBezTo>
                  <a:cubicBezTo>
                    <a:pt x="197" y="510"/>
                    <a:pt x="196" y="500"/>
                    <a:pt x="196" y="490"/>
                  </a:cubicBezTo>
                  <a:cubicBezTo>
                    <a:pt x="187" y="291"/>
                    <a:pt x="96" y="146"/>
                    <a:pt x="0" y="0"/>
                  </a:cubicBezTo>
                  <a:lnTo>
                    <a:pt x="5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FB8F1F83-CCB3-49CF-9996-FA47FA200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519" y="3689819"/>
              <a:ext cx="1181016" cy="942203"/>
            </a:xfrm>
            <a:custGeom>
              <a:avLst/>
              <a:gdLst>
                <a:gd name="T0" fmla="*/ 681 w 802"/>
                <a:gd name="T1" fmla="*/ 475 h 639"/>
                <a:gd name="T2" fmla="*/ 576 w 802"/>
                <a:gd name="T3" fmla="*/ 639 h 639"/>
                <a:gd name="T4" fmla="*/ 0 w 802"/>
                <a:gd name="T5" fmla="*/ 639 h 639"/>
                <a:gd name="T6" fmla="*/ 0 w 802"/>
                <a:gd name="T7" fmla="*/ 0 h 639"/>
                <a:gd name="T8" fmla="*/ 774 w 802"/>
                <a:gd name="T9" fmla="*/ 0 h 639"/>
                <a:gd name="T10" fmla="*/ 681 w 802"/>
                <a:gd name="T11" fmla="*/ 475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2" h="639">
                  <a:moveTo>
                    <a:pt x="681" y="475"/>
                  </a:moveTo>
                  <a:cubicBezTo>
                    <a:pt x="649" y="532"/>
                    <a:pt x="612" y="585"/>
                    <a:pt x="576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74" y="0"/>
                    <a:pt x="774" y="0"/>
                    <a:pt x="774" y="0"/>
                  </a:cubicBezTo>
                  <a:cubicBezTo>
                    <a:pt x="802" y="203"/>
                    <a:pt x="753" y="347"/>
                    <a:pt x="681" y="4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8BBE6196-3702-48B2-912D-480CE1AF9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519" y="4672476"/>
              <a:ext cx="819534" cy="964388"/>
            </a:xfrm>
            <a:custGeom>
              <a:avLst/>
              <a:gdLst>
                <a:gd name="T0" fmla="*/ 556 w 556"/>
                <a:gd name="T1" fmla="*/ 0 h 654"/>
                <a:gd name="T2" fmla="*/ 371 w 556"/>
                <a:gd name="T3" fmla="*/ 490 h 654"/>
                <a:gd name="T4" fmla="*/ 371 w 556"/>
                <a:gd name="T5" fmla="*/ 503 h 654"/>
                <a:gd name="T6" fmla="*/ 371 w 556"/>
                <a:gd name="T7" fmla="*/ 520 h 654"/>
                <a:gd name="T8" fmla="*/ 237 w 556"/>
                <a:gd name="T9" fmla="*/ 654 h 654"/>
                <a:gd name="T10" fmla="*/ 0 w 556"/>
                <a:gd name="T11" fmla="*/ 654 h 654"/>
                <a:gd name="T12" fmla="*/ 0 w 556"/>
                <a:gd name="T13" fmla="*/ 0 h 654"/>
                <a:gd name="T14" fmla="*/ 556 w 556"/>
                <a:gd name="T15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6" h="654">
                  <a:moveTo>
                    <a:pt x="556" y="0"/>
                  </a:moveTo>
                  <a:cubicBezTo>
                    <a:pt x="462" y="138"/>
                    <a:pt x="375" y="281"/>
                    <a:pt x="371" y="490"/>
                  </a:cubicBezTo>
                  <a:cubicBezTo>
                    <a:pt x="371" y="494"/>
                    <a:pt x="371" y="498"/>
                    <a:pt x="371" y="503"/>
                  </a:cubicBezTo>
                  <a:cubicBezTo>
                    <a:pt x="371" y="520"/>
                    <a:pt x="371" y="520"/>
                    <a:pt x="371" y="520"/>
                  </a:cubicBezTo>
                  <a:cubicBezTo>
                    <a:pt x="371" y="594"/>
                    <a:pt x="311" y="654"/>
                    <a:pt x="237" y="654"/>
                  </a:cubicBezTo>
                  <a:cubicBezTo>
                    <a:pt x="0" y="654"/>
                    <a:pt x="0" y="654"/>
                    <a:pt x="0" y="6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9" name="Graphic 48" descr="Users">
            <a:extLst>
              <a:ext uri="{FF2B5EF4-FFF2-40B4-BE49-F238E27FC236}">
                <a16:creationId xmlns:a16="http://schemas.microsoft.com/office/drawing/2014/main" id="{0FF83E91-07E6-41A0-8C11-CCB373E34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3455" y="2698758"/>
            <a:ext cx="730242" cy="730242"/>
          </a:xfrm>
          <a:prstGeom prst="rect">
            <a:avLst/>
          </a:prstGeom>
        </p:spPr>
      </p:pic>
      <p:pic>
        <p:nvPicPr>
          <p:cNvPr id="51" name="Graphic 50" descr="Download from cloud">
            <a:extLst>
              <a:ext uri="{FF2B5EF4-FFF2-40B4-BE49-F238E27FC236}">
                <a16:creationId xmlns:a16="http://schemas.microsoft.com/office/drawing/2014/main" id="{4E2C7EEE-F576-45B5-BA3E-64693489F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12204" y="4671107"/>
            <a:ext cx="503802" cy="503802"/>
          </a:xfrm>
          <a:prstGeom prst="rect">
            <a:avLst/>
          </a:prstGeom>
        </p:spPr>
      </p:pic>
      <p:pic>
        <p:nvPicPr>
          <p:cNvPr id="53" name="Graphic 52" descr="Chat">
            <a:extLst>
              <a:ext uri="{FF2B5EF4-FFF2-40B4-BE49-F238E27FC236}">
                <a16:creationId xmlns:a16="http://schemas.microsoft.com/office/drawing/2014/main" id="{BA5C7945-9933-456F-B794-DDD1840C8B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06826" y="2716883"/>
            <a:ext cx="730242" cy="730242"/>
          </a:xfrm>
          <a:prstGeom prst="rect">
            <a:avLst/>
          </a:prstGeom>
        </p:spPr>
      </p:pic>
      <p:pic>
        <p:nvPicPr>
          <p:cNvPr id="55" name="Graphic 54" descr="Bar chart">
            <a:extLst>
              <a:ext uri="{FF2B5EF4-FFF2-40B4-BE49-F238E27FC236}">
                <a16:creationId xmlns:a16="http://schemas.microsoft.com/office/drawing/2014/main" id="{22501382-5FC3-40BF-BA5F-B22DFE80A0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68145" y="4671107"/>
            <a:ext cx="503802" cy="503802"/>
          </a:xfrm>
          <a:prstGeom prst="rect">
            <a:avLst/>
          </a:prstGeom>
        </p:spPr>
      </p:pic>
      <p:pic>
        <p:nvPicPr>
          <p:cNvPr id="57" name="Graphic 56" descr="Pie chart">
            <a:extLst>
              <a:ext uri="{FF2B5EF4-FFF2-40B4-BE49-F238E27FC236}">
                <a16:creationId xmlns:a16="http://schemas.microsoft.com/office/drawing/2014/main" id="{334A1B55-A65B-4FD9-90CD-1667ED0257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17833" y="3638737"/>
            <a:ext cx="730242" cy="730242"/>
          </a:xfrm>
          <a:prstGeom prst="rect">
            <a:avLst/>
          </a:prstGeom>
        </p:spPr>
      </p:pic>
      <p:pic>
        <p:nvPicPr>
          <p:cNvPr id="59" name="Graphic 58" descr="Shopping cart">
            <a:extLst>
              <a:ext uri="{FF2B5EF4-FFF2-40B4-BE49-F238E27FC236}">
                <a16:creationId xmlns:a16="http://schemas.microsoft.com/office/drawing/2014/main" id="{34EA11D4-639C-415D-B8F6-9E233F7739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35719" y="3638737"/>
            <a:ext cx="730242" cy="730242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0662A981-B4A6-4778-B69A-0EBBE464769C}"/>
              </a:ext>
            </a:extLst>
          </p:cNvPr>
          <p:cNvGrpSpPr/>
          <p:nvPr/>
        </p:nvGrpSpPr>
        <p:grpSpPr>
          <a:xfrm>
            <a:off x="439473" y="2443656"/>
            <a:ext cx="3364101" cy="1008112"/>
            <a:chOff x="240064" y="2420888"/>
            <a:chExt cx="3364101" cy="100811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4B1AB04-930A-4460-BA6B-DC5CCDB78AA1}"/>
                </a:ext>
              </a:extLst>
            </p:cNvPr>
            <p:cNvSpPr/>
            <p:nvPr/>
          </p:nvSpPr>
          <p:spPr>
            <a:xfrm>
              <a:off x="1563798" y="2420888"/>
              <a:ext cx="2040367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/>
              <a:r>
                <a:rPr lang="en-US" sz="2400" b="1" cap="all">
                  <a:solidFill>
                    <a:schemeClr val="tx2"/>
                  </a:solidFill>
                </a:rPr>
                <a:t>Lorem Ipsum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E61EAB5-46EB-498E-879B-99C88EE93910}"/>
                </a:ext>
              </a:extLst>
            </p:cNvPr>
            <p:cNvSpPr/>
            <p:nvPr/>
          </p:nvSpPr>
          <p:spPr>
            <a:xfrm>
              <a:off x="240064" y="2849354"/>
              <a:ext cx="3364101" cy="579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Lorem ipsum dolor sit amet, ist tel consectetur adipisc magna aliqua.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DC4D83-1592-4A21-8A4E-0095D566EF19}"/>
              </a:ext>
            </a:extLst>
          </p:cNvPr>
          <p:cNvGrpSpPr/>
          <p:nvPr/>
        </p:nvGrpSpPr>
        <p:grpSpPr>
          <a:xfrm>
            <a:off x="439473" y="3514209"/>
            <a:ext cx="3364101" cy="1008112"/>
            <a:chOff x="240064" y="2420888"/>
            <a:chExt cx="3364101" cy="100811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12FE2F-6188-4974-BFA8-09BF7E1561F1}"/>
                </a:ext>
              </a:extLst>
            </p:cNvPr>
            <p:cNvSpPr/>
            <p:nvPr/>
          </p:nvSpPr>
          <p:spPr>
            <a:xfrm>
              <a:off x="1563798" y="2420888"/>
              <a:ext cx="2040367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/>
              <a:r>
                <a:rPr lang="en-US" sz="2400" b="1" cap="all">
                  <a:solidFill>
                    <a:schemeClr val="tx2"/>
                  </a:solidFill>
                </a:rPr>
                <a:t>Lorem Ipsum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30E3427-1478-4D55-9BC9-553A50CEC674}"/>
                </a:ext>
              </a:extLst>
            </p:cNvPr>
            <p:cNvSpPr/>
            <p:nvPr/>
          </p:nvSpPr>
          <p:spPr>
            <a:xfrm>
              <a:off x="240064" y="2849354"/>
              <a:ext cx="3364101" cy="579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Lorem ipsum dolor sit amet, ist tel consectetur adipisc magna aliqua.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D6D97B-E0CB-410C-BBC5-ED9A4D9DFAB2}"/>
              </a:ext>
            </a:extLst>
          </p:cNvPr>
          <p:cNvGrpSpPr/>
          <p:nvPr/>
        </p:nvGrpSpPr>
        <p:grpSpPr>
          <a:xfrm>
            <a:off x="439473" y="4584762"/>
            <a:ext cx="3364101" cy="1008112"/>
            <a:chOff x="240064" y="2420888"/>
            <a:chExt cx="3364101" cy="100811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314C2FE-A01D-4398-846A-3ADCBECF80C3}"/>
                </a:ext>
              </a:extLst>
            </p:cNvPr>
            <p:cNvSpPr/>
            <p:nvPr/>
          </p:nvSpPr>
          <p:spPr>
            <a:xfrm>
              <a:off x="1563798" y="2420888"/>
              <a:ext cx="2040367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/>
              <a:r>
                <a:rPr lang="en-US" sz="2400" b="1" cap="all">
                  <a:solidFill>
                    <a:schemeClr val="tx2"/>
                  </a:solidFill>
                </a:rPr>
                <a:t>Lorem Ipsum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E6312F6-1885-4738-A6EE-1F594DB43BE3}"/>
                </a:ext>
              </a:extLst>
            </p:cNvPr>
            <p:cNvSpPr/>
            <p:nvPr/>
          </p:nvSpPr>
          <p:spPr>
            <a:xfrm>
              <a:off x="240064" y="2849354"/>
              <a:ext cx="3364101" cy="579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Lorem ipsum dolor sit amet, ist tel consectetur adipisc magna aliqua.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7C93780-1CDC-46D5-96B8-FB99A977665D}"/>
              </a:ext>
            </a:extLst>
          </p:cNvPr>
          <p:cNvGrpSpPr/>
          <p:nvPr/>
        </p:nvGrpSpPr>
        <p:grpSpPr>
          <a:xfrm>
            <a:off x="8388426" y="2443656"/>
            <a:ext cx="3364101" cy="1008112"/>
            <a:chOff x="240064" y="2420888"/>
            <a:chExt cx="3364101" cy="100811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409D7C-1A47-4F9B-9189-D1B911139A94}"/>
                </a:ext>
              </a:extLst>
            </p:cNvPr>
            <p:cNvSpPr/>
            <p:nvPr/>
          </p:nvSpPr>
          <p:spPr>
            <a:xfrm>
              <a:off x="240064" y="2420888"/>
              <a:ext cx="2040367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r>
                <a:rPr lang="en-US" sz="2400" b="1" cap="all">
                  <a:solidFill>
                    <a:schemeClr val="tx2"/>
                  </a:solidFill>
                </a:rPr>
                <a:t>Lorem Ipsum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9C10C9-0DE3-44AF-BFB1-BC128CCF3B06}"/>
                </a:ext>
              </a:extLst>
            </p:cNvPr>
            <p:cNvSpPr/>
            <p:nvPr/>
          </p:nvSpPr>
          <p:spPr>
            <a:xfrm>
              <a:off x="240064" y="2849354"/>
              <a:ext cx="3364101" cy="579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Lorem ipsum dolor sit amet, ist tel consectetur adipisc magna aliqua.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704A08C-A906-4C23-B31B-2D34F49099E2}"/>
              </a:ext>
            </a:extLst>
          </p:cNvPr>
          <p:cNvGrpSpPr/>
          <p:nvPr/>
        </p:nvGrpSpPr>
        <p:grpSpPr>
          <a:xfrm>
            <a:off x="8388426" y="3514209"/>
            <a:ext cx="3364101" cy="1008112"/>
            <a:chOff x="240064" y="2420888"/>
            <a:chExt cx="3364101" cy="100811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CA6FA90-2CCD-4609-A7BB-5609965617FC}"/>
                </a:ext>
              </a:extLst>
            </p:cNvPr>
            <p:cNvSpPr/>
            <p:nvPr/>
          </p:nvSpPr>
          <p:spPr>
            <a:xfrm>
              <a:off x="240064" y="2420888"/>
              <a:ext cx="2040367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r>
                <a:rPr lang="en-US" sz="2400" b="1" cap="all">
                  <a:solidFill>
                    <a:schemeClr val="tx2"/>
                  </a:solidFill>
                </a:rPr>
                <a:t>Lorem Ipsum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AEC1C2C-8108-4D7A-9984-32BD3102D0BD}"/>
                </a:ext>
              </a:extLst>
            </p:cNvPr>
            <p:cNvSpPr/>
            <p:nvPr/>
          </p:nvSpPr>
          <p:spPr>
            <a:xfrm>
              <a:off x="240064" y="2849354"/>
              <a:ext cx="3364101" cy="579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Lorem ipsum dolor sit amet, ist tel consectetur adipisc magna aliqua.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760F9AE-19F8-460E-8AEE-B23F9323C26D}"/>
              </a:ext>
            </a:extLst>
          </p:cNvPr>
          <p:cNvGrpSpPr/>
          <p:nvPr/>
        </p:nvGrpSpPr>
        <p:grpSpPr>
          <a:xfrm>
            <a:off x="8388426" y="4584762"/>
            <a:ext cx="3364101" cy="1008112"/>
            <a:chOff x="240064" y="2420888"/>
            <a:chExt cx="3364101" cy="1008112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739B2C1-60BF-4F75-895E-41B619D3CF0E}"/>
                </a:ext>
              </a:extLst>
            </p:cNvPr>
            <p:cNvSpPr/>
            <p:nvPr/>
          </p:nvSpPr>
          <p:spPr>
            <a:xfrm>
              <a:off x="240064" y="2420888"/>
              <a:ext cx="2040367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r>
                <a:rPr lang="en-US" sz="2400" b="1" cap="all">
                  <a:solidFill>
                    <a:schemeClr val="tx2"/>
                  </a:solidFill>
                </a:rPr>
                <a:t>Lorem Ipsum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47BBDB1-904D-45AB-ADA6-16EA03E5775E}"/>
                </a:ext>
              </a:extLst>
            </p:cNvPr>
            <p:cNvSpPr/>
            <p:nvPr/>
          </p:nvSpPr>
          <p:spPr>
            <a:xfrm>
              <a:off x="240064" y="2849354"/>
              <a:ext cx="3364101" cy="579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Lorem ipsum dolor sit amet, ist tel consectetur adipisc magna aliqua.</a:t>
              </a:r>
            </a:p>
          </p:txBody>
        </p:sp>
      </p:grpSp>
      <p:pic>
        <p:nvPicPr>
          <p:cNvPr id="89" name="Graphic 88" descr="Users">
            <a:extLst>
              <a:ext uri="{FF2B5EF4-FFF2-40B4-BE49-F238E27FC236}">
                <a16:creationId xmlns:a16="http://schemas.microsoft.com/office/drawing/2014/main" id="{55D76D8C-6BB3-4928-95E1-5743B5A72E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9473" y="2468748"/>
            <a:ext cx="411480" cy="411480"/>
          </a:xfrm>
          <a:prstGeom prst="rect">
            <a:avLst/>
          </a:prstGeom>
        </p:spPr>
      </p:pic>
      <p:pic>
        <p:nvPicPr>
          <p:cNvPr id="90" name="Graphic 89" descr="Download from cloud">
            <a:extLst>
              <a:ext uri="{FF2B5EF4-FFF2-40B4-BE49-F238E27FC236}">
                <a16:creationId xmlns:a16="http://schemas.microsoft.com/office/drawing/2014/main" id="{ABAC3F56-1A98-4560-81D2-885C699F96A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9473" y="4612456"/>
            <a:ext cx="411480" cy="411480"/>
          </a:xfrm>
          <a:prstGeom prst="rect">
            <a:avLst/>
          </a:prstGeom>
        </p:spPr>
      </p:pic>
      <p:pic>
        <p:nvPicPr>
          <p:cNvPr id="91" name="Graphic 90" descr="Chat">
            <a:extLst>
              <a:ext uri="{FF2B5EF4-FFF2-40B4-BE49-F238E27FC236}">
                <a16:creationId xmlns:a16="http://schemas.microsoft.com/office/drawing/2014/main" id="{C338D66E-6092-4B5C-B84F-9269197C801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41047" y="2468748"/>
            <a:ext cx="411480" cy="411480"/>
          </a:xfrm>
          <a:prstGeom prst="rect">
            <a:avLst/>
          </a:prstGeom>
        </p:spPr>
      </p:pic>
      <p:pic>
        <p:nvPicPr>
          <p:cNvPr id="92" name="Graphic 91" descr="Bar chart">
            <a:extLst>
              <a:ext uri="{FF2B5EF4-FFF2-40B4-BE49-F238E27FC236}">
                <a16:creationId xmlns:a16="http://schemas.microsoft.com/office/drawing/2014/main" id="{75B891CF-E29E-4E1E-A0CE-610E886A0AC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41047" y="4612456"/>
            <a:ext cx="411480" cy="411480"/>
          </a:xfrm>
          <a:prstGeom prst="rect">
            <a:avLst/>
          </a:prstGeom>
        </p:spPr>
      </p:pic>
      <p:pic>
        <p:nvPicPr>
          <p:cNvPr id="93" name="Graphic 92" descr="Pie chart">
            <a:extLst>
              <a:ext uri="{FF2B5EF4-FFF2-40B4-BE49-F238E27FC236}">
                <a16:creationId xmlns:a16="http://schemas.microsoft.com/office/drawing/2014/main" id="{3A34BF2F-C244-4E93-BE52-50F3958DF90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39473" y="3539301"/>
            <a:ext cx="411480" cy="411480"/>
          </a:xfrm>
          <a:prstGeom prst="rect">
            <a:avLst/>
          </a:prstGeom>
        </p:spPr>
      </p:pic>
      <p:pic>
        <p:nvPicPr>
          <p:cNvPr id="94" name="Graphic 93" descr="Shopping cart">
            <a:extLst>
              <a:ext uri="{FF2B5EF4-FFF2-40B4-BE49-F238E27FC236}">
                <a16:creationId xmlns:a16="http://schemas.microsoft.com/office/drawing/2014/main" id="{BAA86815-95B7-470E-BD74-313A2D5012E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341047" y="3539301"/>
            <a:ext cx="411480" cy="411480"/>
          </a:xfrm>
          <a:prstGeom prst="rect">
            <a:avLst/>
          </a:prstGeom>
        </p:spPr>
      </p:pic>
      <p:sp>
        <p:nvSpPr>
          <p:cNvPr id="95" name="Date Placeholder 94">
            <a:extLst>
              <a:ext uri="{FF2B5EF4-FFF2-40B4-BE49-F238E27FC236}">
                <a16:creationId xmlns:a16="http://schemas.microsoft.com/office/drawing/2014/main" id="{6F8605E1-2955-46CD-A4D6-957DCC4B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96" name="Footer Placeholder 95">
            <a:extLst>
              <a:ext uri="{FF2B5EF4-FFF2-40B4-BE49-F238E27FC236}">
                <a16:creationId xmlns:a16="http://schemas.microsoft.com/office/drawing/2014/main" id="{879E19CB-0105-4D24-B0B7-D05BDBD2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27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chemeClr val="accent2"/>
                </a:solidFill>
              </a:rPr>
              <a:t>SmartArt</a:t>
            </a:r>
            <a:r>
              <a:rPr lang="en-US"/>
              <a:t> graphics are very easy-to-use and so effective!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  <a:p>
            <a:r>
              <a:rPr lang="en-US"/>
              <a:t>Lorem ipsum dolor sit amet, consectetur adipiscing elit, sed do eiusmod tempor incididunt.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FE57E10-4F40-4AB0-8FFE-D2AC6988245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9930883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7247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simple and clear </a:t>
            </a:r>
            <a:r>
              <a:rPr lang="en-US">
                <a:solidFill>
                  <a:schemeClr val="accent6"/>
                </a:solidFill>
              </a:rPr>
              <a:t>charts</a:t>
            </a:r>
            <a:r>
              <a:rPr lang="en-US"/>
              <a:t> to make information easier to visualize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  <a:p>
            <a:r>
              <a:rPr lang="en-US"/>
              <a:t>Lorem ipsum dolor sit amet, consectetur adipiscing elit, sed do eiusmod tempor incididunt.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 février 2021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Command &amp; Memento - Aurélien BOUDIER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4775302-2C73-4028-A261-637BD156A8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1258591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920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Organize your relevant numbers and figures with </a:t>
            </a:r>
            <a:r>
              <a:rPr lang="en-US">
                <a:solidFill>
                  <a:schemeClr val="accent2"/>
                </a:solidFill>
              </a:rPr>
              <a:t>tables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28852914"/>
              </p:ext>
            </p:extLst>
          </p:nvPr>
        </p:nvGraphicFramePr>
        <p:xfrm>
          <a:off x="838200" y="1825625"/>
          <a:ext cx="5181596" cy="30705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369368">
                  <a:extLst>
                    <a:ext uri="{9D8B030D-6E8A-4147-A177-3AD203B41FA5}">
                      <a16:colId xmlns:a16="http://schemas.microsoft.com/office/drawing/2014/main" val="3367710014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17477540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3074244680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941839558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3159037940"/>
                    </a:ext>
                  </a:extLst>
                </a:gridCol>
              </a:tblGrid>
              <a:tr h="406853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1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2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3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4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53986337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First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2 500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4 250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6 500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4 700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069441126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Second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12 300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1 200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7 800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9 850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27827500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Third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2 100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714787057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Fourth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9 800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5 600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4 200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7 800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258136323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Fifth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470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890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3977476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TOTAL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25,300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24,270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18,850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25,340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366452895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  <a:p>
            <a:r>
              <a:rPr lang="en-US"/>
              <a:t>Lorem ipsum dolor sit amet, consectetur adipiscing elit, sed do eiusmod tempor incididunt.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 février 2021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Command &amp; Memento - Aurélien BOUDIER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53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!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Merci pour votre présence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uniform </a:t>
            </a:r>
            <a:r>
              <a:rPr lang="en-US">
                <a:solidFill>
                  <a:schemeClr val="accent2"/>
                </a:solidFill>
              </a:rPr>
              <a:t>colors</a:t>
            </a:r>
            <a:r>
              <a:rPr lang="en-US"/>
              <a:t> that really work with your template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 février 2021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Command &amp; Memento - Aurélien BOUDIER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8200" y="1982029"/>
            <a:ext cx="8403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The following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custom colors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are already built in this template – use this palette when adding some new content or graphics: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1955" y="3640024"/>
            <a:ext cx="10548091" cy="1977195"/>
            <a:chOff x="288638" y="3941678"/>
            <a:chExt cx="10548091" cy="1977195"/>
          </a:xfrm>
        </p:grpSpPr>
        <p:sp>
          <p:nvSpPr>
            <p:cNvPr id="42" name="Rectangle 41"/>
            <p:cNvSpPr/>
            <p:nvPr/>
          </p:nvSpPr>
          <p:spPr>
            <a:xfrm>
              <a:off x="2433309" y="3941678"/>
              <a:ext cx="897075" cy="8970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60974" y="3941678"/>
              <a:ext cx="897075" cy="897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05644" y="3941678"/>
              <a:ext cx="897075" cy="8970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77979" y="3941678"/>
              <a:ext cx="897075" cy="897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50314" y="3941678"/>
              <a:ext cx="897075" cy="897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22650" y="3941678"/>
              <a:ext cx="897075" cy="8970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94985" y="3941678"/>
              <a:ext cx="897075" cy="897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67320" y="3941678"/>
              <a:ext cx="897075" cy="8970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939654" y="3941678"/>
              <a:ext cx="897075" cy="897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360974" y="4838753"/>
              <a:ext cx="897075" cy="1080120"/>
              <a:chOff x="1360974" y="4614107"/>
              <a:chExt cx="897075" cy="108012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433309" y="4838753"/>
              <a:ext cx="897075" cy="1080120"/>
              <a:chOff x="1360974" y="4614107"/>
              <a:chExt cx="897075" cy="108012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505644" y="4838753"/>
              <a:ext cx="897075" cy="1080120"/>
              <a:chOff x="1360974" y="4614107"/>
              <a:chExt cx="897075" cy="108012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577979" y="4838753"/>
              <a:ext cx="897075" cy="1080120"/>
              <a:chOff x="1360974" y="4614107"/>
              <a:chExt cx="897075" cy="108012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650314" y="4838753"/>
              <a:ext cx="897075" cy="1080120"/>
              <a:chOff x="1360974" y="4614107"/>
              <a:chExt cx="897075" cy="108012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6722649" y="4838753"/>
              <a:ext cx="897075" cy="1080120"/>
              <a:chOff x="1360974" y="4614107"/>
              <a:chExt cx="897075" cy="108012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794984" y="4838753"/>
              <a:ext cx="897075" cy="1080120"/>
              <a:chOff x="1360974" y="4614107"/>
              <a:chExt cx="897075" cy="108012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7319" y="4838753"/>
              <a:ext cx="897075" cy="1080120"/>
              <a:chOff x="1360974" y="4614107"/>
              <a:chExt cx="897075" cy="108012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5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5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9939654" y="4838753"/>
              <a:ext cx="897075" cy="1080120"/>
              <a:chOff x="1360974" y="4614107"/>
              <a:chExt cx="897075" cy="108012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288638" y="3941678"/>
              <a:ext cx="897075" cy="897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88638" y="4838753"/>
              <a:ext cx="897075" cy="1080120"/>
              <a:chOff x="1360974" y="4614107"/>
              <a:chExt cx="897075" cy="108012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21C5C1E-4EB6-471C-BFA1-97628C07A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636" y="2122823"/>
            <a:ext cx="16192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95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4071AB-35FA-429E-9340-8B190226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chemeClr val="tx2"/>
                </a:solidFill>
              </a:rPr>
              <a:t>Merci pour votre écoute 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F29DE2-4C65-4B7E-9FFE-B1029ACFE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Avez-vous des questions ?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5FA57F-33DF-4972-8B33-387A6412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A52FCE-7DB9-49D4-AB88-20BF97DD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pic>
        <p:nvPicPr>
          <p:cNvPr id="27" name="Espace réservé pour une image  2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894D7910-F605-463C-8E64-4C331BB2F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7" r="131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466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912800" y="3339974"/>
            <a:ext cx="1467402" cy="1199551"/>
            <a:chOff x="1921112" y="114053"/>
            <a:chExt cx="8110307" cy="6629895"/>
          </a:xfrm>
        </p:grpSpPr>
        <p:sp>
          <p:nvSpPr>
            <p:cNvPr id="89" name="Figure">
              <a:extLst>
                <a:ext uri="{FF2B5EF4-FFF2-40B4-BE49-F238E27FC236}">
                  <a16:creationId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0" name="Figure">
              <a:extLst>
                <a:ext uri="{FF2B5EF4-FFF2-40B4-BE49-F238E27FC236}">
                  <a16:creationId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1" name="Figure">
              <a:extLst>
                <a:ext uri="{FF2B5EF4-FFF2-40B4-BE49-F238E27FC236}">
                  <a16:creationId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02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2" name="Figure">
              <a:extLst>
                <a:ext uri="{FF2B5EF4-FFF2-40B4-BE49-F238E27FC236}">
                  <a16:creationId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3" name="Figure">
              <a:extLst>
                <a:ext uri="{FF2B5EF4-FFF2-40B4-BE49-F238E27FC236}">
                  <a16:creationId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4" name="Figure">
              <a:extLst>
                <a:ext uri="{FF2B5EF4-FFF2-40B4-BE49-F238E27FC236}">
                  <a16:creationId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AE0B3E6-89AA-4EB7-999E-3824FB4607AF}"/>
              </a:ext>
            </a:extLst>
          </p:cNvPr>
          <p:cNvGrpSpPr/>
          <p:nvPr/>
        </p:nvGrpSpPr>
        <p:grpSpPr>
          <a:xfrm>
            <a:off x="912800" y="4839622"/>
            <a:ext cx="1467402" cy="1199551"/>
            <a:chOff x="1921112" y="114053"/>
            <a:chExt cx="8110307" cy="6629895"/>
          </a:xfrm>
        </p:grpSpPr>
        <p:sp>
          <p:nvSpPr>
            <p:cNvPr id="96" name="Figure">
              <a:extLst>
                <a:ext uri="{FF2B5EF4-FFF2-40B4-BE49-F238E27FC236}">
                  <a16:creationId xmlns:a16="http://schemas.microsoft.com/office/drawing/2014/main" id="{485A0588-2251-4E22-AE9E-C6F953B68A5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7" name="Figure">
              <a:extLst>
                <a:ext uri="{FF2B5EF4-FFF2-40B4-BE49-F238E27FC236}">
                  <a16:creationId xmlns:a16="http://schemas.microsoft.com/office/drawing/2014/main" id="{D4033E88-3177-4112-B578-B8C896A047C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8" name="Figure">
              <a:extLst>
                <a:ext uri="{FF2B5EF4-FFF2-40B4-BE49-F238E27FC236}">
                  <a16:creationId xmlns:a16="http://schemas.microsoft.com/office/drawing/2014/main" id="{2A45EBD4-8F10-434E-97FF-FE7CD741AEA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03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9" name="Figure">
              <a:extLst>
                <a:ext uri="{FF2B5EF4-FFF2-40B4-BE49-F238E27FC236}">
                  <a16:creationId xmlns:a16="http://schemas.microsoft.com/office/drawing/2014/main" id="{1C002C03-A58F-4943-90A2-E3A9BE9D4C9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0" name="Figure">
              <a:extLst>
                <a:ext uri="{FF2B5EF4-FFF2-40B4-BE49-F238E27FC236}">
                  <a16:creationId xmlns:a16="http://schemas.microsoft.com/office/drawing/2014/main" id="{57697401-BA6C-493D-944A-F3A6B02CAFC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1" name="Figure">
              <a:extLst>
                <a:ext uri="{FF2B5EF4-FFF2-40B4-BE49-F238E27FC236}">
                  <a16:creationId xmlns:a16="http://schemas.microsoft.com/office/drawing/2014/main" id="{1E9E0F58-1646-45DA-B160-9FC954301A5F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57A48A-5FCD-4F03-9417-52B37EC9E2E9}"/>
              </a:ext>
            </a:extLst>
          </p:cNvPr>
          <p:cNvGrpSpPr/>
          <p:nvPr/>
        </p:nvGrpSpPr>
        <p:grpSpPr>
          <a:xfrm>
            <a:off x="912800" y="1840327"/>
            <a:ext cx="1467402" cy="1199551"/>
            <a:chOff x="1921112" y="114053"/>
            <a:chExt cx="8110307" cy="6629895"/>
          </a:xfrm>
        </p:grpSpPr>
        <p:sp>
          <p:nvSpPr>
            <p:cNvPr id="82" name="Figure">
              <a:extLst>
                <a:ext uri="{FF2B5EF4-FFF2-40B4-BE49-F238E27FC236}">
                  <a16:creationId xmlns:a16="http://schemas.microsoft.com/office/drawing/2014/main" id="{F16371F3-10C5-42FC-87EE-DB32CCEDED2C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3" name="Figure">
              <a:extLst>
                <a:ext uri="{FF2B5EF4-FFF2-40B4-BE49-F238E27FC236}">
                  <a16:creationId xmlns:a16="http://schemas.microsoft.com/office/drawing/2014/main" id="{A247A9B0-E0AE-4078-92D2-BE021879364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4" name="Figure">
              <a:extLst>
                <a:ext uri="{FF2B5EF4-FFF2-40B4-BE49-F238E27FC236}">
                  <a16:creationId xmlns:a16="http://schemas.microsoft.com/office/drawing/2014/main" id="{85470AAA-139B-417F-B1E5-A317A8E02A1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01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5" name="Figure">
              <a:extLst>
                <a:ext uri="{FF2B5EF4-FFF2-40B4-BE49-F238E27FC236}">
                  <a16:creationId xmlns:a16="http://schemas.microsoft.com/office/drawing/2014/main" id="{D7817829-9A24-489A-AE64-F6D13F0BBD84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6" name="Figure">
              <a:extLst>
                <a:ext uri="{FF2B5EF4-FFF2-40B4-BE49-F238E27FC236}">
                  <a16:creationId xmlns:a16="http://schemas.microsoft.com/office/drawing/2014/main" id="{2870DC24-D382-46B5-8C53-79C7711252F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7" name="Figure">
              <a:extLst>
                <a:ext uri="{FF2B5EF4-FFF2-40B4-BE49-F238E27FC236}">
                  <a16:creationId xmlns:a16="http://schemas.microsoft.com/office/drawing/2014/main" id="{153F0366-4360-43D7-AFF4-55C72949F8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0578806-54D9-4D37-B865-BA2600D47AAD}"/>
              </a:ext>
            </a:extLst>
          </p:cNvPr>
          <p:cNvSpPr txBox="1"/>
          <p:nvPr/>
        </p:nvSpPr>
        <p:spPr>
          <a:xfrm>
            <a:off x="2644859" y="2010564"/>
            <a:ext cx="2982086" cy="923330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Quels problèmes résout-on ?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6565056" y="3339974"/>
            <a:ext cx="1467402" cy="1199551"/>
            <a:chOff x="1921112" y="114053"/>
            <a:chExt cx="8110307" cy="6629895"/>
          </a:xfrm>
        </p:grpSpPr>
        <p:sp>
          <p:nvSpPr>
            <p:cNvPr id="175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6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7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05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8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9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0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E05EE1B-405D-423B-BFF4-C9741DD480F0}"/>
              </a:ext>
            </a:extLst>
          </p:cNvPr>
          <p:cNvGrpSpPr/>
          <p:nvPr/>
        </p:nvGrpSpPr>
        <p:grpSpPr>
          <a:xfrm>
            <a:off x="6565056" y="4839622"/>
            <a:ext cx="1467402" cy="1199551"/>
            <a:chOff x="1921112" y="114053"/>
            <a:chExt cx="8110307" cy="6629895"/>
          </a:xfrm>
        </p:grpSpPr>
        <p:sp>
          <p:nvSpPr>
            <p:cNvPr id="169" name="Figure">
              <a:extLst>
                <a:ext uri="{FF2B5EF4-FFF2-40B4-BE49-F238E27FC236}">
                  <a16:creationId xmlns:a16="http://schemas.microsoft.com/office/drawing/2014/main" id="{FC0F3616-FA3C-4D6C-9169-F4F4FCEE942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0" name="Figure">
              <a:extLst>
                <a:ext uri="{FF2B5EF4-FFF2-40B4-BE49-F238E27FC236}">
                  <a16:creationId xmlns:a16="http://schemas.microsoft.com/office/drawing/2014/main" id="{FCF5128E-9A2A-421C-9E94-5AFF30BEB850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1" name="Figure">
              <a:extLst>
                <a:ext uri="{FF2B5EF4-FFF2-40B4-BE49-F238E27FC236}">
                  <a16:creationId xmlns:a16="http://schemas.microsoft.com/office/drawing/2014/main" id="{6F0C14B5-BB24-4457-8E54-B936406B896C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06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2" name="Figure">
              <a:extLst>
                <a:ext uri="{FF2B5EF4-FFF2-40B4-BE49-F238E27FC236}">
                  <a16:creationId xmlns:a16="http://schemas.microsoft.com/office/drawing/2014/main" id="{FE837E1F-FDD9-4B72-BE00-FC283DB3B74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3" name="Figure">
              <a:extLst>
                <a:ext uri="{FF2B5EF4-FFF2-40B4-BE49-F238E27FC236}">
                  <a16:creationId xmlns:a16="http://schemas.microsoft.com/office/drawing/2014/main" id="{0BF1ABAE-9795-4231-8BD0-A7054ED3261F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4" name="Figure">
              <a:extLst>
                <a:ext uri="{FF2B5EF4-FFF2-40B4-BE49-F238E27FC236}">
                  <a16:creationId xmlns:a16="http://schemas.microsoft.com/office/drawing/2014/main" id="{5CFF1A0D-990A-4C75-8652-00B91227C5BC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8E3F84C-DB54-48F7-938A-52A662495B71}"/>
              </a:ext>
            </a:extLst>
          </p:cNvPr>
          <p:cNvGrpSpPr/>
          <p:nvPr/>
        </p:nvGrpSpPr>
        <p:grpSpPr>
          <a:xfrm>
            <a:off x="6565056" y="1840327"/>
            <a:ext cx="1467402" cy="1199551"/>
            <a:chOff x="1921112" y="114053"/>
            <a:chExt cx="8110307" cy="6629895"/>
          </a:xfrm>
        </p:grpSpPr>
        <p:sp>
          <p:nvSpPr>
            <p:cNvPr id="163" name="Figure">
              <a:extLst>
                <a:ext uri="{FF2B5EF4-FFF2-40B4-BE49-F238E27FC236}">
                  <a16:creationId xmlns:a16="http://schemas.microsoft.com/office/drawing/2014/main" id="{1B7564AA-8927-458F-BA1D-C425A105156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4" name="Figure">
              <a:extLst>
                <a:ext uri="{FF2B5EF4-FFF2-40B4-BE49-F238E27FC236}">
                  <a16:creationId xmlns:a16="http://schemas.microsoft.com/office/drawing/2014/main" id="{63C8AC06-4FB7-4EC2-9E68-C1F5929045E3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5" name="Figure">
              <a:extLst>
                <a:ext uri="{FF2B5EF4-FFF2-40B4-BE49-F238E27FC236}">
                  <a16:creationId xmlns:a16="http://schemas.microsoft.com/office/drawing/2014/main" id="{8820B7A3-A498-4EB9-94A6-4359A8A8793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04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6" name="Figure">
              <a:extLst>
                <a:ext uri="{FF2B5EF4-FFF2-40B4-BE49-F238E27FC236}">
                  <a16:creationId xmlns:a16="http://schemas.microsoft.com/office/drawing/2014/main" id="{71CEA3BA-BBDC-4318-AD9E-3DF1F80A1AF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7" name="Figure">
              <a:extLst>
                <a:ext uri="{FF2B5EF4-FFF2-40B4-BE49-F238E27FC236}">
                  <a16:creationId xmlns:a16="http://schemas.microsoft.com/office/drawing/2014/main" id="{BC2CAAEE-217F-4ECB-86BF-F0C8B7DC1C9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8" name="Figure">
              <a:extLst>
                <a:ext uri="{FF2B5EF4-FFF2-40B4-BE49-F238E27FC236}">
                  <a16:creationId xmlns:a16="http://schemas.microsoft.com/office/drawing/2014/main" id="{D9953651-D660-4223-86E0-522D13CA5D43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66" name="TextBox 126">
            <a:extLst>
              <a:ext uri="{FF2B5EF4-FFF2-40B4-BE49-F238E27FC236}">
                <a16:creationId xmlns:a16="http://schemas.microsoft.com/office/drawing/2014/main" id="{3EE10A08-21B1-426E-89D8-3C618F36BA2E}"/>
              </a:ext>
            </a:extLst>
          </p:cNvPr>
          <p:cNvSpPr txBox="1"/>
          <p:nvPr/>
        </p:nvSpPr>
        <p:spPr>
          <a:xfrm>
            <a:off x="2644859" y="3505899"/>
            <a:ext cx="2982086" cy="923330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Présentation du pattern command</a:t>
            </a:r>
          </a:p>
        </p:txBody>
      </p:sp>
      <p:sp>
        <p:nvSpPr>
          <p:cNvPr id="67" name="TextBox 126">
            <a:extLst>
              <a:ext uri="{FF2B5EF4-FFF2-40B4-BE49-F238E27FC236}">
                <a16:creationId xmlns:a16="http://schemas.microsoft.com/office/drawing/2014/main" id="{C20AC120-B30B-4DFA-B6BE-EF2EEADBC4B8}"/>
              </a:ext>
            </a:extLst>
          </p:cNvPr>
          <p:cNvSpPr txBox="1"/>
          <p:nvPr/>
        </p:nvSpPr>
        <p:spPr>
          <a:xfrm>
            <a:off x="2644859" y="4998820"/>
            <a:ext cx="2982086" cy="923330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Présentation du pattern memento</a:t>
            </a:r>
          </a:p>
        </p:txBody>
      </p:sp>
      <p:sp>
        <p:nvSpPr>
          <p:cNvPr id="68" name="TextBox 126">
            <a:extLst>
              <a:ext uri="{FF2B5EF4-FFF2-40B4-BE49-F238E27FC236}">
                <a16:creationId xmlns:a16="http://schemas.microsoft.com/office/drawing/2014/main" id="{2CF07D5D-16C8-482C-8EBA-EF4F725EA115}"/>
              </a:ext>
            </a:extLst>
          </p:cNvPr>
          <p:cNvSpPr txBox="1"/>
          <p:nvPr/>
        </p:nvSpPr>
        <p:spPr>
          <a:xfrm>
            <a:off x="8303604" y="5005547"/>
            <a:ext cx="2982086" cy="923330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Les avantages et désavantages</a:t>
            </a:r>
          </a:p>
        </p:txBody>
      </p:sp>
      <p:sp>
        <p:nvSpPr>
          <p:cNvPr id="69" name="TextBox 126">
            <a:extLst>
              <a:ext uri="{FF2B5EF4-FFF2-40B4-BE49-F238E27FC236}">
                <a16:creationId xmlns:a16="http://schemas.microsoft.com/office/drawing/2014/main" id="{D720FCBC-5EDB-4DC4-B48F-43BF7D41E92A}"/>
              </a:ext>
            </a:extLst>
          </p:cNvPr>
          <p:cNvSpPr txBox="1"/>
          <p:nvPr/>
        </p:nvSpPr>
        <p:spPr>
          <a:xfrm>
            <a:off x="8308781" y="2034871"/>
            <a:ext cx="3071310" cy="923330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Présentation d’une petite implémentation</a:t>
            </a:r>
          </a:p>
        </p:txBody>
      </p:sp>
      <p:sp>
        <p:nvSpPr>
          <p:cNvPr id="70" name="TextBox 126">
            <a:extLst>
              <a:ext uri="{FF2B5EF4-FFF2-40B4-BE49-F238E27FC236}">
                <a16:creationId xmlns:a16="http://schemas.microsoft.com/office/drawing/2014/main" id="{3CDC6784-756E-4FEB-97D6-E6696A8A0ED2}"/>
              </a:ext>
            </a:extLst>
          </p:cNvPr>
          <p:cNvSpPr txBox="1"/>
          <p:nvPr/>
        </p:nvSpPr>
        <p:spPr>
          <a:xfrm>
            <a:off x="8308781" y="3505899"/>
            <a:ext cx="2982086" cy="923330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Diagramme générique</a:t>
            </a:r>
          </a:p>
        </p:txBody>
      </p: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Quels problèmes résout-on 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Il n’y a pas de problème, il n’y a que des </a:t>
            </a:r>
            <a:r>
              <a:rPr lang="fr-FR"/>
              <a:t>solutions !</a:t>
            </a:r>
            <a:endParaRPr lang="fr-FR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br>
              <a:rPr lang="fr-FR" dirty="0"/>
            </a:br>
            <a:r>
              <a:rPr lang="fr-FR" dirty="0"/>
              <a:t>pattern command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« Cuisine, une sauvegarde pour la 4 s’il vous plait ! »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6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br>
              <a:rPr lang="fr-FR" dirty="0"/>
            </a:br>
            <a:r>
              <a:rPr lang="fr-FR" dirty="0"/>
              <a:t>pattern memento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La mémoire est mère de la sagesse !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8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d’une </a:t>
            </a:r>
            <a:br>
              <a:rPr lang="fr-FR" dirty="0"/>
            </a:br>
            <a:r>
              <a:rPr lang="fr-FR" dirty="0"/>
              <a:t>petite implémentation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Microsoft Word peut trembler !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4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 génériques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5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&amp; </a:t>
            </a:r>
            <a:br>
              <a:rPr lang="fr-FR" dirty="0"/>
            </a:br>
            <a:r>
              <a:rPr lang="fr-FR" dirty="0"/>
              <a:t>désavantages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Tout avantage a ses inconvénients et réciproquement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 février 2021</a:t>
            </a:r>
            <a:endParaRPr lang="en-US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Command &amp; Memento - Aurélien BOUDIER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27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73168</TotalTime>
  <Words>1133</Words>
  <Application>Microsoft Office PowerPoint</Application>
  <PresentationFormat>Grand écran</PresentationFormat>
  <Paragraphs>205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Gill Sans</vt:lpstr>
      <vt:lpstr>Open Sans</vt:lpstr>
      <vt:lpstr>Custom Design</vt:lpstr>
      <vt:lpstr>Showeet theme</vt:lpstr>
      <vt:lpstr>showeet</vt:lpstr>
      <vt:lpstr>Design patterns</vt:lpstr>
      <vt:lpstr>Welcome !</vt:lpstr>
      <vt:lpstr>Sommaire</vt:lpstr>
      <vt:lpstr>Quels problèmes résout-on ?</vt:lpstr>
      <vt:lpstr>Présentation du  pattern command</vt:lpstr>
      <vt:lpstr>Présentation du  pattern memento</vt:lpstr>
      <vt:lpstr>Présentation d’une  petite implémentation</vt:lpstr>
      <vt:lpstr>Diagrammes génériques</vt:lpstr>
      <vt:lpstr>Avantages &amp;  désavantages</vt:lpstr>
      <vt:lpstr>Use a title with specific &amp; relevant (only) content</vt:lpstr>
      <vt:lpstr>Using a light background is always an option to be considered</vt:lpstr>
      <vt:lpstr>Relevant content displayed with 2 columns is also nice!</vt:lpstr>
      <vt:lpstr>1 image says more</vt:lpstr>
      <vt:lpstr>BIG</vt:lpstr>
      <vt:lpstr>Présentation PowerPoint</vt:lpstr>
      <vt:lpstr>Use infographics to transform your data into engaging visual content</vt:lpstr>
      <vt:lpstr>SmartArt graphics are very easy-to-use and so effective!</vt:lpstr>
      <vt:lpstr>Use simple and clear charts to make information easier to visualize</vt:lpstr>
      <vt:lpstr>Organize your relevant numbers and figures with tables</vt:lpstr>
      <vt:lpstr>Use uniform colors that really work with your template</vt:lpstr>
      <vt:lpstr>Merci pour votre écoute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BUBBLER - Creative PowerPoint Template</dc:title>
  <dc:creator>showeet.com</dc:creator>
  <dc:description>© Copyright Showeet.com</dc:description>
  <cp:lastModifiedBy>Aurélien Boudier</cp:lastModifiedBy>
  <cp:revision>12</cp:revision>
  <dcterms:created xsi:type="dcterms:W3CDTF">2011-05-09T14:18:21Z</dcterms:created>
  <dcterms:modified xsi:type="dcterms:W3CDTF">2021-02-03T14:06:50Z</dcterms:modified>
  <cp:category>Templates</cp:category>
</cp:coreProperties>
</file>