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 id="2147483698" r:id="rId2"/>
    <p:sldMasterId id="2147483753" r:id="rId3"/>
  </p:sldMasterIdLst>
  <p:notesMasterIdLst>
    <p:notesMasterId r:id="rId30"/>
  </p:notesMasterIdLst>
  <p:handoutMasterIdLst>
    <p:handoutMasterId r:id="rId31"/>
  </p:handoutMasterIdLst>
  <p:sldIdLst>
    <p:sldId id="866" r:id="rId4"/>
    <p:sldId id="868" r:id="rId5"/>
    <p:sldId id="870" r:id="rId6"/>
    <p:sldId id="867" r:id="rId7"/>
    <p:sldId id="811" r:id="rId8"/>
    <p:sldId id="901" r:id="rId9"/>
    <p:sldId id="900" r:id="rId10"/>
    <p:sldId id="902" r:id="rId11"/>
    <p:sldId id="903" r:id="rId12"/>
    <p:sldId id="892" r:id="rId13"/>
    <p:sldId id="895" r:id="rId14"/>
    <p:sldId id="896" r:id="rId15"/>
    <p:sldId id="897" r:id="rId16"/>
    <p:sldId id="898" r:id="rId17"/>
    <p:sldId id="899" r:id="rId18"/>
    <p:sldId id="877" r:id="rId19"/>
    <p:sldId id="879" r:id="rId20"/>
    <p:sldId id="881" r:id="rId21"/>
    <p:sldId id="882" r:id="rId22"/>
    <p:sldId id="883" r:id="rId23"/>
    <p:sldId id="884" r:id="rId24"/>
    <p:sldId id="885" r:id="rId25"/>
    <p:sldId id="886" r:id="rId26"/>
    <p:sldId id="887" r:id="rId27"/>
    <p:sldId id="889" r:id="rId28"/>
    <p:sldId id="894" r:id="rId29"/>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D34E524A-D6EF-4CBC-A13A-51C3740B0549}">
          <p14:sldIdLst>
            <p14:sldId id="866"/>
            <p14:sldId id="868"/>
            <p14:sldId id="870"/>
            <p14:sldId id="867"/>
            <p14:sldId id="811"/>
            <p14:sldId id="901"/>
            <p14:sldId id="900"/>
            <p14:sldId id="902"/>
            <p14:sldId id="903"/>
            <p14:sldId id="892"/>
            <p14:sldId id="895"/>
            <p14:sldId id="896"/>
            <p14:sldId id="897"/>
            <p14:sldId id="898"/>
            <p14:sldId id="899"/>
            <p14:sldId id="877"/>
            <p14:sldId id="879"/>
            <p14:sldId id="881"/>
            <p14:sldId id="882"/>
            <p14:sldId id="883"/>
            <p14:sldId id="884"/>
            <p14:sldId id="885"/>
            <p14:sldId id="886"/>
            <p14:sldId id="887"/>
            <p14:sldId id="889"/>
            <p14:sldId id="894"/>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3551"/>
    <a:srgbClr val="3D4149"/>
    <a:srgbClr val="615474"/>
    <a:srgbClr val="F9BE75"/>
    <a:srgbClr val="D4A36E"/>
    <a:srgbClr val="D0343C"/>
    <a:srgbClr val="8DB1C4"/>
    <a:srgbClr val="E4625C"/>
    <a:srgbClr val="CECFCE"/>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10" autoAdjust="0"/>
    <p:restoredTop sz="73223" autoAdjust="0"/>
  </p:normalViewPr>
  <p:slideViewPr>
    <p:cSldViewPr>
      <p:cViewPr varScale="1">
        <p:scale>
          <a:sx n="89" d="100"/>
          <a:sy n="89" d="100"/>
        </p:scale>
        <p:origin x="120" y="222"/>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800" b="1" i="0" u="none" strike="noStrike" kern="1200" cap="all" spc="120" normalizeH="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percentStack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847-446F-8AAE-F1D81EDA6DCE}"/>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847-446F-8AAE-F1D81EDA6DCE}"/>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847-446F-8AAE-F1D81EDA6DCE}"/>
            </c:ext>
          </c:extLst>
        </c:ser>
        <c:dLbls>
          <c:dLblPos val="ctr"/>
          <c:showLegendKey val="0"/>
          <c:showVal val="1"/>
          <c:showCatName val="0"/>
          <c:showSerName val="0"/>
          <c:showPercent val="0"/>
          <c:showBubbleSize val="0"/>
        </c:dLbls>
        <c:gapWidth val="79"/>
        <c:overlap val="100"/>
        <c:axId val="489506304"/>
        <c:axId val="489506632"/>
      </c:barChart>
      <c:catAx>
        <c:axId val="489506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spc="120" normalizeH="0" baseline="0">
                <a:solidFill>
                  <a:schemeClr val="tx1">
                    <a:lumMod val="65000"/>
                    <a:lumOff val="35000"/>
                  </a:schemeClr>
                </a:solidFill>
                <a:latin typeface="+mn-lt"/>
                <a:ea typeface="+mn-ea"/>
                <a:cs typeface="+mn-cs"/>
              </a:defRPr>
            </a:pPr>
            <a:endParaRPr lang="fr-FR"/>
          </a:p>
        </c:txPr>
        <c:crossAx val="489506632"/>
        <c:crosses val="autoZero"/>
        <c:auto val="1"/>
        <c:lblAlgn val="ctr"/>
        <c:lblOffset val="100"/>
        <c:noMultiLvlLbl val="0"/>
      </c:catAx>
      <c:valAx>
        <c:axId val="489506632"/>
        <c:scaling>
          <c:orientation val="minMax"/>
        </c:scaling>
        <c:delete val="1"/>
        <c:axPos val="l"/>
        <c:numFmt formatCode="0%" sourceLinked="1"/>
        <c:majorTickMark val="none"/>
        <c:minorTickMark val="none"/>
        <c:tickLblPos val="nextTo"/>
        <c:crossAx val="4895063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9DF0CE-B0D9-4C01-8019-13D005C8A622}" type="doc">
      <dgm:prSet loTypeId="urn:microsoft.com/office/officeart/2011/layout/HexagonRadial" loCatId="cycle" qsTypeId="urn:microsoft.com/office/officeart/2005/8/quickstyle/simple5" qsCatId="simple" csTypeId="urn:microsoft.com/office/officeart/2005/8/colors/colorful1" csCatId="colorful" phldr="1"/>
      <dgm:spPr/>
      <dgm:t>
        <a:bodyPr/>
        <a:lstStyle/>
        <a:p>
          <a:endParaRPr lang="en-US"/>
        </a:p>
      </dgm:t>
    </dgm:pt>
    <dgm:pt modelId="{2CDC2E68-E99E-478D-9345-D1501AABBDA5}">
      <dgm:prSet phldrT="[Text]"/>
      <dgm:spPr/>
      <dgm:t>
        <a:bodyPr/>
        <a:lstStyle/>
        <a:p>
          <a:r>
            <a:rPr lang="en-US"/>
            <a:t>Lorem Ipsum</a:t>
          </a:r>
        </a:p>
      </dgm:t>
    </dgm:pt>
    <dgm:pt modelId="{013C47BF-63A6-438E-968D-78C61C742557}" type="parTrans" cxnId="{6A313563-906D-4505-BB79-06DE8D6A547A}">
      <dgm:prSet/>
      <dgm:spPr/>
      <dgm:t>
        <a:bodyPr/>
        <a:lstStyle/>
        <a:p>
          <a:endParaRPr lang="en-US"/>
        </a:p>
      </dgm:t>
    </dgm:pt>
    <dgm:pt modelId="{DE342D31-A96F-4805-A556-1ACE628E84E5}" type="sibTrans" cxnId="{6A313563-906D-4505-BB79-06DE8D6A547A}">
      <dgm:prSet/>
      <dgm:spPr/>
      <dgm:t>
        <a:bodyPr/>
        <a:lstStyle/>
        <a:p>
          <a:endParaRPr lang="en-US"/>
        </a:p>
      </dgm:t>
    </dgm:pt>
    <dgm:pt modelId="{9C4B6A84-B9A2-446C-BDB8-95F435E02400}">
      <dgm:prSet phldrT="[Text]"/>
      <dgm:spPr/>
      <dgm:t>
        <a:bodyPr/>
        <a:lstStyle/>
        <a:p>
          <a:r>
            <a:rPr lang="en-US" b="1"/>
            <a:t>01</a:t>
          </a:r>
        </a:p>
      </dgm:t>
    </dgm:pt>
    <dgm:pt modelId="{80A9DC11-CDBA-4BEA-96D9-6E427AB3394D}" type="parTrans" cxnId="{CEC25089-E8E5-428F-A52D-8E18DBBE73F7}">
      <dgm:prSet/>
      <dgm:spPr/>
      <dgm:t>
        <a:bodyPr/>
        <a:lstStyle/>
        <a:p>
          <a:endParaRPr lang="en-US"/>
        </a:p>
      </dgm:t>
    </dgm:pt>
    <dgm:pt modelId="{EB0DCCB5-1DE8-41BD-A1AC-B0EDB428409C}" type="sibTrans" cxnId="{CEC25089-E8E5-428F-A52D-8E18DBBE73F7}">
      <dgm:prSet/>
      <dgm:spPr/>
      <dgm:t>
        <a:bodyPr/>
        <a:lstStyle/>
        <a:p>
          <a:endParaRPr lang="en-US"/>
        </a:p>
      </dgm:t>
    </dgm:pt>
    <dgm:pt modelId="{6A411B4D-08F6-4A22-987E-EF4F472A8A0B}">
      <dgm:prSet phldrT="[Text]"/>
      <dgm:spPr/>
      <dgm:t>
        <a:bodyPr/>
        <a:lstStyle/>
        <a:p>
          <a:r>
            <a:rPr lang="en-US" b="1"/>
            <a:t>02</a:t>
          </a:r>
        </a:p>
      </dgm:t>
    </dgm:pt>
    <dgm:pt modelId="{0C2F815A-3C73-484F-81B6-D8EE78D2CC9D}" type="parTrans" cxnId="{CB51676F-A7A0-4163-84B2-1A6D6BF290A3}">
      <dgm:prSet/>
      <dgm:spPr/>
      <dgm:t>
        <a:bodyPr/>
        <a:lstStyle/>
        <a:p>
          <a:endParaRPr lang="en-US"/>
        </a:p>
      </dgm:t>
    </dgm:pt>
    <dgm:pt modelId="{6B268895-2866-4BE8-9555-0D25090F301F}" type="sibTrans" cxnId="{CB51676F-A7A0-4163-84B2-1A6D6BF290A3}">
      <dgm:prSet/>
      <dgm:spPr/>
      <dgm:t>
        <a:bodyPr/>
        <a:lstStyle/>
        <a:p>
          <a:endParaRPr lang="en-US"/>
        </a:p>
      </dgm:t>
    </dgm:pt>
    <dgm:pt modelId="{A01E9A96-C1A9-4CF7-A905-333BD96B2AA1}">
      <dgm:prSet phldrT="[Text]"/>
      <dgm:spPr/>
      <dgm:t>
        <a:bodyPr/>
        <a:lstStyle/>
        <a:p>
          <a:r>
            <a:rPr lang="en-US" b="1"/>
            <a:t>03</a:t>
          </a:r>
        </a:p>
      </dgm:t>
    </dgm:pt>
    <dgm:pt modelId="{A70899B2-A0B6-402B-A5D6-8892D15D694C}" type="parTrans" cxnId="{47987FE0-1447-4341-969C-96979B83091F}">
      <dgm:prSet/>
      <dgm:spPr/>
      <dgm:t>
        <a:bodyPr/>
        <a:lstStyle/>
        <a:p>
          <a:endParaRPr lang="en-US"/>
        </a:p>
      </dgm:t>
    </dgm:pt>
    <dgm:pt modelId="{A83939C1-8C30-477C-9014-6D7B8C2353E9}" type="sibTrans" cxnId="{47987FE0-1447-4341-969C-96979B83091F}">
      <dgm:prSet/>
      <dgm:spPr/>
      <dgm:t>
        <a:bodyPr/>
        <a:lstStyle/>
        <a:p>
          <a:endParaRPr lang="en-US"/>
        </a:p>
      </dgm:t>
    </dgm:pt>
    <dgm:pt modelId="{3490626B-02BC-4BCE-827E-F00884F685AF}">
      <dgm:prSet phldrT="[Text]"/>
      <dgm:spPr/>
      <dgm:t>
        <a:bodyPr/>
        <a:lstStyle/>
        <a:p>
          <a:r>
            <a:rPr lang="en-US" b="1"/>
            <a:t>04</a:t>
          </a:r>
        </a:p>
      </dgm:t>
    </dgm:pt>
    <dgm:pt modelId="{9E9ED6E8-BC29-4C85-82A8-A8295FFEC6BE}" type="parTrans" cxnId="{5AEB9245-06A9-4704-A99C-7F52E7EE4421}">
      <dgm:prSet/>
      <dgm:spPr/>
      <dgm:t>
        <a:bodyPr/>
        <a:lstStyle/>
        <a:p>
          <a:endParaRPr lang="en-US"/>
        </a:p>
      </dgm:t>
    </dgm:pt>
    <dgm:pt modelId="{44D22FD0-39DE-49F4-81A9-A7200C34145C}" type="sibTrans" cxnId="{5AEB9245-06A9-4704-A99C-7F52E7EE4421}">
      <dgm:prSet/>
      <dgm:spPr/>
      <dgm:t>
        <a:bodyPr/>
        <a:lstStyle/>
        <a:p>
          <a:endParaRPr lang="en-US"/>
        </a:p>
      </dgm:t>
    </dgm:pt>
    <dgm:pt modelId="{DF3A83BA-EE7D-495F-AAD5-69D565C7FED3}">
      <dgm:prSet phldrT="[Text]"/>
      <dgm:spPr/>
      <dgm:t>
        <a:bodyPr/>
        <a:lstStyle/>
        <a:p>
          <a:r>
            <a:rPr lang="en-US" b="1"/>
            <a:t>05</a:t>
          </a:r>
        </a:p>
      </dgm:t>
    </dgm:pt>
    <dgm:pt modelId="{A326A8D3-2DC5-43E8-9A9A-D0D73FA5CF98}" type="parTrans" cxnId="{DFEB3B76-8E4E-4E77-A2C0-E9491A0E42E8}">
      <dgm:prSet/>
      <dgm:spPr/>
      <dgm:t>
        <a:bodyPr/>
        <a:lstStyle/>
        <a:p>
          <a:endParaRPr lang="en-US"/>
        </a:p>
      </dgm:t>
    </dgm:pt>
    <dgm:pt modelId="{9ED97D70-AE76-4936-B5A7-BCA41907B0DF}" type="sibTrans" cxnId="{DFEB3B76-8E4E-4E77-A2C0-E9491A0E42E8}">
      <dgm:prSet/>
      <dgm:spPr/>
      <dgm:t>
        <a:bodyPr/>
        <a:lstStyle/>
        <a:p>
          <a:endParaRPr lang="en-US"/>
        </a:p>
      </dgm:t>
    </dgm:pt>
    <dgm:pt modelId="{666E04AE-5AA9-4945-A685-4A0153063610}">
      <dgm:prSet phldrT="[Text]"/>
      <dgm:spPr/>
      <dgm:t>
        <a:bodyPr/>
        <a:lstStyle/>
        <a:p>
          <a:r>
            <a:rPr lang="en-US" b="1"/>
            <a:t>06</a:t>
          </a:r>
        </a:p>
      </dgm:t>
    </dgm:pt>
    <dgm:pt modelId="{659BF31E-BDC1-4C29-AB92-2BFE8F0454EE}" type="parTrans" cxnId="{02EB641C-AC2E-4392-A0FE-C320710FD84F}">
      <dgm:prSet/>
      <dgm:spPr/>
      <dgm:t>
        <a:bodyPr/>
        <a:lstStyle/>
        <a:p>
          <a:endParaRPr lang="en-US"/>
        </a:p>
      </dgm:t>
    </dgm:pt>
    <dgm:pt modelId="{EEE645AF-CB65-47C0-AA3A-BBAD63144A78}" type="sibTrans" cxnId="{02EB641C-AC2E-4392-A0FE-C320710FD84F}">
      <dgm:prSet/>
      <dgm:spPr/>
      <dgm:t>
        <a:bodyPr/>
        <a:lstStyle/>
        <a:p>
          <a:endParaRPr lang="en-US"/>
        </a:p>
      </dgm:t>
    </dgm:pt>
    <dgm:pt modelId="{ADFFF50F-26ED-4DF9-A786-82F6FDFDE32D}" type="pres">
      <dgm:prSet presAssocID="{C29DF0CE-B0D9-4C01-8019-13D005C8A622}" presName="Name0" presStyleCnt="0">
        <dgm:presLayoutVars>
          <dgm:chMax val="1"/>
          <dgm:chPref val="1"/>
          <dgm:dir/>
          <dgm:animOne val="branch"/>
          <dgm:animLvl val="lvl"/>
        </dgm:presLayoutVars>
      </dgm:prSet>
      <dgm:spPr/>
    </dgm:pt>
    <dgm:pt modelId="{9757F35A-66D0-4AFD-BE0E-8C2ACE3EF68A}" type="pres">
      <dgm:prSet presAssocID="{2CDC2E68-E99E-478D-9345-D1501AABBDA5}" presName="Parent" presStyleLbl="node0" presStyleIdx="0" presStyleCnt="1">
        <dgm:presLayoutVars>
          <dgm:chMax val="6"/>
          <dgm:chPref val="6"/>
        </dgm:presLayoutVars>
      </dgm:prSet>
      <dgm:spPr/>
    </dgm:pt>
    <dgm:pt modelId="{FD5401F8-BEA3-4D5D-95A0-F1A49B225578}" type="pres">
      <dgm:prSet presAssocID="{9C4B6A84-B9A2-446C-BDB8-95F435E02400}" presName="Accent1" presStyleCnt="0"/>
      <dgm:spPr/>
    </dgm:pt>
    <dgm:pt modelId="{0ABD5BE3-7811-4701-A5B7-8B61BEAF9E4B}" type="pres">
      <dgm:prSet presAssocID="{9C4B6A84-B9A2-446C-BDB8-95F435E02400}" presName="Accent" presStyleLbl="bgShp" presStyleIdx="0" presStyleCnt="6"/>
      <dgm:spPr/>
    </dgm:pt>
    <dgm:pt modelId="{7E3E8989-B856-4E14-81CF-B5BF6A3D60A8}" type="pres">
      <dgm:prSet presAssocID="{9C4B6A84-B9A2-446C-BDB8-95F435E02400}" presName="Child1" presStyleLbl="node1" presStyleIdx="0" presStyleCnt="6">
        <dgm:presLayoutVars>
          <dgm:chMax val="0"/>
          <dgm:chPref val="0"/>
          <dgm:bulletEnabled val="1"/>
        </dgm:presLayoutVars>
      </dgm:prSet>
      <dgm:spPr/>
    </dgm:pt>
    <dgm:pt modelId="{F7860933-426B-41E6-A963-0D99578D116C}" type="pres">
      <dgm:prSet presAssocID="{6A411B4D-08F6-4A22-987E-EF4F472A8A0B}" presName="Accent2" presStyleCnt="0"/>
      <dgm:spPr/>
    </dgm:pt>
    <dgm:pt modelId="{F40BF0CE-9C17-42E8-8E7B-F0A72D3A1354}" type="pres">
      <dgm:prSet presAssocID="{6A411B4D-08F6-4A22-987E-EF4F472A8A0B}" presName="Accent" presStyleLbl="bgShp" presStyleIdx="1" presStyleCnt="6"/>
      <dgm:spPr/>
    </dgm:pt>
    <dgm:pt modelId="{E4C40AC4-62A5-4088-91FD-FD0C41DEE7F5}" type="pres">
      <dgm:prSet presAssocID="{6A411B4D-08F6-4A22-987E-EF4F472A8A0B}" presName="Child2" presStyleLbl="node1" presStyleIdx="1" presStyleCnt="6">
        <dgm:presLayoutVars>
          <dgm:chMax val="0"/>
          <dgm:chPref val="0"/>
          <dgm:bulletEnabled val="1"/>
        </dgm:presLayoutVars>
      </dgm:prSet>
      <dgm:spPr/>
    </dgm:pt>
    <dgm:pt modelId="{CB6CE6BF-6599-4308-A70F-20808CED34B6}" type="pres">
      <dgm:prSet presAssocID="{A01E9A96-C1A9-4CF7-A905-333BD96B2AA1}" presName="Accent3" presStyleCnt="0"/>
      <dgm:spPr/>
    </dgm:pt>
    <dgm:pt modelId="{91FBBBBD-C6EE-4E34-AC69-8084EDDB8DAA}" type="pres">
      <dgm:prSet presAssocID="{A01E9A96-C1A9-4CF7-A905-333BD96B2AA1}" presName="Accent" presStyleLbl="bgShp" presStyleIdx="2" presStyleCnt="6"/>
      <dgm:spPr/>
    </dgm:pt>
    <dgm:pt modelId="{492DABEA-DD98-4CE4-8573-E39651C82A1E}" type="pres">
      <dgm:prSet presAssocID="{A01E9A96-C1A9-4CF7-A905-333BD96B2AA1}" presName="Child3" presStyleLbl="node1" presStyleIdx="2" presStyleCnt="6">
        <dgm:presLayoutVars>
          <dgm:chMax val="0"/>
          <dgm:chPref val="0"/>
          <dgm:bulletEnabled val="1"/>
        </dgm:presLayoutVars>
      </dgm:prSet>
      <dgm:spPr/>
    </dgm:pt>
    <dgm:pt modelId="{94D2F33F-3DBA-4194-B46B-D92081B07A2F}" type="pres">
      <dgm:prSet presAssocID="{3490626B-02BC-4BCE-827E-F00884F685AF}" presName="Accent4" presStyleCnt="0"/>
      <dgm:spPr/>
    </dgm:pt>
    <dgm:pt modelId="{E8CB5FAD-C848-43A5-8333-A67F3B466693}" type="pres">
      <dgm:prSet presAssocID="{3490626B-02BC-4BCE-827E-F00884F685AF}" presName="Accent" presStyleLbl="bgShp" presStyleIdx="3" presStyleCnt="6"/>
      <dgm:spPr/>
    </dgm:pt>
    <dgm:pt modelId="{9F8E3616-4309-43A1-A9B6-A0E0B031B90B}" type="pres">
      <dgm:prSet presAssocID="{3490626B-02BC-4BCE-827E-F00884F685AF}" presName="Child4" presStyleLbl="node1" presStyleIdx="3" presStyleCnt="6">
        <dgm:presLayoutVars>
          <dgm:chMax val="0"/>
          <dgm:chPref val="0"/>
          <dgm:bulletEnabled val="1"/>
        </dgm:presLayoutVars>
      </dgm:prSet>
      <dgm:spPr/>
    </dgm:pt>
    <dgm:pt modelId="{ECFF6A49-ABB3-4BE3-AFFD-038D672419C3}" type="pres">
      <dgm:prSet presAssocID="{DF3A83BA-EE7D-495F-AAD5-69D565C7FED3}" presName="Accent5" presStyleCnt="0"/>
      <dgm:spPr/>
    </dgm:pt>
    <dgm:pt modelId="{DB5356A7-435E-4052-8947-343DB57A8EA4}" type="pres">
      <dgm:prSet presAssocID="{DF3A83BA-EE7D-495F-AAD5-69D565C7FED3}" presName="Accent" presStyleLbl="bgShp" presStyleIdx="4" presStyleCnt="6"/>
      <dgm:spPr/>
    </dgm:pt>
    <dgm:pt modelId="{65139858-6DD5-4561-9F9E-C17A496B8102}" type="pres">
      <dgm:prSet presAssocID="{DF3A83BA-EE7D-495F-AAD5-69D565C7FED3}" presName="Child5" presStyleLbl="node1" presStyleIdx="4" presStyleCnt="6">
        <dgm:presLayoutVars>
          <dgm:chMax val="0"/>
          <dgm:chPref val="0"/>
          <dgm:bulletEnabled val="1"/>
        </dgm:presLayoutVars>
      </dgm:prSet>
      <dgm:spPr/>
    </dgm:pt>
    <dgm:pt modelId="{C5AC65CB-1E22-4BB2-B331-348D7CD24450}" type="pres">
      <dgm:prSet presAssocID="{666E04AE-5AA9-4945-A685-4A0153063610}" presName="Accent6" presStyleCnt="0"/>
      <dgm:spPr/>
    </dgm:pt>
    <dgm:pt modelId="{B2416CB1-D1C2-49CD-B62B-C8DDBB8108CA}" type="pres">
      <dgm:prSet presAssocID="{666E04AE-5AA9-4945-A685-4A0153063610}" presName="Accent" presStyleLbl="bgShp" presStyleIdx="5" presStyleCnt="6"/>
      <dgm:spPr/>
    </dgm:pt>
    <dgm:pt modelId="{2D0C7CB7-B9B6-449B-9F18-EF72A7753116}" type="pres">
      <dgm:prSet presAssocID="{666E04AE-5AA9-4945-A685-4A0153063610}" presName="Child6" presStyleLbl="node1" presStyleIdx="5" presStyleCnt="6">
        <dgm:presLayoutVars>
          <dgm:chMax val="0"/>
          <dgm:chPref val="0"/>
          <dgm:bulletEnabled val="1"/>
        </dgm:presLayoutVars>
      </dgm:prSet>
      <dgm:spPr/>
    </dgm:pt>
  </dgm:ptLst>
  <dgm:cxnLst>
    <dgm:cxn modelId="{02EB641C-AC2E-4392-A0FE-C320710FD84F}" srcId="{2CDC2E68-E99E-478D-9345-D1501AABBDA5}" destId="{666E04AE-5AA9-4945-A685-4A0153063610}" srcOrd="5" destOrd="0" parTransId="{659BF31E-BDC1-4C29-AB92-2BFE8F0454EE}" sibTransId="{EEE645AF-CB65-47C0-AA3A-BBAD63144A78}"/>
    <dgm:cxn modelId="{371B3823-A4CA-4F5E-B456-98D362CF8B01}" type="presOf" srcId="{3490626B-02BC-4BCE-827E-F00884F685AF}" destId="{9F8E3616-4309-43A1-A9B6-A0E0B031B90B}" srcOrd="0" destOrd="0" presId="urn:microsoft.com/office/officeart/2011/layout/HexagonRadial"/>
    <dgm:cxn modelId="{84497132-BE4F-4372-B9C8-A4753184D674}" type="presOf" srcId="{6A411B4D-08F6-4A22-987E-EF4F472A8A0B}" destId="{E4C40AC4-62A5-4088-91FD-FD0C41DEE7F5}" srcOrd="0" destOrd="0" presId="urn:microsoft.com/office/officeart/2011/layout/HexagonRadial"/>
    <dgm:cxn modelId="{8AF65B36-BE32-46CC-9D7C-801D3AA061D5}" type="presOf" srcId="{666E04AE-5AA9-4945-A685-4A0153063610}" destId="{2D0C7CB7-B9B6-449B-9F18-EF72A7753116}" srcOrd="0" destOrd="0" presId="urn:microsoft.com/office/officeart/2011/layout/HexagonRadial"/>
    <dgm:cxn modelId="{6A313563-906D-4505-BB79-06DE8D6A547A}" srcId="{C29DF0CE-B0D9-4C01-8019-13D005C8A622}" destId="{2CDC2E68-E99E-478D-9345-D1501AABBDA5}" srcOrd="0" destOrd="0" parTransId="{013C47BF-63A6-438E-968D-78C61C742557}" sibTransId="{DE342D31-A96F-4805-A556-1ACE628E84E5}"/>
    <dgm:cxn modelId="{5AEB9245-06A9-4704-A99C-7F52E7EE4421}" srcId="{2CDC2E68-E99E-478D-9345-D1501AABBDA5}" destId="{3490626B-02BC-4BCE-827E-F00884F685AF}" srcOrd="3" destOrd="0" parTransId="{9E9ED6E8-BC29-4C85-82A8-A8295FFEC6BE}" sibTransId="{44D22FD0-39DE-49F4-81A9-A7200C34145C}"/>
    <dgm:cxn modelId="{CB51676F-A7A0-4163-84B2-1A6D6BF290A3}" srcId="{2CDC2E68-E99E-478D-9345-D1501AABBDA5}" destId="{6A411B4D-08F6-4A22-987E-EF4F472A8A0B}" srcOrd="1" destOrd="0" parTransId="{0C2F815A-3C73-484F-81B6-D8EE78D2CC9D}" sibTransId="{6B268895-2866-4BE8-9555-0D25090F301F}"/>
    <dgm:cxn modelId="{6A182A56-9B3F-456B-8FF6-F40AB781CC3A}" type="presOf" srcId="{C29DF0CE-B0D9-4C01-8019-13D005C8A622}" destId="{ADFFF50F-26ED-4DF9-A786-82F6FDFDE32D}" srcOrd="0" destOrd="0" presId="urn:microsoft.com/office/officeart/2011/layout/HexagonRadial"/>
    <dgm:cxn modelId="{DFEB3B76-8E4E-4E77-A2C0-E9491A0E42E8}" srcId="{2CDC2E68-E99E-478D-9345-D1501AABBDA5}" destId="{DF3A83BA-EE7D-495F-AAD5-69D565C7FED3}" srcOrd="4" destOrd="0" parTransId="{A326A8D3-2DC5-43E8-9A9A-D0D73FA5CF98}" sibTransId="{9ED97D70-AE76-4936-B5A7-BCA41907B0DF}"/>
    <dgm:cxn modelId="{821C3382-93EF-4DC8-ADFF-9572DDC234FD}" type="presOf" srcId="{A01E9A96-C1A9-4CF7-A905-333BD96B2AA1}" destId="{492DABEA-DD98-4CE4-8573-E39651C82A1E}" srcOrd="0" destOrd="0" presId="urn:microsoft.com/office/officeart/2011/layout/HexagonRadial"/>
    <dgm:cxn modelId="{CEC25089-E8E5-428F-A52D-8E18DBBE73F7}" srcId="{2CDC2E68-E99E-478D-9345-D1501AABBDA5}" destId="{9C4B6A84-B9A2-446C-BDB8-95F435E02400}" srcOrd="0" destOrd="0" parTransId="{80A9DC11-CDBA-4BEA-96D9-6E427AB3394D}" sibTransId="{EB0DCCB5-1DE8-41BD-A1AC-B0EDB428409C}"/>
    <dgm:cxn modelId="{9CC771A5-630B-4402-8579-B601F3C6AB42}" type="presOf" srcId="{9C4B6A84-B9A2-446C-BDB8-95F435E02400}" destId="{7E3E8989-B856-4E14-81CF-B5BF6A3D60A8}" srcOrd="0" destOrd="0" presId="urn:microsoft.com/office/officeart/2011/layout/HexagonRadial"/>
    <dgm:cxn modelId="{99BB64D5-A751-49A2-B159-FDC99C2D4FA7}" type="presOf" srcId="{DF3A83BA-EE7D-495F-AAD5-69D565C7FED3}" destId="{65139858-6DD5-4561-9F9E-C17A496B8102}" srcOrd="0" destOrd="0" presId="urn:microsoft.com/office/officeart/2011/layout/HexagonRadial"/>
    <dgm:cxn modelId="{A8EC63DC-B329-4735-999E-105ED6ABEC7E}" type="presOf" srcId="{2CDC2E68-E99E-478D-9345-D1501AABBDA5}" destId="{9757F35A-66D0-4AFD-BE0E-8C2ACE3EF68A}" srcOrd="0" destOrd="0" presId="urn:microsoft.com/office/officeart/2011/layout/HexagonRadial"/>
    <dgm:cxn modelId="{47987FE0-1447-4341-969C-96979B83091F}" srcId="{2CDC2E68-E99E-478D-9345-D1501AABBDA5}" destId="{A01E9A96-C1A9-4CF7-A905-333BD96B2AA1}" srcOrd="2" destOrd="0" parTransId="{A70899B2-A0B6-402B-A5D6-8892D15D694C}" sibTransId="{A83939C1-8C30-477C-9014-6D7B8C2353E9}"/>
    <dgm:cxn modelId="{72E4E212-F4C6-4A01-9A72-70FB92F4DB81}" type="presParOf" srcId="{ADFFF50F-26ED-4DF9-A786-82F6FDFDE32D}" destId="{9757F35A-66D0-4AFD-BE0E-8C2ACE3EF68A}" srcOrd="0" destOrd="0" presId="urn:microsoft.com/office/officeart/2011/layout/HexagonRadial"/>
    <dgm:cxn modelId="{C8FE9E86-0D4D-44B2-994C-62B78884E12B}" type="presParOf" srcId="{ADFFF50F-26ED-4DF9-A786-82F6FDFDE32D}" destId="{FD5401F8-BEA3-4D5D-95A0-F1A49B225578}" srcOrd="1" destOrd="0" presId="urn:microsoft.com/office/officeart/2011/layout/HexagonRadial"/>
    <dgm:cxn modelId="{8F77067A-DF6E-458D-9BF8-0A51616E7B14}" type="presParOf" srcId="{FD5401F8-BEA3-4D5D-95A0-F1A49B225578}" destId="{0ABD5BE3-7811-4701-A5B7-8B61BEAF9E4B}" srcOrd="0" destOrd="0" presId="urn:microsoft.com/office/officeart/2011/layout/HexagonRadial"/>
    <dgm:cxn modelId="{5C10790B-434E-4DFC-BE39-BA28F9CEAF22}" type="presParOf" srcId="{ADFFF50F-26ED-4DF9-A786-82F6FDFDE32D}" destId="{7E3E8989-B856-4E14-81CF-B5BF6A3D60A8}" srcOrd="2" destOrd="0" presId="urn:microsoft.com/office/officeart/2011/layout/HexagonRadial"/>
    <dgm:cxn modelId="{FBF79E3E-94A3-4F85-B96B-961C0920447B}" type="presParOf" srcId="{ADFFF50F-26ED-4DF9-A786-82F6FDFDE32D}" destId="{F7860933-426B-41E6-A963-0D99578D116C}" srcOrd="3" destOrd="0" presId="urn:microsoft.com/office/officeart/2011/layout/HexagonRadial"/>
    <dgm:cxn modelId="{C16771A5-0822-47B5-9995-1C39F8A5C986}" type="presParOf" srcId="{F7860933-426B-41E6-A963-0D99578D116C}" destId="{F40BF0CE-9C17-42E8-8E7B-F0A72D3A1354}" srcOrd="0" destOrd="0" presId="urn:microsoft.com/office/officeart/2011/layout/HexagonRadial"/>
    <dgm:cxn modelId="{F35A175C-BE15-45F2-AAB9-7D89BAEAF397}" type="presParOf" srcId="{ADFFF50F-26ED-4DF9-A786-82F6FDFDE32D}" destId="{E4C40AC4-62A5-4088-91FD-FD0C41DEE7F5}" srcOrd="4" destOrd="0" presId="urn:microsoft.com/office/officeart/2011/layout/HexagonRadial"/>
    <dgm:cxn modelId="{CE8D4752-7958-4263-9595-CCC525ACF359}" type="presParOf" srcId="{ADFFF50F-26ED-4DF9-A786-82F6FDFDE32D}" destId="{CB6CE6BF-6599-4308-A70F-20808CED34B6}" srcOrd="5" destOrd="0" presId="urn:microsoft.com/office/officeart/2011/layout/HexagonRadial"/>
    <dgm:cxn modelId="{6219DF4E-3785-435E-8400-0697BDDCF6FF}" type="presParOf" srcId="{CB6CE6BF-6599-4308-A70F-20808CED34B6}" destId="{91FBBBBD-C6EE-4E34-AC69-8084EDDB8DAA}" srcOrd="0" destOrd="0" presId="urn:microsoft.com/office/officeart/2011/layout/HexagonRadial"/>
    <dgm:cxn modelId="{DC564699-B9D7-4FCF-AC9C-09075A664B8A}" type="presParOf" srcId="{ADFFF50F-26ED-4DF9-A786-82F6FDFDE32D}" destId="{492DABEA-DD98-4CE4-8573-E39651C82A1E}" srcOrd="6" destOrd="0" presId="urn:microsoft.com/office/officeart/2011/layout/HexagonRadial"/>
    <dgm:cxn modelId="{6CEDAD33-F9BB-4DDC-BCB2-AD4AA96AB47F}" type="presParOf" srcId="{ADFFF50F-26ED-4DF9-A786-82F6FDFDE32D}" destId="{94D2F33F-3DBA-4194-B46B-D92081B07A2F}" srcOrd="7" destOrd="0" presId="urn:microsoft.com/office/officeart/2011/layout/HexagonRadial"/>
    <dgm:cxn modelId="{325B3BF9-FAF1-44FD-89C9-7CDD9A369C65}" type="presParOf" srcId="{94D2F33F-3DBA-4194-B46B-D92081B07A2F}" destId="{E8CB5FAD-C848-43A5-8333-A67F3B466693}" srcOrd="0" destOrd="0" presId="urn:microsoft.com/office/officeart/2011/layout/HexagonRadial"/>
    <dgm:cxn modelId="{2E949D86-506A-4A5D-AA78-156DC2CADB3E}" type="presParOf" srcId="{ADFFF50F-26ED-4DF9-A786-82F6FDFDE32D}" destId="{9F8E3616-4309-43A1-A9B6-A0E0B031B90B}" srcOrd="8" destOrd="0" presId="urn:microsoft.com/office/officeart/2011/layout/HexagonRadial"/>
    <dgm:cxn modelId="{135F2DBF-A871-42BF-81D6-0BDFCEB39497}" type="presParOf" srcId="{ADFFF50F-26ED-4DF9-A786-82F6FDFDE32D}" destId="{ECFF6A49-ABB3-4BE3-AFFD-038D672419C3}" srcOrd="9" destOrd="0" presId="urn:microsoft.com/office/officeart/2011/layout/HexagonRadial"/>
    <dgm:cxn modelId="{F0F7C56D-35DA-4673-BFF2-802E2E834560}" type="presParOf" srcId="{ECFF6A49-ABB3-4BE3-AFFD-038D672419C3}" destId="{DB5356A7-435E-4052-8947-343DB57A8EA4}" srcOrd="0" destOrd="0" presId="urn:microsoft.com/office/officeart/2011/layout/HexagonRadial"/>
    <dgm:cxn modelId="{46141D24-98B4-4E34-93FC-E4B4F7B55004}" type="presParOf" srcId="{ADFFF50F-26ED-4DF9-A786-82F6FDFDE32D}" destId="{65139858-6DD5-4561-9F9E-C17A496B8102}" srcOrd="10" destOrd="0" presId="urn:microsoft.com/office/officeart/2011/layout/HexagonRadial"/>
    <dgm:cxn modelId="{A0183619-61F0-4657-8177-6DBB3036B929}" type="presParOf" srcId="{ADFFF50F-26ED-4DF9-A786-82F6FDFDE32D}" destId="{C5AC65CB-1E22-4BB2-B331-348D7CD24450}" srcOrd="11" destOrd="0" presId="urn:microsoft.com/office/officeart/2011/layout/HexagonRadial"/>
    <dgm:cxn modelId="{32FE81EF-A384-4066-81F4-E337E9C1AFB4}" type="presParOf" srcId="{C5AC65CB-1E22-4BB2-B331-348D7CD24450}" destId="{B2416CB1-D1C2-49CD-B62B-C8DDBB8108CA}" srcOrd="0" destOrd="0" presId="urn:microsoft.com/office/officeart/2011/layout/HexagonRadial"/>
    <dgm:cxn modelId="{D99C2F9A-B54F-4A40-9DA4-719601B9B760}" type="presParOf" srcId="{ADFFF50F-26ED-4DF9-A786-82F6FDFDE32D}" destId="{2D0C7CB7-B9B6-449B-9F18-EF72A7753116}"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7F35A-66D0-4AFD-BE0E-8C2ACE3EF68A}">
      <dsp:nvSpPr>
        <dsp:cNvPr id="0" name=""/>
        <dsp:cNvSpPr/>
      </dsp:nvSpPr>
      <dsp:spPr>
        <a:xfrm>
          <a:off x="1698484" y="1403741"/>
          <a:ext cx="1784216" cy="1543419"/>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Lorem Ipsum</a:t>
          </a:r>
        </a:p>
      </dsp:txBody>
      <dsp:txXfrm>
        <a:off x="1994154" y="1659507"/>
        <a:ext cx="1192876" cy="1031887"/>
      </dsp:txXfrm>
    </dsp:sp>
    <dsp:sp modelId="{F40BF0CE-9C17-42E8-8E7B-F0A72D3A1354}">
      <dsp:nvSpPr>
        <dsp:cNvPr id="0" name=""/>
        <dsp:cNvSpPr/>
      </dsp:nvSpPr>
      <dsp:spPr>
        <a:xfrm>
          <a:off x="2815746" y="665319"/>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E3E8989-B856-4E14-81CF-B5BF6A3D60A8}">
      <dsp:nvSpPr>
        <dsp:cNvPr id="0" name=""/>
        <dsp:cNvSpPr/>
      </dsp:nvSpPr>
      <dsp:spPr>
        <a:xfrm>
          <a:off x="1862836" y="0"/>
          <a:ext cx="1462152" cy="1264933"/>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01</a:t>
          </a:r>
        </a:p>
      </dsp:txBody>
      <dsp:txXfrm>
        <a:off x="2105146" y="209626"/>
        <a:ext cx="977532" cy="845681"/>
      </dsp:txXfrm>
    </dsp:sp>
    <dsp:sp modelId="{91FBBBBD-C6EE-4E34-AC69-8084EDDB8DAA}">
      <dsp:nvSpPr>
        <dsp:cNvPr id="0" name=""/>
        <dsp:cNvSpPr/>
      </dsp:nvSpPr>
      <dsp:spPr>
        <a:xfrm>
          <a:off x="3601399" y="1749673"/>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4C40AC4-62A5-4088-91FD-FD0C41DEE7F5}">
      <dsp:nvSpPr>
        <dsp:cNvPr id="0" name=""/>
        <dsp:cNvSpPr/>
      </dsp:nvSpPr>
      <dsp:spPr>
        <a:xfrm>
          <a:off x="3203800" y="778019"/>
          <a:ext cx="1462152" cy="1264933"/>
        </a:xfrm>
        <a:prstGeom prst="hexagon">
          <a:avLst>
            <a:gd name="adj" fmla="val 2857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02</a:t>
          </a:r>
        </a:p>
      </dsp:txBody>
      <dsp:txXfrm>
        <a:off x="3446110" y="987645"/>
        <a:ext cx="977532" cy="845681"/>
      </dsp:txXfrm>
    </dsp:sp>
    <dsp:sp modelId="{E8CB5FAD-C848-43A5-8333-A67F3B466693}">
      <dsp:nvSpPr>
        <dsp:cNvPr id="0" name=""/>
        <dsp:cNvSpPr/>
      </dsp:nvSpPr>
      <dsp:spPr>
        <a:xfrm>
          <a:off x="3055634" y="2973704"/>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92DABEA-DD98-4CE4-8573-E39651C82A1E}">
      <dsp:nvSpPr>
        <dsp:cNvPr id="0" name=""/>
        <dsp:cNvSpPr/>
      </dsp:nvSpPr>
      <dsp:spPr>
        <a:xfrm>
          <a:off x="3203800" y="2307514"/>
          <a:ext cx="1462152" cy="1264933"/>
        </a:xfrm>
        <a:prstGeom prst="hexagon">
          <a:avLst>
            <a:gd name="adj" fmla="val 2857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03</a:t>
          </a:r>
        </a:p>
      </dsp:txBody>
      <dsp:txXfrm>
        <a:off x="3446110" y="2517140"/>
        <a:ext cx="977532" cy="845681"/>
      </dsp:txXfrm>
    </dsp:sp>
    <dsp:sp modelId="{DB5356A7-435E-4052-8947-343DB57A8EA4}">
      <dsp:nvSpPr>
        <dsp:cNvPr id="0" name=""/>
        <dsp:cNvSpPr/>
      </dsp:nvSpPr>
      <dsp:spPr>
        <a:xfrm>
          <a:off x="1701804" y="3100763"/>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F8E3616-4309-43A1-A9B6-A0E0B031B90B}">
      <dsp:nvSpPr>
        <dsp:cNvPr id="0" name=""/>
        <dsp:cNvSpPr/>
      </dsp:nvSpPr>
      <dsp:spPr>
        <a:xfrm>
          <a:off x="1862836" y="3086404"/>
          <a:ext cx="1462152" cy="1264933"/>
        </a:xfrm>
        <a:prstGeom prst="hexagon">
          <a:avLst>
            <a:gd name="adj" fmla="val 28570"/>
            <a:gd name="vf" fmla="val 1154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04</a:t>
          </a:r>
        </a:p>
      </dsp:txBody>
      <dsp:txXfrm>
        <a:off x="2105146" y="3296030"/>
        <a:ext cx="977532" cy="845681"/>
      </dsp:txXfrm>
    </dsp:sp>
    <dsp:sp modelId="{B2416CB1-D1C2-49CD-B62B-C8DDBB8108CA}">
      <dsp:nvSpPr>
        <dsp:cNvPr id="0" name=""/>
        <dsp:cNvSpPr/>
      </dsp:nvSpPr>
      <dsp:spPr>
        <a:xfrm>
          <a:off x="903285" y="2016845"/>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5139858-6DD5-4561-9F9E-C17A496B8102}">
      <dsp:nvSpPr>
        <dsp:cNvPr id="0" name=""/>
        <dsp:cNvSpPr/>
      </dsp:nvSpPr>
      <dsp:spPr>
        <a:xfrm>
          <a:off x="515646" y="2308384"/>
          <a:ext cx="1462152" cy="1264933"/>
        </a:xfrm>
        <a:prstGeom prst="hexagon">
          <a:avLst>
            <a:gd name="adj" fmla="val 28570"/>
            <a:gd name="vf" fmla="val 11547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05</a:t>
          </a:r>
        </a:p>
      </dsp:txBody>
      <dsp:txXfrm>
        <a:off x="757956" y="2518010"/>
        <a:ext cx="977532" cy="845681"/>
      </dsp:txXfrm>
    </dsp:sp>
    <dsp:sp modelId="{2D0C7CB7-B9B6-449B-9F18-EF72A7753116}">
      <dsp:nvSpPr>
        <dsp:cNvPr id="0" name=""/>
        <dsp:cNvSpPr/>
      </dsp:nvSpPr>
      <dsp:spPr>
        <a:xfrm>
          <a:off x="515646" y="776278"/>
          <a:ext cx="1462152" cy="1264933"/>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06</a:t>
          </a:r>
        </a:p>
      </dsp:txBody>
      <dsp:txXfrm>
        <a:off x="757956" y="985904"/>
        <a:ext cx="977532" cy="845681"/>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2/6/2021</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‹N°›</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2/6/2021</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‹N°›</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Page d’accueil</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52343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590651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852387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3584205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3552511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372831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324157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3712232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768886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357479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2069290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noProof="0" dirty="0">
                <a:solidFill>
                  <a:prstClr val="black"/>
                </a:solidFill>
              </a:rPr>
              <a:t>Page de bienvenue </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3434645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20</a:t>
            </a:fld>
            <a:endParaRPr lang="en-US"/>
          </a:p>
        </p:txBody>
      </p:sp>
    </p:spTree>
    <p:extLst>
      <p:ext uri="{BB962C8B-B14F-4D97-AF65-F5344CB8AC3E}">
        <p14:creationId xmlns:p14="http://schemas.microsoft.com/office/powerpoint/2010/main" val="3206035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21</a:t>
            </a:fld>
            <a:endParaRPr lang="en-US"/>
          </a:p>
        </p:txBody>
      </p:sp>
    </p:spTree>
    <p:extLst>
      <p:ext uri="{BB962C8B-B14F-4D97-AF65-F5344CB8AC3E}">
        <p14:creationId xmlns:p14="http://schemas.microsoft.com/office/powerpoint/2010/main" val="3828291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128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2392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261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194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26</a:t>
            </a:fld>
            <a:endParaRPr lang="en-US"/>
          </a:p>
        </p:txBody>
      </p:sp>
    </p:spTree>
    <p:extLst>
      <p:ext uri="{BB962C8B-B14F-4D97-AF65-F5344CB8AC3E}">
        <p14:creationId xmlns:p14="http://schemas.microsoft.com/office/powerpoint/2010/main" val="2595888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Sommaire</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167656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noProof="0" dirty="0">
                <a:solidFill>
                  <a:prstClr val="black"/>
                </a:solidFill>
              </a:rPr>
              <a:t>Premier chapitre : Quels problèmes cherchons nous à résoudre ?</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72269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Prenons Word comme exemple. La barre d’outil est équipée d’un ensemble de boutons qui permettent d’effectuer diverses opérations dans l’éditeur. On peut donc imaginer une classe Bouton qui peut être utilisée pour les boutons de la barre d’outils ou pour les boutons génériques des différentes boîtes de dialogue.</a:t>
            </a:r>
          </a:p>
          <a:p>
            <a:endParaRPr lang="fr-FR" dirty="0"/>
          </a:p>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1735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444444"/>
                </a:solidFill>
                <a:effectLst/>
                <a:latin typeface="PT Sans"/>
              </a:rPr>
              <a:t>Ces boutons se ressemblent, mais ils sont censés effectuer des actions différentes. On peut imaginer que le plus simple serait de créer des classes enfants qui hériteraient de la classe Bouton. Ces classes enfants vont contenir le code exécuté lors d’un clic sur un bouton.</a:t>
            </a:r>
          </a:p>
          <a:p>
            <a:endParaRPr lang="fr-FR" dirty="0"/>
          </a:p>
          <a:p>
            <a:r>
              <a:rPr lang="fr-FR" dirty="0"/>
              <a:t>On peut remarquer que cette approche comporte pas mal de défauts! </a:t>
            </a:r>
          </a:p>
          <a:p>
            <a:r>
              <a:rPr lang="fr-FR" dirty="0"/>
              <a:t>D’abord, on crée énormément de classes filles. A chaque modification de la classe Bouton, on augmente les risques de créer des effets de bords non désirés sur les classes qui en héritent. </a:t>
            </a:r>
          </a:p>
          <a:p>
            <a:endParaRPr lang="fr-FR" dirty="0"/>
          </a:p>
          <a:p>
            <a:r>
              <a:rPr lang="fr-FR" dirty="0"/>
              <a:t>Du coup, notre interface graphique devient un peu trop dépendante du code volatile de la logique métier.</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192168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solidFill>
                  <a:prstClr val="black"/>
                </a:solidFill>
              </a:rPr>
              <a:t>Second défaut majeur, certaines opérations doivent être appelées depuis différents endroits. Par exemple, pour mettre en gras du texte.</a:t>
            </a:r>
          </a:p>
          <a:p>
            <a:r>
              <a:rPr lang="fr-FR" sz="1200" dirty="0">
                <a:solidFill>
                  <a:prstClr val="black"/>
                </a:solidFill>
              </a:rPr>
              <a:t>Si nous n’avions qu’une barre d’outils, il n’y aurait aucun problème à implémenter les différentes actions dans les classes filles du bouton correspondantes. </a:t>
            </a:r>
          </a:p>
          <a:p>
            <a:r>
              <a:rPr lang="fr-FR" sz="1200" dirty="0">
                <a:solidFill>
                  <a:prstClr val="black"/>
                </a:solidFill>
              </a:rPr>
              <a:t>Mais ici, on peut voir que pour mettre du texte en gras, on peut utiliser 4 biais différents (au minimum) On devrait donc dupliquer le code de ces actions dans plusieurs classes ou rendre les menus dépendants des boutons, ce qui serait encore pire !</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1346694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Nous allons donc aborder les solutions plus tard dans la présentation !</a:t>
            </a:r>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129486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repart </a:t>
            </a:r>
            <a:r>
              <a:rPr lang="fr-FR"/>
              <a:t>sur Word !</a:t>
            </a:r>
            <a:endParaRPr lang="fr-FR" dirty="0"/>
          </a:p>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142942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fr-FR"/>
              <a:t>Command &amp; Memento - Aurélien BOUDIER</a:t>
            </a:r>
            <a:endParaRPr lang="en-US"/>
          </a:p>
        </p:txBody>
      </p:sp>
    </p:spTree>
    <p:extLst>
      <p:ext uri="{BB962C8B-B14F-4D97-AF65-F5344CB8AC3E}">
        <p14:creationId xmlns:p14="http://schemas.microsoft.com/office/powerpoint/2010/main" val="126408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r>
              <a:rPr lang="fr-FR"/>
              <a:t>04 février 2021</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‹N°›</a:t>
            </a:fld>
            <a:endParaRPr lang="en-US"/>
          </a:p>
        </p:txBody>
      </p:sp>
    </p:spTree>
    <p:extLst>
      <p:ext uri="{BB962C8B-B14F-4D97-AF65-F5344CB8AC3E}">
        <p14:creationId xmlns:p14="http://schemas.microsoft.com/office/powerpoint/2010/main" val="9664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fr-FR"/>
              <a:t>04 février 2021</a:t>
            </a:r>
            <a:endParaRPr lang="en-US"/>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fr-FR"/>
              <a:t>Command &amp; Memento - Aurélien BOUDIER</a:t>
            </a:r>
            <a:endParaRPr lang="en-US"/>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4179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502132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fr-FR"/>
              <a:t>04 février 2021</a:t>
            </a:r>
            <a:endParaRPr lang="en-US"/>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fr-FR"/>
              <a:t>Command &amp; Memento - Aurélien BOUDIER</a:t>
            </a:r>
            <a:endParaRPr lang="en-US"/>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81712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3770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fr-FR"/>
              <a:t>Command &amp; Memento - Aurélien BOUDIER</a:t>
            </a:r>
            <a:endParaRPr lang="en-US"/>
          </a:p>
        </p:txBody>
      </p:sp>
    </p:spTree>
    <p:extLst>
      <p:ext uri="{BB962C8B-B14F-4D97-AF65-F5344CB8AC3E}">
        <p14:creationId xmlns:p14="http://schemas.microsoft.com/office/powerpoint/2010/main" val="427953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369130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00726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00353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56639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‹N°›</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Lst>
  <p:hf sldNum="0"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sldNum="0"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sldNum="0"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23.svg"/><Relationship Id="rId26" Type="http://schemas.openxmlformats.org/officeDocument/2006/relationships/image" Target="../media/image31.sv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notesSlide" Target="../notesSlides/notesSlide21.xml"/><Relationship Id="rId16" Type="http://schemas.openxmlformats.org/officeDocument/2006/relationships/image" Target="../media/image21.svg"/><Relationship Id="rId20" Type="http://schemas.openxmlformats.org/officeDocument/2006/relationships/image" Target="../media/image25.svg"/><Relationship Id="rId1" Type="http://schemas.openxmlformats.org/officeDocument/2006/relationships/slideLayout" Target="../slideLayouts/slideLayout15.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29.sv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svg"/><Relationship Id="rId19" Type="http://schemas.openxmlformats.org/officeDocument/2006/relationships/image" Target="../media/image24.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27.sv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3161928" y="2815186"/>
            <a:ext cx="5868144" cy="1031267"/>
          </a:xfrm>
        </p:spPr>
        <p:txBody>
          <a:bodyPr/>
          <a:lstStyle/>
          <a:p>
            <a:r>
              <a:rPr lang="en-US" dirty="0"/>
              <a:t>Design patterns</a:t>
            </a:r>
          </a:p>
        </p:txBody>
      </p:sp>
      <p:sp>
        <p:nvSpPr>
          <p:cNvPr id="7" name="Subtitle 6">
            <a:extLst>
              <a:ext uri="{FF2B5EF4-FFF2-40B4-BE49-F238E27FC236}">
                <a16:creationId xmlns:a16="http://schemas.microsoft.com/office/drawing/2014/main" id="{E6DCAC89-5D68-4BB2-9B66-DFA32988EB16}"/>
              </a:ext>
            </a:extLst>
          </p:cNvPr>
          <p:cNvSpPr>
            <a:spLocks noGrp="1"/>
          </p:cNvSpPr>
          <p:nvPr>
            <p:ph type="subTitle" idx="1"/>
          </p:nvPr>
        </p:nvSpPr>
        <p:spPr>
          <a:xfrm>
            <a:off x="3161928" y="4088682"/>
            <a:ext cx="5868144" cy="708470"/>
          </a:xfrm>
        </p:spPr>
        <p:txBody>
          <a:bodyPr>
            <a:normAutofit/>
          </a:bodyPr>
          <a:lstStyle/>
          <a:p>
            <a:r>
              <a:rPr lang="en-US" sz="3600" dirty="0"/>
              <a:t>Command &amp; Memento</a:t>
            </a:r>
          </a:p>
        </p:txBody>
      </p:sp>
      <p:sp>
        <p:nvSpPr>
          <p:cNvPr id="2" name="Date Placeholder 1">
            <a:extLst>
              <a:ext uri="{FF2B5EF4-FFF2-40B4-BE49-F238E27FC236}">
                <a16:creationId xmlns:a16="http://schemas.microsoft.com/office/drawing/2014/main" id="{E1D71DAE-005A-4FC6-A25D-DF2F88776A1C}"/>
              </a:ext>
            </a:extLst>
          </p:cNvPr>
          <p:cNvSpPr>
            <a:spLocks noGrp="1"/>
          </p:cNvSpPr>
          <p:nvPr>
            <p:ph type="dt" sz="half" idx="10"/>
          </p:nvPr>
        </p:nvSpPr>
        <p:spPr/>
        <p:txBody>
          <a:bodyPr/>
          <a:lstStyle/>
          <a:p>
            <a:r>
              <a:rPr lang="fr-FR"/>
              <a:t>04 février 2021</a:t>
            </a:r>
            <a:endParaRPr lang="en-US"/>
          </a:p>
        </p:txBody>
      </p:sp>
      <p:sp>
        <p:nvSpPr>
          <p:cNvPr id="3" name="Footer Placeholder 2">
            <a:extLst>
              <a:ext uri="{FF2B5EF4-FFF2-40B4-BE49-F238E27FC236}">
                <a16:creationId xmlns:a16="http://schemas.microsoft.com/office/drawing/2014/main" id="{01D587A3-83C9-4BD3-979A-A21E1143F1CC}"/>
              </a:ext>
            </a:extLst>
          </p:cNvPr>
          <p:cNvSpPr>
            <a:spLocks noGrp="1"/>
          </p:cNvSpPr>
          <p:nvPr>
            <p:ph type="ftr" sz="quarter" idx="11"/>
          </p:nvPr>
        </p:nvSpPr>
        <p:spPr/>
        <p:txBody>
          <a:bodyPr/>
          <a:lstStyle/>
          <a:p>
            <a:r>
              <a:rPr lang="fr-FR"/>
              <a:t>Command &amp; Memento - Aurélien BOUDIER</a:t>
            </a:r>
            <a:endParaRPr lang="en-US" dirty="0"/>
          </a:p>
        </p:txBody>
      </p:sp>
      <p:pic>
        <p:nvPicPr>
          <p:cNvPr id="12" name="Picture 2">
            <a:extLst>
              <a:ext uri="{FF2B5EF4-FFF2-40B4-BE49-F238E27FC236}">
                <a16:creationId xmlns:a16="http://schemas.microsoft.com/office/drawing/2014/main" id="{B0047B4E-1CB6-4C7B-9494-D39AD7BFBC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631" b="6955"/>
          <a:stretch/>
        </p:blipFill>
        <p:spPr bwMode="auto">
          <a:xfrm>
            <a:off x="325219" y="260648"/>
            <a:ext cx="2451727"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00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 </a:t>
            </a:r>
            <a:br>
              <a:rPr lang="fr-FR" dirty="0"/>
            </a:br>
            <a:r>
              <a:rPr lang="fr-FR" dirty="0"/>
              <a:t>pattern command</a:t>
            </a:r>
          </a:p>
        </p:txBody>
      </p:sp>
      <p:sp>
        <p:nvSpPr>
          <p:cNvPr id="16" name="Text Placeholder 15"/>
          <p:cNvSpPr>
            <a:spLocks noGrp="1"/>
          </p:cNvSpPr>
          <p:nvPr>
            <p:ph type="body" idx="1"/>
          </p:nvPr>
        </p:nvSpPr>
        <p:spPr/>
        <p:txBody>
          <a:bodyPr>
            <a:noAutofit/>
          </a:bodyPr>
          <a:lstStyle/>
          <a:p>
            <a:r>
              <a:rPr lang="fr-FR" dirty="0"/>
              <a:t>« Cuisine, une sauvegarde pour la 4 s’il vous plait !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19446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 </a:t>
            </a:r>
            <a:br>
              <a:rPr lang="fr-FR" dirty="0"/>
            </a:br>
            <a:r>
              <a:rPr lang="fr-FR" dirty="0"/>
              <a:t>pattern memento</a:t>
            </a:r>
          </a:p>
        </p:txBody>
      </p:sp>
      <p:sp>
        <p:nvSpPr>
          <p:cNvPr id="16" name="Text Placeholder 15"/>
          <p:cNvSpPr>
            <a:spLocks noGrp="1"/>
          </p:cNvSpPr>
          <p:nvPr>
            <p:ph type="body" idx="1"/>
          </p:nvPr>
        </p:nvSpPr>
        <p:spPr/>
        <p:txBody>
          <a:bodyPr>
            <a:noAutofit/>
          </a:bodyPr>
          <a:lstStyle/>
          <a:p>
            <a:r>
              <a:rPr lang="fr-FR" dirty="0"/>
              <a:t>La mémoire est mère de la sagesse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339928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d’une </a:t>
            </a:r>
            <a:br>
              <a:rPr lang="fr-FR" dirty="0"/>
            </a:br>
            <a:r>
              <a:rPr lang="fr-FR" dirty="0"/>
              <a:t>petite implémentation</a:t>
            </a:r>
          </a:p>
        </p:txBody>
      </p:sp>
      <p:sp>
        <p:nvSpPr>
          <p:cNvPr id="16" name="Text Placeholder 15"/>
          <p:cNvSpPr>
            <a:spLocks noGrp="1"/>
          </p:cNvSpPr>
          <p:nvPr>
            <p:ph type="body" idx="1"/>
          </p:nvPr>
        </p:nvSpPr>
        <p:spPr/>
        <p:txBody>
          <a:bodyPr>
            <a:noAutofit/>
          </a:bodyPr>
          <a:lstStyle/>
          <a:p>
            <a:r>
              <a:rPr lang="fr-FR" dirty="0"/>
              <a:t>Microsoft Word peut trembler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565046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Diagrammes génériques</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376558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Avantages &amp; </a:t>
            </a:r>
            <a:br>
              <a:rPr lang="fr-FR" dirty="0"/>
            </a:br>
            <a:r>
              <a:rPr lang="fr-FR" dirty="0"/>
              <a:t>désavantages</a:t>
            </a:r>
          </a:p>
        </p:txBody>
      </p:sp>
      <p:sp>
        <p:nvSpPr>
          <p:cNvPr id="16" name="Text Placeholder 15"/>
          <p:cNvSpPr>
            <a:spLocks noGrp="1"/>
          </p:cNvSpPr>
          <p:nvPr>
            <p:ph type="body" idx="1"/>
          </p:nvPr>
        </p:nvSpPr>
        <p:spPr/>
        <p:txBody>
          <a:bodyPr>
            <a:noAutofit/>
          </a:bodyPr>
          <a:lstStyle/>
          <a:p>
            <a:r>
              <a:rPr lang="fr-FR" dirty="0"/>
              <a:t>Tout avantage a ses inconvénients et réciproquement</a:t>
            </a:r>
            <a:endParaRPr lang="en-US" dirty="0"/>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363315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a:t>Use a title with </a:t>
            </a:r>
            <a:r>
              <a:rPr lang="en-US" dirty="0">
                <a:solidFill>
                  <a:schemeClr val="accent2"/>
                </a:solidFill>
              </a:rPr>
              <a:t>specific</a:t>
            </a:r>
            <a:r>
              <a:rPr lang="en-US" dirty="0"/>
              <a:t> &amp; </a:t>
            </a:r>
            <a:r>
              <a:rPr lang="en-US" dirty="0">
                <a:solidFill>
                  <a:schemeClr val="accent2"/>
                </a:solidFill>
              </a:rPr>
              <a:t>relevant</a:t>
            </a:r>
            <a:r>
              <a:rPr lang="en-US" dirty="0"/>
              <a:t> (only) content</a:t>
            </a:r>
          </a:p>
        </p:txBody>
      </p:sp>
      <p:sp>
        <p:nvSpPr>
          <p:cNvPr id="10" name="Content Placeholder 9"/>
          <p:cNvSpPr>
            <a:spLocks noGrp="1"/>
          </p:cNvSpPr>
          <p:nvPr>
            <p:ph idx="1"/>
          </p:nvPr>
        </p:nvSpPr>
        <p:spPr/>
        <p:txBody>
          <a:bodyPr>
            <a:normAutofit/>
          </a:bodyPr>
          <a:lstStyle/>
          <a:p>
            <a:pPr marL="511175" indent="-511175"/>
            <a:r>
              <a:rPr lang="en-US" dirty="0"/>
              <a:t>People </a:t>
            </a:r>
            <a:r>
              <a:rPr lang="en-US" cap="all" dirty="0">
                <a:solidFill>
                  <a:schemeClr val="accent3"/>
                </a:solidFill>
              </a:rPr>
              <a:t>can’t</a:t>
            </a:r>
            <a:r>
              <a:rPr lang="en-US" dirty="0"/>
              <a:t> listen while reading your slide.</a:t>
            </a:r>
          </a:p>
          <a:p>
            <a:pPr marL="511175" indent="-511175"/>
            <a:r>
              <a:rPr lang="en-US" dirty="0"/>
              <a:t>Always stick to the </a:t>
            </a:r>
            <a:r>
              <a:rPr lang="en-US" dirty="0">
                <a:solidFill>
                  <a:schemeClr val="accent3"/>
                </a:solidFill>
              </a:rPr>
              <a:t>most important </a:t>
            </a:r>
            <a:r>
              <a:rPr lang="en-US" dirty="0"/>
              <a:t>message.</a:t>
            </a:r>
          </a:p>
          <a:p>
            <a:pPr marL="511175" indent="-511175"/>
            <a:r>
              <a:rPr lang="en-US" dirty="0"/>
              <a:t>Less is more… be </a:t>
            </a:r>
            <a:r>
              <a:rPr lang="en-US" cap="all" dirty="0">
                <a:solidFill>
                  <a:schemeClr val="accent3"/>
                </a:solidFill>
              </a:rPr>
              <a:t>concise</a:t>
            </a:r>
            <a:r>
              <a:rPr lang="en-US" dirty="0"/>
              <a:t>.</a:t>
            </a:r>
          </a:p>
          <a:p>
            <a:pPr marL="511175" indent="-511175"/>
            <a:r>
              <a:rPr lang="en-US" dirty="0"/>
              <a:t>And don’t kill your presentation with too many bullet point slides. Use </a:t>
            </a:r>
            <a:r>
              <a:rPr lang="en-US" cap="all" dirty="0">
                <a:solidFill>
                  <a:schemeClr val="accent3"/>
                </a:solidFill>
              </a:rPr>
              <a:t>visuals</a:t>
            </a:r>
            <a:r>
              <a:rPr lang="en-US" dirty="0"/>
              <a:t> instead!</a:t>
            </a:r>
          </a:p>
        </p:txBody>
      </p:sp>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spTree>
    <p:extLst>
      <p:ext uri="{BB962C8B-B14F-4D97-AF65-F5344CB8AC3E}">
        <p14:creationId xmlns:p14="http://schemas.microsoft.com/office/powerpoint/2010/main" val="2551747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t>Using a </a:t>
            </a:r>
            <a:r>
              <a:rPr lang="en-US">
                <a:solidFill>
                  <a:schemeClr val="accent4"/>
                </a:solidFill>
              </a:rPr>
              <a:t>light background </a:t>
            </a:r>
            <a:r>
              <a:rPr lang="en-US"/>
              <a:t>is always an option to be considered</a:t>
            </a:r>
          </a:p>
        </p:txBody>
      </p:sp>
      <p:sp>
        <p:nvSpPr>
          <p:cNvPr id="16" name="Content Placeholder 15"/>
          <p:cNvSpPr>
            <a:spLocks noGrp="1"/>
          </p:cNvSpPr>
          <p:nvPr>
            <p:ph idx="1"/>
          </p:nvPr>
        </p:nvSpPr>
        <p:spPr/>
        <p:txBody>
          <a:bodyPr/>
          <a:lstStyle/>
          <a:p>
            <a:pPr marL="569913" indent="-569913">
              <a:lnSpc>
                <a:spcPct val="100000"/>
              </a:lnSpc>
            </a:pPr>
            <a:r>
              <a:rPr lang="en-US"/>
              <a:t>A </a:t>
            </a:r>
            <a:r>
              <a:rPr lang="en-US">
                <a:solidFill>
                  <a:schemeClr val="accent4"/>
                </a:solidFill>
              </a:rPr>
              <a:t>light background </a:t>
            </a:r>
            <a:r>
              <a:rPr lang="en-US"/>
              <a:t>might be easier to read</a:t>
            </a:r>
          </a:p>
          <a:p>
            <a:pPr marL="569913" indent="-569913">
              <a:lnSpc>
                <a:spcPct val="100000"/>
              </a:lnSpc>
            </a:pPr>
            <a:r>
              <a:rPr lang="en-US"/>
              <a:t>Is a better option if you intend to </a:t>
            </a:r>
            <a:r>
              <a:rPr lang="en-US">
                <a:solidFill>
                  <a:schemeClr val="accent4"/>
                </a:solidFill>
              </a:rPr>
              <a:t>print</a:t>
            </a:r>
            <a:r>
              <a:rPr lang="en-US"/>
              <a:t> your document</a:t>
            </a:r>
          </a:p>
          <a:p>
            <a:pPr marL="569913" indent="-569913">
              <a:lnSpc>
                <a:spcPct val="100000"/>
              </a:lnSpc>
            </a:pPr>
            <a:r>
              <a:rPr lang="en-US"/>
              <a:t>Suits </a:t>
            </a:r>
            <a:r>
              <a:rPr lang="en-US">
                <a:solidFill>
                  <a:schemeClr val="accent4"/>
                </a:solidFill>
              </a:rPr>
              <a:t>diagrams</a:t>
            </a:r>
            <a:r>
              <a:rPr lang="en-US"/>
              <a:t> or </a:t>
            </a:r>
            <a:r>
              <a:rPr lang="en-US">
                <a:solidFill>
                  <a:schemeClr val="accent4"/>
                </a:solidFill>
              </a:rPr>
              <a:t>graphics</a:t>
            </a:r>
            <a:r>
              <a:rPr lang="en-US"/>
              <a:t> insertion</a:t>
            </a:r>
          </a:p>
        </p:txBody>
      </p:sp>
      <p:sp>
        <p:nvSpPr>
          <p:cNvPr id="5" name="Date Placeholder 4"/>
          <p:cNvSpPr>
            <a:spLocks noGrp="1"/>
          </p:cNvSpPr>
          <p:nvPr>
            <p:ph type="dt" sz="half" idx="10"/>
          </p:nvPr>
        </p:nvSpPr>
        <p:spPr/>
        <p:txBody>
          <a:bodyPr/>
          <a:lstStyle/>
          <a:p>
            <a:r>
              <a:rPr lang="fr-FR"/>
              <a:t>04 février 2021</a:t>
            </a:r>
            <a:endParaRPr lang="en-US"/>
          </a:p>
        </p:txBody>
      </p:sp>
      <p:sp>
        <p:nvSpPr>
          <p:cNvPr id="6" name="Footer Placeholder 5"/>
          <p:cNvSpPr>
            <a:spLocks noGrp="1"/>
          </p:cNvSpPr>
          <p:nvPr>
            <p:ph type="ftr" sz="quarter" idx="11"/>
          </p:nvPr>
        </p:nvSpPr>
        <p:spPr/>
        <p:txBody>
          <a:bodyPr/>
          <a:lstStyle/>
          <a:p>
            <a:r>
              <a:rPr lang="fr-FR"/>
              <a:t>Command &amp; Memento - Aurélien BOUDIER</a:t>
            </a:r>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a:t>02</a:t>
            </a:r>
          </a:p>
        </p:txBody>
      </p:sp>
    </p:spTree>
    <p:extLst>
      <p:ext uri="{BB962C8B-B14F-4D97-AF65-F5344CB8AC3E}">
        <p14:creationId xmlns:p14="http://schemas.microsoft.com/office/powerpoint/2010/main" val="29225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E27F-D56B-46E4-9441-7F127D6DA63D}"/>
              </a:ext>
            </a:extLst>
          </p:cNvPr>
          <p:cNvSpPr>
            <a:spLocks noGrp="1"/>
          </p:cNvSpPr>
          <p:nvPr>
            <p:ph type="title"/>
          </p:nvPr>
        </p:nvSpPr>
        <p:spPr/>
        <p:txBody>
          <a:bodyPr>
            <a:noAutofit/>
          </a:bodyPr>
          <a:lstStyle/>
          <a:p>
            <a:r>
              <a:rPr lang="en-US">
                <a:solidFill>
                  <a:srgbClr val="403551"/>
                </a:solidFill>
              </a:rPr>
              <a:t>Relevant content displayed with </a:t>
            </a:r>
            <a:r>
              <a:rPr lang="en-US">
                <a:solidFill>
                  <a:srgbClr val="8DB1C4"/>
                </a:solidFill>
              </a:rPr>
              <a:t>2 columns </a:t>
            </a:r>
            <a:r>
              <a:rPr lang="en-US">
                <a:solidFill>
                  <a:srgbClr val="403551"/>
                </a:solidFill>
              </a:rPr>
              <a:t>is also nice!</a:t>
            </a:r>
            <a:endParaRPr lang="en-US"/>
          </a:p>
        </p:txBody>
      </p:sp>
      <p:sp>
        <p:nvSpPr>
          <p:cNvPr id="6" name="Content Placeholder 5">
            <a:extLst>
              <a:ext uri="{FF2B5EF4-FFF2-40B4-BE49-F238E27FC236}">
                <a16:creationId xmlns:a16="http://schemas.microsoft.com/office/drawing/2014/main" id="{E7130385-8888-4A46-B686-EF482B1F8C54}"/>
              </a:ext>
            </a:extLst>
          </p:cNvPr>
          <p:cNvSpPr>
            <a:spLocks noGrp="1"/>
          </p:cNvSpPr>
          <p:nvPr>
            <p:ph sz="half" idx="1"/>
          </p:nvPr>
        </p:nvSpPr>
        <p:spPr/>
        <p:txBody>
          <a:bodyPr/>
          <a:lstStyle/>
          <a:p>
            <a:r>
              <a:rPr lang="en-US"/>
              <a:t>Lorem ipsum dolor sit amet, duis eu. Metus tortor. Eu ut lorem, est sodales amet.</a:t>
            </a:r>
          </a:p>
          <a:p>
            <a:r>
              <a:rPr lang="en-US"/>
              <a:t>Maecenas nam mattis, condimentum semper tristique. Morbi sed diam ullamcorper cubilia et.</a:t>
            </a:r>
          </a:p>
          <a:p>
            <a:endParaRPr lang="en-US"/>
          </a:p>
        </p:txBody>
      </p:sp>
      <p:sp>
        <p:nvSpPr>
          <p:cNvPr id="7" name="Content Placeholder 6">
            <a:extLst>
              <a:ext uri="{FF2B5EF4-FFF2-40B4-BE49-F238E27FC236}">
                <a16:creationId xmlns:a16="http://schemas.microsoft.com/office/drawing/2014/main" id="{40DBBD8F-04B3-44F4-93DE-2D85E31B8C26}"/>
              </a:ext>
            </a:extLst>
          </p:cNvPr>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 ullamcorper cubilia et.</a:t>
            </a:r>
          </a:p>
          <a:p>
            <a:endParaRPr lang="en-US"/>
          </a:p>
        </p:txBody>
      </p:sp>
      <p:sp>
        <p:nvSpPr>
          <p:cNvPr id="8" name="Date Placeholder 7">
            <a:extLst>
              <a:ext uri="{FF2B5EF4-FFF2-40B4-BE49-F238E27FC236}">
                <a16:creationId xmlns:a16="http://schemas.microsoft.com/office/drawing/2014/main" id="{2F5D1206-2658-4D46-9EA0-68C407217B54}"/>
              </a:ext>
            </a:extLst>
          </p:cNvPr>
          <p:cNvSpPr>
            <a:spLocks noGrp="1"/>
          </p:cNvSpPr>
          <p:nvPr>
            <p:ph type="dt" sz="half" idx="10"/>
          </p:nvPr>
        </p:nvSpPr>
        <p:spPr/>
        <p:txBody>
          <a:bodyPr/>
          <a:lstStyle/>
          <a:p>
            <a:r>
              <a:rPr lang="fr-FR"/>
              <a:t>04 février 2021</a:t>
            </a:r>
            <a:endParaRPr lang="en-US"/>
          </a:p>
        </p:txBody>
      </p:sp>
      <p:sp>
        <p:nvSpPr>
          <p:cNvPr id="9" name="Footer Placeholder 8">
            <a:extLst>
              <a:ext uri="{FF2B5EF4-FFF2-40B4-BE49-F238E27FC236}">
                <a16:creationId xmlns:a16="http://schemas.microsoft.com/office/drawing/2014/main" id="{1D80044F-0AF6-489C-BA16-D8C3AFF4E9FB}"/>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39444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50F86-8FDA-4E3F-94EB-79D3C8A314D5}"/>
              </a:ext>
            </a:extLst>
          </p:cNvPr>
          <p:cNvSpPr>
            <a:spLocks noGrp="1"/>
          </p:cNvSpPr>
          <p:nvPr>
            <p:ph type="title"/>
          </p:nvPr>
        </p:nvSpPr>
        <p:spPr/>
        <p:txBody>
          <a:bodyPr/>
          <a:lstStyle/>
          <a:p>
            <a:r>
              <a:rPr lang="en-US"/>
              <a:t>1 image says more</a:t>
            </a:r>
          </a:p>
        </p:txBody>
      </p:sp>
      <p:sp>
        <p:nvSpPr>
          <p:cNvPr id="6" name="Text Placeholder 5">
            <a:extLst>
              <a:ext uri="{FF2B5EF4-FFF2-40B4-BE49-F238E27FC236}">
                <a16:creationId xmlns:a16="http://schemas.microsoft.com/office/drawing/2014/main" id="{60A3A467-D9B8-4345-ACC0-431E07D741F8}"/>
              </a:ext>
            </a:extLst>
          </p:cNvPr>
          <p:cNvSpPr>
            <a:spLocks noGrp="1"/>
          </p:cNvSpPr>
          <p:nvPr>
            <p:ph type="body" idx="1"/>
          </p:nvPr>
        </p:nvSpPr>
        <p:spPr/>
        <p:txBody>
          <a:bodyPr/>
          <a:lstStyle/>
          <a:p>
            <a:r>
              <a:rPr lang="en-US"/>
              <a:t>…than a thousand words</a:t>
            </a:r>
          </a:p>
        </p:txBody>
      </p:sp>
      <p:sp>
        <p:nvSpPr>
          <p:cNvPr id="10" name="Date Placeholder 9">
            <a:extLst>
              <a:ext uri="{FF2B5EF4-FFF2-40B4-BE49-F238E27FC236}">
                <a16:creationId xmlns:a16="http://schemas.microsoft.com/office/drawing/2014/main" id="{52E010DD-A3CD-4CF0-9B17-0B2822F05A8A}"/>
              </a:ext>
            </a:extLst>
          </p:cNvPr>
          <p:cNvSpPr>
            <a:spLocks noGrp="1"/>
          </p:cNvSpPr>
          <p:nvPr>
            <p:ph type="dt" sz="half" idx="10"/>
          </p:nvPr>
        </p:nvSpPr>
        <p:spPr/>
        <p:txBody>
          <a:bodyPr/>
          <a:lstStyle/>
          <a:p>
            <a:r>
              <a:rPr lang="fr-FR"/>
              <a:t>04 février 2021</a:t>
            </a:r>
            <a:endParaRPr lang="en-US"/>
          </a:p>
        </p:txBody>
      </p:sp>
      <p:sp>
        <p:nvSpPr>
          <p:cNvPr id="11" name="Footer Placeholder 10">
            <a:extLst>
              <a:ext uri="{FF2B5EF4-FFF2-40B4-BE49-F238E27FC236}">
                <a16:creationId xmlns:a16="http://schemas.microsoft.com/office/drawing/2014/main" id="{19254C69-EC32-4377-9A21-4196B1F6FC34}"/>
              </a:ext>
            </a:extLst>
          </p:cNvPr>
          <p:cNvSpPr>
            <a:spLocks noGrp="1"/>
          </p:cNvSpPr>
          <p:nvPr>
            <p:ph type="ftr" sz="quarter" idx="11"/>
          </p:nvPr>
        </p:nvSpPr>
        <p:spPr/>
        <p:txBody>
          <a:bodyPr/>
          <a:lstStyle/>
          <a:p>
            <a:r>
              <a:rPr lang="fr-FR"/>
              <a:t>Command &amp; Memento - Aurélien BOUDIER</a:t>
            </a:r>
            <a:endParaRPr lang="en-US"/>
          </a:p>
        </p:txBody>
      </p:sp>
      <p:sp>
        <p:nvSpPr>
          <p:cNvPr id="13" name="Espace réservé pour une image  12">
            <a:extLst>
              <a:ext uri="{FF2B5EF4-FFF2-40B4-BE49-F238E27FC236}">
                <a16:creationId xmlns:a16="http://schemas.microsoft.com/office/drawing/2014/main" id="{B35C2CA8-FE75-4B19-A6B3-988067F60AF8}"/>
              </a:ext>
            </a:extLst>
          </p:cNvPr>
          <p:cNvSpPr>
            <a:spLocks noGrp="1"/>
          </p:cNvSpPr>
          <p:nvPr>
            <p:ph type="pic" sz="quarter" idx="13"/>
          </p:nvPr>
        </p:nvSpPr>
        <p:spPr/>
      </p:sp>
    </p:spTree>
    <p:extLst>
      <p:ext uri="{BB962C8B-B14F-4D97-AF65-F5344CB8AC3E}">
        <p14:creationId xmlns:p14="http://schemas.microsoft.com/office/powerpoint/2010/main" val="4040433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FE93FA-186F-4273-9A19-15CEEA76400D}"/>
              </a:ext>
            </a:extLst>
          </p:cNvPr>
          <p:cNvSpPr>
            <a:spLocks noGrp="1"/>
          </p:cNvSpPr>
          <p:nvPr>
            <p:ph type="title"/>
          </p:nvPr>
        </p:nvSpPr>
        <p:spPr/>
        <p:txBody>
          <a:bodyPr/>
          <a:lstStyle/>
          <a:p>
            <a:r>
              <a:rPr lang="en-US" sz="16600"/>
              <a:t>BIG</a:t>
            </a:r>
          </a:p>
        </p:txBody>
      </p:sp>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p:txBody>
          <a:bodyPr/>
          <a:lstStyle/>
          <a:p>
            <a:r>
              <a:rPr lang="en-US"/>
              <a:t>Is beautiful. Less (text) is more</a:t>
            </a: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r>
              <a:rPr lang="fr-FR"/>
              <a:t>04 février 2021</a:t>
            </a:r>
            <a:endParaRPr lang="en-US"/>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162646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a:t>
            </a:r>
          </a:p>
        </p:txBody>
      </p:sp>
      <p:sp>
        <p:nvSpPr>
          <p:cNvPr id="16" name="Text Placeholder 15"/>
          <p:cNvSpPr>
            <a:spLocks noGrp="1"/>
          </p:cNvSpPr>
          <p:nvPr>
            <p:ph type="body" idx="1"/>
          </p:nvPr>
        </p:nvSpPr>
        <p:spPr/>
        <p:txBody>
          <a:bodyPr>
            <a:noAutofit/>
          </a:bodyPr>
          <a:lstStyle/>
          <a:p>
            <a:r>
              <a:rPr lang="fr-FR" dirty="0"/>
              <a:t>Merci pour votre présence</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8908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p:txBody>
          <a:bodyPr/>
          <a:lstStyle/>
          <a:p>
            <a:r>
              <a:rPr lang="en-US"/>
              <a:t>Support your claims with a short and </a:t>
            </a:r>
            <a:r>
              <a:rPr lang="en-US" b="1" cap="all">
                <a:solidFill>
                  <a:schemeClr val="accent2"/>
                </a:solidFill>
              </a:rPr>
              <a:t>powerful</a:t>
            </a:r>
            <a:r>
              <a:rPr lang="en-US"/>
              <a:t> quote</a:t>
            </a:r>
          </a:p>
        </p:txBody>
      </p:sp>
      <p:sp>
        <p:nvSpPr>
          <p:cNvPr id="3" name="Text Placeholder 2"/>
          <p:cNvSpPr>
            <a:spLocks noGrp="1"/>
          </p:cNvSpPr>
          <p:nvPr>
            <p:ph type="body" idx="1"/>
          </p:nvPr>
        </p:nvSpPr>
        <p:spPr/>
        <p:txBody>
          <a:bodyPr/>
          <a:lstStyle/>
          <a:p>
            <a:r>
              <a:rPr lang="en-US">
                <a:solidFill>
                  <a:schemeClr val="accent2"/>
                </a:solidFill>
              </a:rPr>
              <a:t>Author’s name</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p:txBody>
          <a:bodyPr/>
          <a:lstStyle/>
          <a:p>
            <a:r>
              <a:rPr lang="fr-FR"/>
              <a:t>04 février 2021</a:t>
            </a:r>
            <a:endParaRPr lang="en-US"/>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1931567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D3355-B4A4-4E55-A950-CD8ADCDE706D}"/>
              </a:ext>
            </a:extLst>
          </p:cNvPr>
          <p:cNvSpPr>
            <a:spLocks noGrp="1"/>
          </p:cNvSpPr>
          <p:nvPr>
            <p:ph type="title"/>
          </p:nvPr>
        </p:nvSpPr>
        <p:spPr/>
        <p:txBody>
          <a:bodyPr>
            <a:noAutofit/>
          </a:bodyPr>
          <a:lstStyle/>
          <a:p>
            <a:r>
              <a:rPr lang="en-US"/>
              <a:t>Use </a:t>
            </a:r>
            <a:r>
              <a:rPr lang="en-US">
                <a:solidFill>
                  <a:schemeClr val="accent2"/>
                </a:solidFill>
              </a:rPr>
              <a:t>infographics</a:t>
            </a:r>
            <a:r>
              <a:rPr lang="en-US"/>
              <a:t> to transform your data into engaging visual content</a:t>
            </a:r>
          </a:p>
        </p:txBody>
      </p:sp>
      <p:grpSp>
        <p:nvGrpSpPr>
          <p:cNvPr id="47" name="Group 46">
            <a:extLst>
              <a:ext uri="{FF2B5EF4-FFF2-40B4-BE49-F238E27FC236}">
                <a16:creationId xmlns:a16="http://schemas.microsoft.com/office/drawing/2014/main" id="{007DF6C6-0216-432A-B2F2-9D5487A44184}"/>
              </a:ext>
            </a:extLst>
          </p:cNvPr>
          <p:cNvGrpSpPr/>
          <p:nvPr/>
        </p:nvGrpSpPr>
        <p:grpSpPr>
          <a:xfrm>
            <a:off x="3876856" y="1615314"/>
            <a:ext cx="4438289" cy="4595745"/>
            <a:chOff x="4033975" y="1942343"/>
            <a:chExt cx="4122464" cy="4268716"/>
          </a:xfrm>
        </p:grpSpPr>
        <p:grpSp>
          <p:nvGrpSpPr>
            <p:cNvPr id="6" name="Group 5">
              <a:extLst>
                <a:ext uri="{FF2B5EF4-FFF2-40B4-BE49-F238E27FC236}">
                  <a16:creationId xmlns:a16="http://schemas.microsoft.com/office/drawing/2014/main" id="{F06FACEC-C924-4022-8132-C703A6CFB49D}"/>
                </a:ext>
              </a:extLst>
            </p:cNvPr>
            <p:cNvGrpSpPr/>
            <p:nvPr/>
          </p:nvGrpSpPr>
          <p:grpSpPr>
            <a:xfrm>
              <a:off x="5538629" y="5732127"/>
              <a:ext cx="1118377" cy="478932"/>
              <a:chOff x="5538629" y="5732127"/>
              <a:chExt cx="1118377" cy="478932"/>
            </a:xfrm>
          </p:grpSpPr>
          <p:sp>
            <p:nvSpPr>
              <p:cNvPr id="7" name="Freeform 5">
                <a:extLst>
                  <a:ext uri="{FF2B5EF4-FFF2-40B4-BE49-F238E27FC236}">
                    <a16:creationId xmlns:a16="http://schemas.microsoft.com/office/drawing/2014/main" id="{C95F169F-4A0D-4395-BF60-1A9D4530716B}"/>
                  </a:ext>
                </a:extLst>
              </p:cNvPr>
              <p:cNvSpPr>
                <a:spLocks/>
              </p:cNvSpPr>
              <p:nvPr/>
            </p:nvSpPr>
            <p:spPr bwMode="auto">
              <a:xfrm>
                <a:off x="5538629" y="5732127"/>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2D95A972-75FB-4CDC-A6FC-DCB362368F5D}"/>
                  </a:ext>
                </a:extLst>
              </p:cNvPr>
              <p:cNvSpPr>
                <a:spLocks/>
              </p:cNvSpPr>
              <p:nvPr/>
            </p:nvSpPr>
            <p:spPr bwMode="auto">
              <a:xfrm>
                <a:off x="5538629" y="6015311"/>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8">
              <a:extLst>
                <a:ext uri="{FF2B5EF4-FFF2-40B4-BE49-F238E27FC236}">
                  <a16:creationId xmlns:a16="http://schemas.microsoft.com/office/drawing/2014/main" id="{70F53D81-3BA9-4A7F-A54F-CB31135CCA4A}"/>
                </a:ext>
              </a:extLst>
            </p:cNvPr>
            <p:cNvGrpSpPr/>
            <p:nvPr/>
          </p:nvGrpSpPr>
          <p:grpSpPr>
            <a:xfrm>
              <a:off x="4033975" y="1942343"/>
              <a:ext cx="4122464" cy="2161063"/>
              <a:chOff x="4033975" y="1891543"/>
              <a:chExt cx="4122464" cy="2161063"/>
            </a:xfrm>
          </p:grpSpPr>
          <p:sp>
            <p:nvSpPr>
              <p:cNvPr id="10" name="Freeform 7">
                <a:extLst>
                  <a:ext uri="{FF2B5EF4-FFF2-40B4-BE49-F238E27FC236}">
                    <a16:creationId xmlns:a16="http://schemas.microsoft.com/office/drawing/2014/main" id="{13A30FB6-5D9C-426B-8261-E7182F88F24C}"/>
                  </a:ext>
                </a:extLst>
              </p:cNvPr>
              <p:cNvSpPr>
                <a:spLocks/>
              </p:cNvSpPr>
              <p:nvPr/>
            </p:nvSpPr>
            <p:spPr bwMode="auto">
              <a:xfrm>
                <a:off x="7617478" y="3969087"/>
                <a:ext cx="538961" cy="57420"/>
              </a:xfrm>
              <a:custGeom>
                <a:avLst/>
                <a:gdLst>
                  <a:gd name="T0" fmla="*/ 347 w 366"/>
                  <a:gd name="T1" fmla="*/ 39 h 39"/>
                  <a:gd name="T2" fmla="*/ 19 w 366"/>
                  <a:gd name="T3" fmla="*/ 39 h 39"/>
                  <a:gd name="T4" fmla="*/ 0 w 366"/>
                  <a:gd name="T5" fmla="*/ 19 h 39"/>
                  <a:gd name="T6" fmla="*/ 0 w 366"/>
                  <a:gd name="T7" fmla="*/ 19 h 39"/>
                  <a:gd name="T8" fmla="*/ 19 w 366"/>
                  <a:gd name="T9" fmla="*/ 0 h 39"/>
                  <a:gd name="T10" fmla="*/ 347 w 366"/>
                  <a:gd name="T11" fmla="*/ 0 h 39"/>
                  <a:gd name="T12" fmla="*/ 366 w 366"/>
                  <a:gd name="T13" fmla="*/ 19 h 39"/>
                  <a:gd name="T14" fmla="*/ 366 w 366"/>
                  <a:gd name="T15" fmla="*/ 19 h 39"/>
                  <a:gd name="T16" fmla="*/ 347 w 36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9">
                    <a:moveTo>
                      <a:pt x="347" y="39"/>
                    </a:moveTo>
                    <a:cubicBezTo>
                      <a:pt x="19" y="39"/>
                      <a:pt x="19" y="39"/>
                      <a:pt x="19" y="39"/>
                    </a:cubicBezTo>
                    <a:cubicBezTo>
                      <a:pt x="8" y="39"/>
                      <a:pt x="0" y="30"/>
                      <a:pt x="0" y="19"/>
                    </a:cubicBezTo>
                    <a:cubicBezTo>
                      <a:pt x="0" y="19"/>
                      <a:pt x="0" y="19"/>
                      <a:pt x="0" y="19"/>
                    </a:cubicBezTo>
                    <a:cubicBezTo>
                      <a:pt x="0" y="9"/>
                      <a:pt x="8" y="0"/>
                      <a:pt x="19" y="0"/>
                    </a:cubicBezTo>
                    <a:cubicBezTo>
                      <a:pt x="347" y="0"/>
                      <a:pt x="347" y="0"/>
                      <a:pt x="347" y="0"/>
                    </a:cubicBezTo>
                    <a:cubicBezTo>
                      <a:pt x="357" y="0"/>
                      <a:pt x="366" y="9"/>
                      <a:pt x="366" y="19"/>
                    </a:cubicBezTo>
                    <a:cubicBezTo>
                      <a:pt x="366" y="19"/>
                      <a:pt x="366" y="19"/>
                      <a:pt x="366" y="19"/>
                    </a:cubicBezTo>
                    <a:cubicBezTo>
                      <a:pt x="366" y="30"/>
                      <a:pt x="357" y="39"/>
                      <a:pt x="347" y="3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CBC1127A-7214-403A-9871-5B42FFD41F65}"/>
                  </a:ext>
                </a:extLst>
              </p:cNvPr>
              <p:cNvSpPr>
                <a:spLocks/>
              </p:cNvSpPr>
              <p:nvPr/>
            </p:nvSpPr>
            <p:spPr bwMode="auto">
              <a:xfrm>
                <a:off x="7165951" y="2538818"/>
                <a:ext cx="420207" cy="387582"/>
              </a:xfrm>
              <a:custGeom>
                <a:avLst/>
                <a:gdLst>
                  <a:gd name="T0" fmla="*/ 276 w 285"/>
                  <a:gd name="T1" fmla="*/ 35 h 263"/>
                  <a:gd name="T2" fmla="*/ 34 w 285"/>
                  <a:gd name="T3" fmla="*/ 256 h 263"/>
                  <a:gd name="T4" fmla="*/ 7 w 285"/>
                  <a:gd name="T5" fmla="*/ 254 h 263"/>
                  <a:gd name="T6" fmla="*/ 7 w 285"/>
                  <a:gd name="T7" fmla="*/ 254 h 263"/>
                  <a:gd name="T8" fmla="*/ 8 w 285"/>
                  <a:gd name="T9" fmla="*/ 227 h 263"/>
                  <a:gd name="T10" fmla="*/ 250 w 285"/>
                  <a:gd name="T11" fmla="*/ 7 h 263"/>
                  <a:gd name="T12" fmla="*/ 278 w 285"/>
                  <a:gd name="T13" fmla="*/ 8 h 263"/>
                  <a:gd name="T14" fmla="*/ 278 w 285"/>
                  <a:gd name="T15" fmla="*/ 8 h 263"/>
                  <a:gd name="T16" fmla="*/ 276 w 285"/>
                  <a:gd name="T17" fmla="*/ 3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276" y="35"/>
                    </a:moveTo>
                    <a:cubicBezTo>
                      <a:pt x="34" y="256"/>
                      <a:pt x="34" y="256"/>
                      <a:pt x="34" y="256"/>
                    </a:cubicBezTo>
                    <a:cubicBezTo>
                      <a:pt x="26" y="263"/>
                      <a:pt x="14" y="262"/>
                      <a:pt x="7" y="254"/>
                    </a:cubicBezTo>
                    <a:cubicBezTo>
                      <a:pt x="7" y="254"/>
                      <a:pt x="7" y="254"/>
                      <a:pt x="7" y="254"/>
                    </a:cubicBezTo>
                    <a:cubicBezTo>
                      <a:pt x="0" y="246"/>
                      <a:pt x="0" y="234"/>
                      <a:pt x="8" y="227"/>
                    </a:cubicBezTo>
                    <a:cubicBezTo>
                      <a:pt x="250" y="7"/>
                      <a:pt x="250" y="7"/>
                      <a:pt x="250" y="7"/>
                    </a:cubicBezTo>
                    <a:cubicBezTo>
                      <a:pt x="258" y="0"/>
                      <a:pt x="270" y="0"/>
                      <a:pt x="278" y="8"/>
                    </a:cubicBezTo>
                    <a:cubicBezTo>
                      <a:pt x="278" y="8"/>
                      <a:pt x="278" y="8"/>
                      <a:pt x="278" y="8"/>
                    </a:cubicBezTo>
                    <a:cubicBezTo>
                      <a:pt x="285" y="16"/>
                      <a:pt x="284" y="28"/>
                      <a:pt x="276" y="3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F888CF76-CD18-4BF8-9564-2D1C7FB7B32F}"/>
                  </a:ext>
                </a:extLst>
              </p:cNvPr>
              <p:cNvSpPr>
                <a:spLocks/>
              </p:cNvSpPr>
              <p:nvPr/>
            </p:nvSpPr>
            <p:spPr bwMode="auto">
              <a:xfrm>
                <a:off x="6055405" y="1891543"/>
                <a:ext cx="56115" cy="538961"/>
              </a:xfrm>
              <a:custGeom>
                <a:avLst/>
                <a:gdLst>
                  <a:gd name="T0" fmla="*/ 38 w 38"/>
                  <a:gd name="T1" fmla="*/ 19 h 366"/>
                  <a:gd name="T2" fmla="*/ 38 w 38"/>
                  <a:gd name="T3" fmla="*/ 347 h 366"/>
                  <a:gd name="T4" fmla="*/ 19 w 38"/>
                  <a:gd name="T5" fmla="*/ 366 h 366"/>
                  <a:gd name="T6" fmla="*/ 19 w 38"/>
                  <a:gd name="T7" fmla="*/ 366 h 366"/>
                  <a:gd name="T8" fmla="*/ 0 w 38"/>
                  <a:gd name="T9" fmla="*/ 347 h 366"/>
                  <a:gd name="T10" fmla="*/ 0 w 38"/>
                  <a:gd name="T11" fmla="*/ 19 h 366"/>
                  <a:gd name="T12" fmla="*/ 19 w 38"/>
                  <a:gd name="T13" fmla="*/ 0 h 366"/>
                  <a:gd name="T14" fmla="*/ 19 w 38"/>
                  <a:gd name="T15" fmla="*/ 0 h 366"/>
                  <a:gd name="T16" fmla="*/ 38 w 38"/>
                  <a:gd name="T17" fmla="*/ 1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66">
                    <a:moveTo>
                      <a:pt x="38" y="19"/>
                    </a:moveTo>
                    <a:cubicBezTo>
                      <a:pt x="38" y="347"/>
                      <a:pt x="38" y="347"/>
                      <a:pt x="38" y="347"/>
                    </a:cubicBezTo>
                    <a:cubicBezTo>
                      <a:pt x="38" y="357"/>
                      <a:pt x="29" y="366"/>
                      <a:pt x="19" y="366"/>
                    </a:cubicBezTo>
                    <a:cubicBezTo>
                      <a:pt x="19" y="366"/>
                      <a:pt x="19" y="366"/>
                      <a:pt x="19" y="366"/>
                    </a:cubicBezTo>
                    <a:cubicBezTo>
                      <a:pt x="8" y="366"/>
                      <a:pt x="0" y="357"/>
                      <a:pt x="0" y="347"/>
                    </a:cubicBezTo>
                    <a:cubicBezTo>
                      <a:pt x="0" y="19"/>
                      <a:pt x="0" y="19"/>
                      <a:pt x="0" y="19"/>
                    </a:cubicBezTo>
                    <a:cubicBezTo>
                      <a:pt x="0" y="9"/>
                      <a:pt x="8" y="0"/>
                      <a:pt x="19" y="0"/>
                    </a:cubicBezTo>
                    <a:cubicBezTo>
                      <a:pt x="19" y="0"/>
                      <a:pt x="19" y="0"/>
                      <a:pt x="19" y="0"/>
                    </a:cubicBezTo>
                    <a:cubicBezTo>
                      <a:pt x="29" y="0"/>
                      <a:pt x="38" y="9"/>
                      <a:pt x="38" y="1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DCCF1B4B-524E-4259-ACF8-D9FA2A2AA9AA}"/>
                  </a:ext>
                </a:extLst>
              </p:cNvPr>
              <p:cNvSpPr>
                <a:spLocks/>
              </p:cNvSpPr>
              <p:nvPr/>
            </p:nvSpPr>
            <p:spPr bwMode="auto">
              <a:xfrm>
                <a:off x="4033975" y="3996491"/>
                <a:ext cx="538961" cy="56115"/>
              </a:xfrm>
              <a:custGeom>
                <a:avLst/>
                <a:gdLst>
                  <a:gd name="T0" fmla="*/ 20 w 366"/>
                  <a:gd name="T1" fmla="*/ 38 h 38"/>
                  <a:gd name="T2" fmla="*/ 347 w 366"/>
                  <a:gd name="T3" fmla="*/ 38 h 38"/>
                  <a:gd name="T4" fmla="*/ 366 w 366"/>
                  <a:gd name="T5" fmla="*/ 19 h 38"/>
                  <a:gd name="T6" fmla="*/ 366 w 366"/>
                  <a:gd name="T7" fmla="*/ 19 h 38"/>
                  <a:gd name="T8" fmla="*/ 347 w 366"/>
                  <a:gd name="T9" fmla="*/ 0 h 38"/>
                  <a:gd name="T10" fmla="*/ 20 w 366"/>
                  <a:gd name="T11" fmla="*/ 0 h 38"/>
                  <a:gd name="T12" fmla="*/ 0 w 366"/>
                  <a:gd name="T13" fmla="*/ 19 h 38"/>
                  <a:gd name="T14" fmla="*/ 0 w 366"/>
                  <a:gd name="T15" fmla="*/ 19 h 38"/>
                  <a:gd name="T16" fmla="*/ 20 w 36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8">
                    <a:moveTo>
                      <a:pt x="20" y="38"/>
                    </a:moveTo>
                    <a:cubicBezTo>
                      <a:pt x="347" y="38"/>
                      <a:pt x="347" y="38"/>
                      <a:pt x="347" y="38"/>
                    </a:cubicBezTo>
                    <a:cubicBezTo>
                      <a:pt x="358" y="38"/>
                      <a:pt x="366" y="29"/>
                      <a:pt x="366" y="19"/>
                    </a:cubicBezTo>
                    <a:cubicBezTo>
                      <a:pt x="366" y="19"/>
                      <a:pt x="366" y="19"/>
                      <a:pt x="366" y="19"/>
                    </a:cubicBezTo>
                    <a:cubicBezTo>
                      <a:pt x="366" y="8"/>
                      <a:pt x="358" y="0"/>
                      <a:pt x="347" y="0"/>
                    </a:cubicBezTo>
                    <a:cubicBezTo>
                      <a:pt x="20" y="0"/>
                      <a:pt x="20" y="0"/>
                      <a:pt x="20" y="0"/>
                    </a:cubicBezTo>
                    <a:cubicBezTo>
                      <a:pt x="9" y="0"/>
                      <a:pt x="0" y="8"/>
                      <a:pt x="0" y="19"/>
                    </a:cubicBezTo>
                    <a:cubicBezTo>
                      <a:pt x="0" y="19"/>
                      <a:pt x="0" y="19"/>
                      <a:pt x="0" y="19"/>
                    </a:cubicBezTo>
                    <a:cubicBezTo>
                      <a:pt x="0" y="29"/>
                      <a:pt x="9" y="38"/>
                      <a:pt x="20"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3AD5E1DA-9D97-4597-B533-6ED5A9E22D5A}"/>
                  </a:ext>
                </a:extLst>
              </p:cNvPr>
              <p:cNvSpPr>
                <a:spLocks/>
              </p:cNvSpPr>
              <p:nvPr/>
            </p:nvSpPr>
            <p:spPr bwMode="auto">
              <a:xfrm>
                <a:off x="4605561" y="2564918"/>
                <a:ext cx="420207" cy="387582"/>
              </a:xfrm>
              <a:custGeom>
                <a:avLst/>
                <a:gdLst>
                  <a:gd name="T0" fmla="*/ 8 w 285"/>
                  <a:gd name="T1" fmla="*/ 36 h 263"/>
                  <a:gd name="T2" fmla="*/ 250 w 285"/>
                  <a:gd name="T3" fmla="*/ 256 h 263"/>
                  <a:gd name="T4" fmla="*/ 277 w 285"/>
                  <a:gd name="T5" fmla="*/ 255 h 263"/>
                  <a:gd name="T6" fmla="*/ 277 w 285"/>
                  <a:gd name="T7" fmla="*/ 255 h 263"/>
                  <a:gd name="T8" fmla="*/ 276 w 285"/>
                  <a:gd name="T9" fmla="*/ 227 h 263"/>
                  <a:gd name="T10" fmla="*/ 34 w 285"/>
                  <a:gd name="T11" fmla="*/ 7 h 263"/>
                  <a:gd name="T12" fmla="*/ 7 w 285"/>
                  <a:gd name="T13" fmla="*/ 9 h 263"/>
                  <a:gd name="T14" fmla="*/ 7 w 285"/>
                  <a:gd name="T15" fmla="*/ 9 h 263"/>
                  <a:gd name="T16" fmla="*/ 8 w 285"/>
                  <a:gd name="T17" fmla="*/ 36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8" y="36"/>
                    </a:moveTo>
                    <a:cubicBezTo>
                      <a:pt x="250" y="256"/>
                      <a:pt x="250" y="256"/>
                      <a:pt x="250" y="256"/>
                    </a:cubicBezTo>
                    <a:cubicBezTo>
                      <a:pt x="258" y="263"/>
                      <a:pt x="270" y="262"/>
                      <a:pt x="277" y="255"/>
                    </a:cubicBezTo>
                    <a:cubicBezTo>
                      <a:pt x="277" y="255"/>
                      <a:pt x="277" y="255"/>
                      <a:pt x="277" y="255"/>
                    </a:cubicBezTo>
                    <a:cubicBezTo>
                      <a:pt x="285" y="247"/>
                      <a:pt x="284" y="235"/>
                      <a:pt x="276" y="227"/>
                    </a:cubicBezTo>
                    <a:cubicBezTo>
                      <a:pt x="34" y="7"/>
                      <a:pt x="34" y="7"/>
                      <a:pt x="34" y="7"/>
                    </a:cubicBezTo>
                    <a:cubicBezTo>
                      <a:pt x="26" y="0"/>
                      <a:pt x="14" y="1"/>
                      <a:pt x="7" y="9"/>
                    </a:cubicBezTo>
                    <a:cubicBezTo>
                      <a:pt x="7" y="9"/>
                      <a:pt x="7" y="9"/>
                      <a:pt x="7" y="9"/>
                    </a:cubicBezTo>
                    <a:cubicBezTo>
                      <a:pt x="0" y="16"/>
                      <a:pt x="0" y="29"/>
                      <a:pt x="8" y="3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Freeform 12">
              <a:extLst>
                <a:ext uri="{FF2B5EF4-FFF2-40B4-BE49-F238E27FC236}">
                  <a16:creationId xmlns:a16="http://schemas.microsoft.com/office/drawing/2014/main" id="{5C0D6F32-DE3F-471A-B6C4-60F0C465DDC3}"/>
                </a:ext>
              </a:extLst>
            </p:cNvPr>
            <p:cNvSpPr>
              <a:spLocks/>
            </p:cNvSpPr>
            <p:nvPr/>
          </p:nvSpPr>
          <p:spPr bwMode="auto">
            <a:xfrm>
              <a:off x="4922674" y="2683671"/>
              <a:ext cx="1145781" cy="965692"/>
            </a:xfrm>
            <a:custGeom>
              <a:avLst/>
              <a:gdLst>
                <a:gd name="T0" fmla="*/ 778 w 778"/>
                <a:gd name="T1" fmla="*/ 0 h 655"/>
                <a:gd name="T2" fmla="*/ 778 w 778"/>
                <a:gd name="T3" fmla="*/ 655 h 655"/>
                <a:gd name="T4" fmla="*/ 0 w 778"/>
                <a:gd name="T5" fmla="*/ 655 h 655"/>
                <a:gd name="T6" fmla="*/ 0 w 778"/>
                <a:gd name="T7" fmla="*/ 654 h 655"/>
                <a:gd name="T8" fmla="*/ 50 w 778"/>
                <a:gd name="T9" fmla="*/ 491 h 655"/>
                <a:gd name="T10" fmla="*/ 778 w 778"/>
                <a:gd name="T11" fmla="*/ 0 h 655"/>
              </a:gdLst>
              <a:ahLst/>
              <a:cxnLst>
                <a:cxn ang="0">
                  <a:pos x="T0" y="T1"/>
                </a:cxn>
                <a:cxn ang="0">
                  <a:pos x="T2" y="T3"/>
                </a:cxn>
                <a:cxn ang="0">
                  <a:pos x="T4" y="T5"/>
                </a:cxn>
                <a:cxn ang="0">
                  <a:pos x="T6" y="T7"/>
                </a:cxn>
                <a:cxn ang="0">
                  <a:pos x="T8" y="T9"/>
                </a:cxn>
                <a:cxn ang="0">
                  <a:pos x="T10" y="T11"/>
                </a:cxn>
              </a:cxnLst>
              <a:rect l="0" t="0" r="r" b="b"/>
              <a:pathLst>
                <a:path w="778" h="655">
                  <a:moveTo>
                    <a:pt x="778" y="0"/>
                  </a:moveTo>
                  <a:cubicBezTo>
                    <a:pt x="778" y="655"/>
                    <a:pt x="778" y="655"/>
                    <a:pt x="778" y="655"/>
                  </a:cubicBezTo>
                  <a:cubicBezTo>
                    <a:pt x="0" y="655"/>
                    <a:pt x="0" y="655"/>
                    <a:pt x="0" y="655"/>
                  </a:cubicBezTo>
                  <a:cubicBezTo>
                    <a:pt x="0" y="654"/>
                    <a:pt x="0" y="654"/>
                    <a:pt x="0" y="654"/>
                  </a:cubicBezTo>
                  <a:cubicBezTo>
                    <a:pt x="9" y="598"/>
                    <a:pt x="26" y="543"/>
                    <a:pt x="50" y="491"/>
                  </a:cubicBezTo>
                  <a:cubicBezTo>
                    <a:pt x="173" y="215"/>
                    <a:pt x="477" y="5"/>
                    <a:pt x="778"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89362A96-8EAA-4171-B21B-3CEB71D39CC8}"/>
                </a:ext>
              </a:extLst>
            </p:cNvPr>
            <p:cNvSpPr>
              <a:spLocks/>
            </p:cNvSpPr>
            <p:nvPr/>
          </p:nvSpPr>
          <p:spPr bwMode="auto">
            <a:xfrm>
              <a:off x="4887438" y="3689819"/>
              <a:ext cx="1181016" cy="942203"/>
            </a:xfrm>
            <a:custGeom>
              <a:avLst/>
              <a:gdLst>
                <a:gd name="T0" fmla="*/ 802 w 802"/>
                <a:gd name="T1" fmla="*/ 0 h 639"/>
                <a:gd name="T2" fmla="*/ 802 w 802"/>
                <a:gd name="T3" fmla="*/ 639 h 639"/>
                <a:gd name="T4" fmla="*/ 229 w 802"/>
                <a:gd name="T5" fmla="*/ 639 h 639"/>
                <a:gd name="T6" fmla="*/ 128 w 802"/>
                <a:gd name="T7" fmla="*/ 475 h 639"/>
                <a:gd name="T8" fmla="*/ 20 w 802"/>
                <a:gd name="T9" fmla="*/ 0 h 639"/>
                <a:gd name="T10" fmla="*/ 802 w 802"/>
                <a:gd name="T11" fmla="*/ 0 h 639"/>
              </a:gdLst>
              <a:ahLst/>
              <a:cxnLst>
                <a:cxn ang="0">
                  <a:pos x="T0" y="T1"/>
                </a:cxn>
                <a:cxn ang="0">
                  <a:pos x="T2" y="T3"/>
                </a:cxn>
                <a:cxn ang="0">
                  <a:pos x="T4" y="T5"/>
                </a:cxn>
                <a:cxn ang="0">
                  <a:pos x="T6" y="T7"/>
                </a:cxn>
                <a:cxn ang="0">
                  <a:pos x="T8" y="T9"/>
                </a:cxn>
                <a:cxn ang="0">
                  <a:pos x="T10" y="T11"/>
                </a:cxn>
              </a:cxnLst>
              <a:rect l="0" t="0" r="r" b="b"/>
              <a:pathLst>
                <a:path w="802" h="639">
                  <a:moveTo>
                    <a:pt x="802" y="0"/>
                  </a:moveTo>
                  <a:cubicBezTo>
                    <a:pt x="802" y="639"/>
                    <a:pt x="802" y="639"/>
                    <a:pt x="802" y="639"/>
                  </a:cubicBezTo>
                  <a:cubicBezTo>
                    <a:pt x="229" y="639"/>
                    <a:pt x="229" y="639"/>
                    <a:pt x="229" y="639"/>
                  </a:cubicBezTo>
                  <a:cubicBezTo>
                    <a:pt x="194" y="586"/>
                    <a:pt x="160" y="532"/>
                    <a:pt x="128" y="475"/>
                  </a:cubicBezTo>
                  <a:cubicBezTo>
                    <a:pt x="54" y="338"/>
                    <a:pt x="0" y="184"/>
                    <a:pt x="20" y="0"/>
                  </a:cubicBezTo>
                  <a:lnTo>
                    <a:pt x="80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4D1EFFB0-CE69-4F91-9AE5-DBB7BF0D5AE0}"/>
                </a:ext>
              </a:extLst>
            </p:cNvPr>
            <p:cNvSpPr>
              <a:spLocks/>
            </p:cNvSpPr>
            <p:nvPr/>
          </p:nvSpPr>
          <p:spPr bwMode="auto">
            <a:xfrm>
              <a:off x="6111519" y="2683671"/>
              <a:ext cx="1132731" cy="965692"/>
            </a:xfrm>
            <a:custGeom>
              <a:avLst/>
              <a:gdLst>
                <a:gd name="T0" fmla="*/ 769 w 769"/>
                <a:gd name="T1" fmla="*/ 655 h 655"/>
                <a:gd name="T2" fmla="*/ 0 w 769"/>
                <a:gd name="T3" fmla="*/ 655 h 655"/>
                <a:gd name="T4" fmla="*/ 0 w 769"/>
                <a:gd name="T5" fmla="*/ 0 h 655"/>
                <a:gd name="T6" fmla="*/ 722 w 769"/>
                <a:gd name="T7" fmla="*/ 491 h 655"/>
                <a:gd name="T8" fmla="*/ 769 w 769"/>
                <a:gd name="T9" fmla="*/ 654 h 655"/>
                <a:gd name="T10" fmla="*/ 769 w 769"/>
                <a:gd name="T11" fmla="*/ 655 h 655"/>
              </a:gdLst>
              <a:ahLst/>
              <a:cxnLst>
                <a:cxn ang="0">
                  <a:pos x="T0" y="T1"/>
                </a:cxn>
                <a:cxn ang="0">
                  <a:pos x="T2" y="T3"/>
                </a:cxn>
                <a:cxn ang="0">
                  <a:pos x="T4" y="T5"/>
                </a:cxn>
                <a:cxn ang="0">
                  <a:pos x="T6" y="T7"/>
                </a:cxn>
                <a:cxn ang="0">
                  <a:pos x="T8" y="T9"/>
                </a:cxn>
                <a:cxn ang="0">
                  <a:pos x="T10" y="T11"/>
                </a:cxn>
              </a:cxnLst>
              <a:rect l="0" t="0" r="r" b="b"/>
              <a:pathLst>
                <a:path w="769" h="655">
                  <a:moveTo>
                    <a:pt x="769" y="655"/>
                  </a:moveTo>
                  <a:cubicBezTo>
                    <a:pt x="0" y="655"/>
                    <a:pt x="0" y="655"/>
                    <a:pt x="0" y="655"/>
                  </a:cubicBezTo>
                  <a:cubicBezTo>
                    <a:pt x="0" y="0"/>
                    <a:pt x="0" y="0"/>
                    <a:pt x="0" y="0"/>
                  </a:cubicBezTo>
                  <a:cubicBezTo>
                    <a:pt x="317" y="7"/>
                    <a:pt x="602" y="201"/>
                    <a:pt x="722" y="491"/>
                  </a:cubicBezTo>
                  <a:cubicBezTo>
                    <a:pt x="743" y="542"/>
                    <a:pt x="759" y="597"/>
                    <a:pt x="769" y="654"/>
                  </a:cubicBezTo>
                  <a:cubicBezTo>
                    <a:pt x="769" y="654"/>
                    <a:pt x="769" y="654"/>
                    <a:pt x="769" y="65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8F9D2D1B-49E9-4E6D-9686-6478CB8A4C4B}"/>
                </a:ext>
              </a:extLst>
            </p:cNvPr>
            <p:cNvSpPr>
              <a:spLocks/>
            </p:cNvSpPr>
            <p:nvPr/>
          </p:nvSpPr>
          <p:spPr bwMode="auto">
            <a:xfrm>
              <a:off x="5252836" y="4672476"/>
              <a:ext cx="815619" cy="964388"/>
            </a:xfrm>
            <a:custGeom>
              <a:avLst/>
              <a:gdLst>
                <a:gd name="T0" fmla="*/ 554 w 554"/>
                <a:gd name="T1" fmla="*/ 0 h 654"/>
                <a:gd name="T2" fmla="*/ 554 w 554"/>
                <a:gd name="T3" fmla="*/ 654 h 654"/>
                <a:gd name="T4" fmla="*/ 330 w 554"/>
                <a:gd name="T5" fmla="*/ 654 h 654"/>
                <a:gd name="T6" fmla="*/ 236 w 554"/>
                <a:gd name="T7" fmla="*/ 615 h 654"/>
                <a:gd name="T8" fmla="*/ 197 w 554"/>
                <a:gd name="T9" fmla="*/ 520 h 654"/>
                <a:gd name="T10" fmla="*/ 196 w 554"/>
                <a:gd name="T11" fmla="*/ 490 h 654"/>
                <a:gd name="T12" fmla="*/ 0 w 554"/>
                <a:gd name="T13" fmla="*/ 0 h 654"/>
                <a:gd name="T14" fmla="*/ 554 w 554"/>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654">
                  <a:moveTo>
                    <a:pt x="554" y="0"/>
                  </a:moveTo>
                  <a:cubicBezTo>
                    <a:pt x="554" y="654"/>
                    <a:pt x="554" y="654"/>
                    <a:pt x="554" y="654"/>
                  </a:cubicBezTo>
                  <a:cubicBezTo>
                    <a:pt x="330" y="654"/>
                    <a:pt x="330" y="654"/>
                    <a:pt x="330" y="654"/>
                  </a:cubicBezTo>
                  <a:cubicBezTo>
                    <a:pt x="293" y="654"/>
                    <a:pt x="260" y="639"/>
                    <a:pt x="236" y="615"/>
                  </a:cubicBezTo>
                  <a:cubicBezTo>
                    <a:pt x="211" y="590"/>
                    <a:pt x="197" y="557"/>
                    <a:pt x="197" y="520"/>
                  </a:cubicBezTo>
                  <a:cubicBezTo>
                    <a:pt x="197" y="510"/>
                    <a:pt x="196" y="500"/>
                    <a:pt x="196" y="490"/>
                  </a:cubicBezTo>
                  <a:cubicBezTo>
                    <a:pt x="187" y="291"/>
                    <a:pt x="96" y="146"/>
                    <a:pt x="0" y="0"/>
                  </a:cubicBezTo>
                  <a:lnTo>
                    <a:pt x="55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FB8F1F83-CCB3-49CF-9996-FA47FA200B17}"/>
                </a:ext>
              </a:extLst>
            </p:cNvPr>
            <p:cNvSpPr>
              <a:spLocks/>
            </p:cNvSpPr>
            <p:nvPr/>
          </p:nvSpPr>
          <p:spPr bwMode="auto">
            <a:xfrm>
              <a:off x="6111519" y="3689819"/>
              <a:ext cx="1181016" cy="942203"/>
            </a:xfrm>
            <a:custGeom>
              <a:avLst/>
              <a:gdLst>
                <a:gd name="T0" fmla="*/ 681 w 802"/>
                <a:gd name="T1" fmla="*/ 475 h 639"/>
                <a:gd name="T2" fmla="*/ 576 w 802"/>
                <a:gd name="T3" fmla="*/ 639 h 639"/>
                <a:gd name="T4" fmla="*/ 0 w 802"/>
                <a:gd name="T5" fmla="*/ 639 h 639"/>
                <a:gd name="T6" fmla="*/ 0 w 802"/>
                <a:gd name="T7" fmla="*/ 0 h 639"/>
                <a:gd name="T8" fmla="*/ 774 w 802"/>
                <a:gd name="T9" fmla="*/ 0 h 639"/>
                <a:gd name="T10" fmla="*/ 681 w 802"/>
                <a:gd name="T11" fmla="*/ 475 h 639"/>
              </a:gdLst>
              <a:ahLst/>
              <a:cxnLst>
                <a:cxn ang="0">
                  <a:pos x="T0" y="T1"/>
                </a:cxn>
                <a:cxn ang="0">
                  <a:pos x="T2" y="T3"/>
                </a:cxn>
                <a:cxn ang="0">
                  <a:pos x="T4" y="T5"/>
                </a:cxn>
                <a:cxn ang="0">
                  <a:pos x="T6" y="T7"/>
                </a:cxn>
                <a:cxn ang="0">
                  <a:pos x="T8" y="T9"/>
                </a:cxn>
                <a:cxn ang="0">
                  <a:pos x="T10" y="T11"/>
                </a:cxn>
              </a:cxnLst>
              <a:rect l="0" t="0" r="r" b="b"/>
              <a:pathLst>
                <a:path w="802" h="639">
                  <a:moveTo>
                    <a:pt x="681" y="475"/>
                  </a:moveTo>
                  <a:cubicBezTo>
                    <a:pt x="649" y="532"/>
                    <a:pt x="612" y="585"/>
                    <a:pt x="576" y="639"/>
                  </a:cubicBezTo>
                  <a:cubicBezTo>
                    <a:pt x="0" y="639"/>
                    <a:pt x="0" y="639"/>
                    <a:pt x="0" y="639"/>
                  </a:cubicBezTo>
                  <a:cubicBezTo>
                    <a:pt x="0" y="0"/>
                    <a:pt x="0" y="0"/>
                    <a:pt x="0" y="0"/>
                  </a:cubicBezTo>
                  <a:cubicBezTo>
                    <a:pt x="774" y="0"/>
                    <a:pt x="774" y="0"/>
                    <a:pt x="774" y="0"/>
                  </a:cubicBezTo>
                  <a:cubicBezTo>
                    <a:pt x="802" y="203"/>
                    <a:pt x="753" y="347"/>
                    <a:pt x="681" y="4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8BBE6196-3702-48B2-912D-480CE1AF9572}"/>
                </a:ext>
              </a:extLst>
            </p:cNvPr>
            <p:cNvSpPr>
              <a:spLocks/>
            </p:cNvSpPr>
            <p:nvPr/>
          </p:nvSpPr>
          <p:spPr bwMode="auto">
            <a:xfrm>
              <a:off x="6111519" y="4672476"/>
              <a:ext cx="819534" cy="964388"/>
            </a:xfrm>
            <a:custGeom>
              <a:avLst/>
              <a:gdLst>
                <a:gd name="T0" fmla="*/ 556 w 556"/>
                <a:gd name="T1" fmla="*/ 0 h 654"/>
                <a:gd name="T2" fmla="*/ 371 w 556"/>
                <a:gd name="T3" fmla="*/ 490 h 654"/>
                <a:gd name="T4" fmla="*/ 371 w 556"/>
                <a:gd name="T5" fmla="*/ 503 h 654"/>
                <a:gd name="T6" fmla="*/ 371 w 556"/>
                <a:gd name="T7" fmla="*/ 520 h 654"/>
                <a:gd name="T8" fmla="*/ 237 w 556"/>
                <a:gd name="T9" fmla="*/ 654 h 654"/>
                <a:gd name="T10" fmla="*/ 0 w 556"/>
                <a:gd name="T11" fmla="*/ 654 h 654"/>
                <a:gd name="T12" fmla="*/ 0 w 556"/>
                <a:gd name="T13" fmla="*/ 0 h 654"/>
                <a:gd name="T14" fmla="*/ 556 w 556"/>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654">
                  <a:moveTo>
                    <a:pt x="556" y="0"/>
                  </a:moveTo>
                  <a:cubicBezTo>
                    <a:pt x="462" y="138"/>
                    <a:pt x="375" y="281"/>
                    <a:pt x="371" y="490"/>
                  </a:cubicBezTo>
                  <a:cubicBezTo>
                    <a:pt x="371" y="494"/>
                    <a:pt x="371" y="498"/>
                    <a:pt x="371" y="503"/>
                  </a:cubicBezTo>
                  <a:cubicBezTo>
                    <a:pt x="371" y="520"/>
                    <a:pt x="371" y="520"/>
                    <a:pt x="371" y="520"/>
                  </a:cubicBezTo>
                  <a:cubicBezTo>
                    <a:pt x="371" y="594"/>
                    <a:pt x="311" y="654"/>
                    <a:pt x="237" y="654"/>
                  </a:cubicBezTo>
                  <a:cubicBezTo>
                    <a:pt x="0" y="654"/>
                    <a:pt x="0" y="654"/>
                    <a:pt x="0" y="654"/>
                  </a:cubicBezTo>
                  <a:cubicBezTo>
                    <a:pt x="0" y="0"/>
                    <a:pt x="0" y="0"/>
                    <a:pt x="0" y="0"/>
                  </a:cubicBezTo>
                  <a:lnTo>
                    <a:pt x="55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9" name="Graphic 48" descr="Users">
            <a:extLst>
              <a:ext uri="{FF2B5EF4-FFF2-40B4-BE49-F238E27FC236}">
                <a16:creationId xmlns:a16="http://schemas.microsoft.com/office/drawing/2014/main" id="{0FF83E91-07E6-41A0-8C11-CCB373E340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3455" y="2698758"/>
            <a:ext cx="730242" cy="730242"/>
          </a:xfrm>
          <a:prstGeom prst="rect">
            <a:avLst/>
          </a:prstGeom>
        </p:spPr>
      </p:pic>
      <p:pic>
        <p:nvPicPr>
          <p:cNvPr id="51" name="Graphic 50" descr="Download from cloud">
            <a:extLst>
              <a:ext uri="{FF2B5EF4-FFF2-40B4-BE49-F238E27FC236}">
                <a16:creationId xmlns:a16="http://schemas.microsoft.com/office/drawing/2014/main" id="{4E2C7EEE-F576-45B5-BA3E-64693489FF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12204" y="4671107"/>
            <a:ext cx="503802" cy="503802"/>
          </a:xfrm>
          <a:prstGeom prst="rect">
            <a:avLst/>
          </a:prstGeom>
        </p:spPr>
      </p:pic>
      <p:pic>
        <p:nvPicPr>
          <p:cNvPr id="53" name="Graphic 52" descr="Chat">
            <a:extLst>
              <a:ext uri="{FF2B5EF4-FFF2-40B4-BE49-F238E27FC236}">
                <a16:creationId xmlns:a16="http://schemas.microsoft.com/office/drawing/2014/main" id="{BA5C7945-9933-456F-B794-DDD1840C8B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06826" y="2716883"/>
            <a:ext cx="730242" cy="730242"/>
          </a:xfrm>
          <a:prstGeom prst="rect">
            <a:avLst/>
          </a:prstGeom>
        </p:spPr>
      </p:pic>
      <p:pic>
        <p:nvPicPr>
          <p:cNvPr id="55" name="Graphic 54" descr="Bar chart">
            <a:extLst>
              <a:ext uri="{FF2B5EF4-FFF2-40B4-BE49-F238E27FC236}">
                <a16:creationId xmlns:a16="http://schemas.microsoft.com/office/drawing/2014/main" id="{22501382-5FC3-40BF-BA5F-B22DFE80A0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68145" y="4671107"/>
            <a:ext cx="503802" cy="503802"/>
          </a:xfrm>
          <a:prstGeom prst="rect">
            <a:avLst/>
          </a:prstGeom>
        </p:spPr>
      </p:pic>
      <p:pic>
        <p:nvPicPr>
          <p:cNvPr id="57" name="Graphic 56" descr="Pie chart">
            <a:extLst>
              <a:ext uri="{FF2B5EF4-FFF2-40B4-BE49-F238E27FC236}">
                <a16:creationId xmlns:a16="http://schemas.microsoft.com/office/drawing/2014/main" id="{334A1B55-A65B-4FD9-90CD-1667ED02573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17833" y="3638737"/>
            <a:ext cx="730242" cy="730242"/>
          </a:xfrm>
          <a:prstGeom prst="rect">
            <a:avLst/>
          </a:prstGeom>
        </p:spPr>
      </p:pic>
      <p:pic>
        <p:nvPicPr>
          <p:cNvPr id="59" name="Graphic 58" descr="Shopping cart">
            <a:extLst>
              <a:ext uri="{FF2B5EF4-FFF2-40B4-BE49-F238E27FC236}">
                <a16:creationId xmlns:a16="http://schemas.microsoft.com/office/drawing/2014/main" id="{34EA11D4-639C-415D-B8F6-9E233F77391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335719" y="3638737"/>
            <a:ext cx="730242" cy="730242"/>
          </a:xfrm>
          <a:prstGeom prst="rect">
            <a:avLst/>
          </a:prstGeom>
        </p:spPr>
      </p:pic>
      <p:grpSp>
        <p:nvGrpSpPr>
          <p:cNvPr id="64" name="Group 63">
            <a:extLst>
              <a:ext uri="{FF2B5EF4-FFF2-40B4-BE49-F238E27FC236}">
                <a16:creationId xmlns:a16="http://schemas.microsoft.com/office/drawing/2014/main" id="{0662A981-B4A6-4778-B69A-0EBBE464769C}"/>
              </a:ext>
            </a:extLst>
          </p:cNvPr>
          <p:cNvGrpSpPr/>
          <p:nvPr/>
        </p:nvGrpSpPr>
        <p:grpSpPr>
          <a:xfrm>
            <a:off x="439473" y="2443656"/>
            <a:ext cx="3364101" cy="1008112"/>
            <a:chOff x="240064" y="2420888"/>
            <a:chExt cx="3364101" cy="1008112"/>
          </a:xfrm>
        </p:grpSpPr>
        <p:sp>
          <p:nvSpPr>
            <p:cNvPr id="60" name="Rectangle 59">
              <a:extLst>
                <a:ext uri="{FF2B5EF4-FFF2-40B4-BE49-F238E27FC236}">
                  <a16:creationId xmlns:a16="http://schemas.microsoft.com/office/drawing/2014/main" id="{34B1AB04-930A-4460-BA6B-DC5CCDB78AA1}"/>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63" name="Rectangle 62">
              <a:extLst>
                <a:ext uri="{FF2B5EF4-FFF2-40B4-BE49-F238E27FC236}">
                  <a16:creationId xmlns:a16="http://schemas.microsoft.com/office/drawing/2014/main" id="{9E61EAB5-46EB-498E-879B-99C88EE93910}"/>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1" name="Group 70">
            <a:extLst>
              <a:ext uri="{FF2B5EF4-FFF2-40B4-BE49-F238E27FC236}">
                <a16:creationId xmlns:a16="http://schemas.microsoft.com/office/drawing/2014/main" id="{64DC4D83-1592-4A21-8A4E-0095D566EF19}"/>
              </a:ext>
            </a:extLst>
          </p:cNvPr>
          <p:cNvGrpSpPr/>
          <p:nvPr/>
        </p:nvGrpSpPr>
        <p:grpSpPr>
          <a:xfrm>
            <a:off x="439473" y="3514209"/>
            <a:ext cx="3364101" cy="1008112"/>
            <a:chOff x="240064" y="2420888"/>
            <a:chExt cx="3364101" cy="1008112"/>
          </a:xfrm>
        </p:grpSpPr>
        <p:sp>
          <p:nvSpPr>
            <p:cNvPr id="72" name="Rectangle 71">
              <a:extLst>
                <a:ext uri="{FF2B5EF4-FFF2-40B4-BE49-F238E27FC236}">
                  <a16:creationId xmlns:a16="http://schemas.microsoft.com/office/drawing/2014/main" id="{7512FE2F-6188-4974-BFA8-09BF7E1561F1}"/>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73" name="Rectangle 72">
              <a:extLst>
                <a:ext uri="{FF2B5EF4-FFF2-40B4-BE49-F238E27FC236}">
                  <a16:creationId xmlns:a16="http://schemas.microsoft.com/office/drawing/2014/main" id="{930E3427-1478-4D55-9BC9-553A50CEC674}"/>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4" name="Group 73">
            <a:extLst>
              <a:ext uri="{FF2B5EF4-FFF2-40B4-BE49-F238E27FC236}">
                <a16:creationId xmlns:a16="http://schemas.microsoft.com/office/drawing/2014/main" id="{91D6D97B-E0CB-410C-BBC5-ED9A4D9DFAB2}"/>
              </a:ext>
            </a:extLst>
          </p:cNvPr>
          <p:cNvGrpSpPr/>
          <p:nvPr/>
        </p:nvGrpSpPr>
        <p:grpSpPr>
          <a:xfrm>
            <a:off x="439473" y="4584762"/>
            <a:ext cx="3364101" cy="1008112"/>
            <a:chOff x="240064" y="2420888"/>
            <a:chExt cx="3364101" cy="1008112"/>
          </a:xfrm>
        </p:grpSpPr>
        <p:sp>
          <p:nvSpPr>
            <p:cNvPr id="75" name="Rectangle 74">
              <a:extLst>
                <a:ext uri="{FF2B5EF4-FFF2-40B4-BE49-F238E27FC236}">
                  <a16:creationId xmlns:a16="http://schemas.microsoft.com/office/drawing/2014/main" id="{8314C2FE-A01D-4398-846A-3ADCBECF80C3}"/>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76" name="Rectangle 75">
              <a:extLst>
                <a:ext uri="{FF2B5EF4-FFF2-40B4-BE49-F238E27FC236}">
                  <a16:creationId xmlns:a16="http://schemas.microsoft.com/office/drawing/2014/main" id="{8E6312F6-1885-4738-A6EE-1F594DB43BE3}"/>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9" name="Group 78">
            <a:extLst>
              <a:ext uri="{FF2B5EF4-FFF2-40B4-BE49-F238E27FC236}">
                <a16:creationId xmlns:a16="http://schemas.microsoft.com/office/drawing/2014/main" id="{27C93780-1CDC-46D5-96B8-FB99A977665D}"/>
              </a:ext>
            </a:extLst>
          </p:cNvPr>
          <p:cNvGrpSpPr/>
          <p:nvPr/>
        </p:nvGrpSpPr>
        <p:grpSpPr>
          <a:xfrm>
            <a:off x="8388426" y="2443656"/>
            <a:ext cx="3364101" cy="1008112"/>
            <a:chOff x="240064" y="2420888"/>
            <a:chExt cx="3364101" cy="1008112"/>
          </a:xfrm>
        </p:grpSpPr>
        <p:sp>
          <p:nvSpPr>
            <p:cNvPr id="86" name="Rectangle 85">
              <a:extLst>
                <a:ext uri="{FF2B5EF4-FFF2-40B4-BE49-F238E27FC236}">
                  <a16:creationId xmlns:a16="http://schemas.microsoft.com/office/drawing/2014/main" id="{A5409D7C-1A47-4F9B-9189-D1B911139A94}"/>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7" name="Rectangle 86">
              <a:extLst>
                <a:ext uri="{FF2B5EF4-FFF2-40B4-BE49-F238E27FC236}">
                  <a16:creationId xmlns:a16="http://schemas.microsoft.com/office/drawing/2014/main" id="{789C10C9-0DE3-44AF-BFB1-BC128CCF3B06}"/>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80" name="Group 79">
            <a:extLst>
              <a:ext uri="{FF2B5EF4-FFF2-40B4-BE49-F238E27FC236}">
                <a16:creationId xmlns:a16="http://schemas.microsoft.com/office/drawing/2014/main" id="{E704A08C-A906-4C23-B31B-2D34F49099E2}"/>
              </a:ext>
            </a:extLst>
          </p:cNvPr>
          <p:cNvGrpSpPr/>
          <p:nvPr/>
        </p:nvGrpSpPr>
        <p:grpSpPr>
          <a:xfrm>
            <a:off x="8388426" y="3514209"/>
            <a:ext cx="3364101" cy="1008112"/>
            <a:chOff x="240064" y="2420888"/>
            <a:chExt cx="3364101" cy="1008112"/>
          </a:xfrm>
        </p:grpSpPr>
        <p:sp>
          <p:nvSpPr>
            <p:cNvPr id="84" name="Rectangle 83">
              <a:extLst>
                <a:ext uri="{FF2B5EF4-FFF2-40B4-BE49-F238E27FC236}">
                  <a16:creationId xmlns:a16="http://schemas.microsoft.com/office/drawing/2014/main" id="{CCA6FA90-2CCD-4609-A7BB-5609965617FC}"/>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5" name="Rectangle 84">
              <a:extLst>
                <a:ext uri="{FF2B5EF4-FFF2-40B4-BE49-F238E27FC236}">
                  <a16:creationId xmlns:a16="http://schemas.microsoft.com/office/drawing/2014/main" id="{7AEC1C2C-8108-4D7A-9984-32BD3102D0BD}"/>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81" name="Group 80">
            <a:extLst>
              <a:ext uri="{FF2B5EF4-FFF2-40B4-BE49-F238E27FC236}">
                <a16:creationId xmlns:a16="http://schemas.microsoft.com/office/drawing/2014/main" id="{9760F9AE-19F8-460E-8AEE-B23F9323C26D}"/>
              </a:ext>
            </a:extLst>
          </p:cNvPr>
          <p:cNvGrpSpPr/>
          <p:nvPr/>
        </p:nvGrpSpPr>
        <p:grpSpPr>
          <a:xfrm>
            <a:off x="8388426" y="4584762"/>
            <a:ext cx="3364101" cy="1008112"/>
            <a:chOff x="240064" y="2420888"/>
            <a:chExt cx="3364101" cy="1008112"/>
          </a:xfrm>
        </p:grpSpPr>
        <p:sp>
          <p:nvSpPr>
            <p:cNvPr id="82" name="Rectangle 81">
              <a:extLst>
                <a:ext uri="{FF2B5EF4-FFF2-40B4-BE49-F238E27FC236}">
                  <a16:creationId xmlns:a16="http://schemas.microsoft.com/office/drawing/2014/main" id="{3739B2C1-60BF-4F75-895E-41B619D3CF0E}"/>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3" name="Rectangle 82">
              <a:extLst>
                <a:ext uri="{FF2B5EF4-FFF2-40B4-BE49-F238E27FC236}">
                  <a16:creationId xmlns:a16="http://schemas.microsoft.com/office/drawing/2014/main" id="{647BBDB1-904D-45AB-ADA6-16EA03E5775E}"/>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pic>
        <p:nvPicPr>
          <p:cNvPr id="89" name="Graphic 88" descr="Users">
            <a:extLst>
              <a:ext uri="{FF2B5EF4-FFF2-40B4-BE49-F238E27FC236}">
                <a16:creationId xmlns:a16="http://schemas.microsoft.com/office/drawing/2014/main" id="{55D76D8C-6BB3-4928-95E1-5743B5A72E2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9473" y="2468748"/>
            <a:ext cx="411480" cy="411480"/>
          </a:xfrm>
          <a:prstGeom prst="rect">
            <a:avLst/>
          </a:prstGeom>
        </p:spPr>
      </p:pic>
      <p:pic>
        <p:nvPicPr>
          <p:cNvPr id="90" name="Graphic 89" descr="Download from cloud">
            <a:extLst>
              <a:ext uri="{FF2B5EF4-FFF2-40B4-BE49-F238E27FC236}">
                <a16:creationId xmlns:a16="http://schemas.microsoft.com/office/drawing/2014/main" id="{ABAC3F56-1A98-4560-81D2-885C699F96A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39473" y="4612456"/>
            <a:ext cx="411480" cy="411480"/>
          </a:xfrm>
          <a:prstGeom prst="rect">
            <a:avLst/>
          </a:prstGeom>
        </p:spPr>
      </p:pic>
      <p:pic>
        <p:nvPicPr>
          <p:cNvPr id="91" name="Graphic 90" descr="Chat">
            <a:extLst>
              <a:ext uri="{FF2B5EF4-FFF2-40B4-BE49-F238E27FC236}">
                <a16:creationId xmlns:a16="http://schemas.microsoft.com/office/drawing/2014/main" id="{C338D66E-6092-4B5C-B84F-9269197C801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341047" y="2468748"/>
            <a:ext cx="411480" cy="411480"/>
          </a:xfrm>
          <a:prstGeom prst="rect">
            <a:avLst/>
          </a:prstGeom>
        </p:spPr>
      </p:pic>
      <p:pic>
        <p:nvPicPr>
          <p:cNvPr id="92" name="Graphic 91" descr="Bar chart">
            <a:extLst>
              <a:ext uri="{FF2B5EF4-FFF2-40B4-BE49-F238E27FC236}">
                <a16:creationId xmlns:a16="http://schemas.microsoft.com/office/drawing/2014/main" id="{75B891CF-E29E-4E1E-A0CE-610E886A0AC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341047" y="4612456"/>
            <a:ext cx="411480" cy="411480"/>
          </a:xfrm>
          <a:prstGeom prst="rect">
            <a:avLst/>
          </a:prstGeom>
        </p:spPr>
      </p:pic>
      <p:pic>
        <p:nvPicPr>
          <p:cNvPr id="93" name="Graphic 92" descr="Pie chart">
            <a:extLst>
              <a:ext uri="{FF2B5EF4-FFF2-40B4-BE49-F238E27FC236}">
                <a16:creationId xmlns:a16="http://schemas.microsoft.com/office/drawing/2014/main" id="{3A34BF2F-C244-4E93-BE52-50F3958DF90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39473" y="3539301"/>
            <a:ext cx="411480" cy="411480"/>
          </a:xfrm>
          <a:prstGeom prst="rect">
            <a:avLst/>
          </a:prstGeom>
        </p:spPr>
      </p:pic>
      <p:pic>
        <p:nvPicPr>
          <p:cNvPr id="94" name="Graphic 93" descr="Shopping cart">
            <a:extLst>
              <a:ext uri="{FF2B5EF4-FFF2-40B4-BE49-F238E27FC236}">
                <a16:creationId xmlns:a16="http://schemas.microsoft.com/office/drawing/2014/main" id="{BAA86815-95B7-470E-BD74-313A2D5012E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341047" y="3539301"/>
            <a:ext cx="411480" cy="411480"/>
          </a:xfrm>
          <a:prstGeom prst="rect">
            <a:avLst/>
          </a:prstGeom>
        </p:spPr>
      </p:pic>
      <p:sp>
        <p:nvSpPr>
          <p:cNvPr id="95" name="Date Placeholder 94">
            <a:extLst>
              <a:ext uri="{FF2B5EF4-FFF2-40B4-BE49-F238E27FC236}">
                <a16:creationId xmlns:a16="http://schemas.microsoft.com/office/drawing/2014/main" id="{6F8605E1-2955-46CD-A4D6-957DCC4B0067}"/>
              </a:ext>
            </a:extLst>
          </p:cNvPr>
          <p:cNvSpPr>
            <a:spLocks noGrp="1"/>
          </p:cNvSpPr>
          <p:nvPr>
            <p:ph type="dt" sz="half" idx="10"/>
          </p:nvPr>
        </p:nvSpPr>
        <p:spPr/>
        <p:txBody>
          <a:bodyPr/>
          <a:lstStyle/>
          <a:p>
            <a:r>
              <a:rPr lang="fr-FR"/>
              <a:t>04 février 2021</a:t>
            </a:r>
            <a:endParaRPr lang="en-US"/>
          </a:p>
        </p:txBody>
      </p:sp>
      <p:sp>
        <p:nvSpPr>
          <p:cNvPr id="96" name="Footer Placeholder 95">
            <a:extLst>
              <a:ext uri="{FF2B5EF4-FFF2-40B4-BE49-F238E27FC236}">
                <a16:creationId xmlns:a16="http://schemas.microsoft.com/office/drawing/2014/main" id="{879E19CB-0105-4D24-B0B7-D05BDBD226AA}"/>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667827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Autofit/>
          </a:bodyPr>
          <a:lstStyle/>
          <a:p>
            <a:r>
              <a:rPr lang="en-US">
                <a:solidFill>
                  <a:schemeClr val="accent2"/>
                </a:solidFill>
              </a:rPr>
              <a:t>SmartArt</a:t>
            </a:r>
            <a:r>
              <a:rPr lang="en-US"/>
              <a:t> graphics are very easy-to-use and so effective!</a:t>
            </a:r>
          </a:p>
        </p:txBody>
      </p:sp>
      <p:sp>
        <p:nvSpPr>
          <p:cNvPr id="11" name="Content Placeholder 10"/>
          <p:cNvSpPr>
            <a:spLocks noGrp="1"/>
          </p:cNvSpPr>
          <p:nvPr>
            <p:ph sz="half" idx="2"/>
          </p:nvPr>
        </p:nvSpPr>
        <p:spPr/>
        <p:txBody>
          <a:bodyPr>
            <a:normAutofit/>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12" name="Date Placeholder 11"/>
          <p:cNvSpPr>
            <a:spLocks noGrp="1"/>
          </p:cNvSpPr>
          <p:nvPr>
            <p:ph type="dt" sz="half" idx="10"/>
          </p:nvPr>
        </p:nvSpPr>
        <p:spPr/>
        <p:txBody>
          <a:bodyPr/>
          <a:lstStyle/>
          <a:p>
            <a:r>
              <a:rPr lang="fr-FR"/>
              <a:t>04 février 2021</a:t>
            </a:r>
            <a:endParaRPr lang="en-US"/>
          </a:p>
        </p:txBody>
      </p:sp>
      <p:sp>
        <p:nvSpPr>
          <p:cNvPr id="13" name="Footer Placeholder 12"/>
          <p:cNvSpPr>
            <a:spLocks noGrp="1"/>
          </p:cNvSpPr>
          <p:nvPr>
            <p:ph type="ftr" sz="quarter" idx="11"/>
          </p:nvPr>
        </p:nvSpPr>
        <p:spPr/>
        <p:txBody>
          <a:bodyPr/>
          <a:lstStyle/>
          <a:p>
            <a:r>
              <a:rPr lang="fr-FR"/>
              <a:t>Command &amp; Memento - Aurélien BOUDIER</a:t>
            </a:r>
            <a:endParaRPr lang="en-US"/>
          </a:p>
        </p:txBody>
      </p:sp>
      <p:graphicFrame>
        <p:nvGraphicFramePr>
          <p:cNvPr id="3" name="Content Placeholder 2">
            <a:extLst>
              <a:ext uri="{FF2B5EF4-FFF2-40B4-BE49-F238E27FC236}">
                <a16:creationId xmlns:a16="http://schemas.microsoft.com/office/drawing/2014/main" id="{8FE57E10-4F40-4AB0-8FFE-D2AC69882451}"/>
              </a:ext>
            </a:extLst>
          </p:cNvPr>
          <p:cNvGraphicFramePr>
            <a:graphicFrameLocks noGrp="1"/>
          </p:cNvGraphicFramePr>
          <p:nvPr>
            <p:ph sz="half" idx="1"/>
            <p:extLst>
              <p:ext uri="{D42A27DB-BD31-4B8C-83A1-F6EECF244321}">
                <p14:modId xmlns:p14="http://schemas.microsoft.com/office/powerpoint/2010/main" val="3999308833"/>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7247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en-US"/>
              <a:t>Use simple and clear </a:t>
            </a:r>
            <a:r>
              <a:rPr lang="en-US">
                <a:solidFill>
                  <a:schemeClr val="accent6"/>
                </a:solidFill>
              </a:rPr>
              <a:t>charts</a:t>
            </a:r>
            <a:r>
              <a:rPr lang="en-US"/>
              <a:t> to make information easier to visualize</a:t>
            </a:r>
          </a:p>
        </p:txBody>
      </p:sp>
      <p:sp>
        <p:nvSpPr>
          <p:cNvPr id="12" name="Text Placeholder 11"/>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04 février 2021</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effectLst/>
              <a:uLnTx/>
              <a:uFillTx/>
              <a:latin typeface="Calibri" panose="020F0502020204030204"/>
              <a:ea typeface="+mn-ea"/>
              <a:cs typeface="+mn-cs"/>
            </a:endParaRPr>
          </a:p>
        </p:txBody>
      </p:sp>
      <p:graphicFrame>
        <p:nvGraphicFramePr>
          <p:cNvPr id="8" name="Content Placeholder 7">
            <a:extLst>
              <a:ext uri="{FF2B5EF4-FFF2-40B4-BE49-F238E27FC236}">
                <a16:creationId xmlns:a16="http://schemas.microsoft.com/office/drawing/2014/main" id="{E4775302-2C73-4028-A261-637BD156A892}"/>
              </a:ext>
            </a:extLst>
          </p:cNvPr>
          <p:cNvGraphicFramePr>
            <a:graphicFrameLocks noGrp="1"/>
          </p:cNvGraphicFramePr>
          <p:nvPr>
            <p:ph sz="half" idx="1"/>
            <p:extLst>
              <p:ext uri="{D42A27DB-BD31-4B8C-83A1-F6EECF244321}">
                <p14:modId xmlns:p14="http://schemas.microsoft.com/office/powerpoint/2010/main" val="1512585918"/>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9209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a:t>Organize your relevant numbers and figures with </a:t>
            </a:r>
            <a:r>
              <a:rPr lang="en-US">
                <a:solidFill>
                  <a:schemeClr val="accent2"/>
                </a:solidFill>
              </a:rPr>
              <a:t>tables</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1828852914"/>
              </p:ext>
            </p:extLst>
          </p:nvPr>
        </p:nvGraphicFramePr>
        <p:xfrm>
          <a:off x="838200" y="1825625"/>
          <a:ext cx="5181596" cy="3070585"/>
        </p:xfrm>
        <a:graphic>
          <a:graphicData uri="http://schemas.openxmlformats.org/drawingml/2006/table">
            <a:tbl>
              <a:tblPr firstRow="1" bandRow="1">
                <a:tableStyleId>{0660B408-B3CF-4A94-85FC-2B1E0A45F4A2}</a:tableStyleId>
              </a:tblPr>
              <a:tblGrid>
                <a:gridCol w="1369368">
                  <a:extLst>
                    <a:ext uri="{9D8B030D-6E8A-4147-A177-3AD203B41FA5}">
                      <a16:colId xmlns:a16="http://schemas.microsoft.com/office/drawing/2014/main" val="3367710014"/>
                    </a:ext>
                  </a:extLst>
                </a:gridCol>
                <a:gridCol w="953057">
                  <a:extLst>
                    <a:ext uri="{9D8B030D-6E8A-4147-A177-3AD203B41FA5}">
                      <a16:colId xmlns:a16="http://schemas.microsoft.com/office/drawing/2014/main" val="17477540"/>
                    </a:ext>
                  </a:extLst>
                </a:gridCol>
                <a:gridCol w="953057">
                  <a:extLst>
                    <a:ext uri="{9D8B030D-6E8A-4147-A177-3AD203B41FA5}">
                      <a16:colId xmlns:a16="http://schemas.microsoft.com/office/drawing/2014/main" val="3074244680"/>
                    </a:ext>
                  </a:extLst>
                </a:gridCol>
                <a:gridCol w="953057">
                  <a:extLst>
                    <a:ext uri="{9D8B030D-6E8A-4147-A177-3AD203B41FA5}">
                      <a16:colId xmlns:a16="http://schemas.microsoft.com/office/drawing/2014/main" val="941839558"/>
                    </a:ext>
                  </a:extLst>
                </a:gridCol>
                <a:gridCol w="953057">
                  <a:extLst>
                    <a:ext uri="{9D8B030D-6E8A-4147-A177-3AD203B41FA5}">
                      <a16:colId xmlns:a16="http://schemas.microsoft.com/office/drawing/2014/main" val="3159037940"/>
                    </a:ext>
                  </a:extLst>
                </a:gridCol>
              </a:tblGrid>
              <a:tr h="406853">
                <a:tc>
                  <a:txBody>
                    <a:bodyPr/>
                    <a:lstStyle/>
                    <a:p>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1</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2</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3</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4</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653986337"/>
                  </a:ext>
                </a:extLst>
              </a:tr>
              <a:tr h="406853">
                <a:tc>
                  <a:txBody>
                    <a:bodyPr/>
                    <a:lstStyle/>
                    <a:p>
                      <a:r>
                        <a:rPr lang="en-US" sz="1600"/>
                        <a:t>First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2 500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4 250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6 500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4 700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3069441126"/>
                  </a:ext>
                </a:extLst>
              </a:tr>
              <a:tr h="406853">
                <a:tc>
                  <a:txBody>
                    <a:bodyPr/>
                    <a:lstStyle/>
                    <a:p>
                      <a:r>
                        <a:rPr lang="en-US" sz="1600"/>
                        <a:t>Second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12 300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1 200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7 800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9 850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627827500"/>
                  </a:ext>
                </a:extLst>
              </a:tr>
              <a:tr h="406853">
                <a:tc>
                  <a:txBody>
                    <a:bodyPr/>
                    <a:lstStyle/>
                    <a:p>
                      <a:r>
                        <a:rPr lang="en-US" sz="1600"/>
                        <a:t>Third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850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2 100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3714787057"/>
                  </a:ext>
                </a:extLst>
              </a:tr>
              <a:tr h="406853">
                <a:tc>
                  <a:txBody>
                    <a:bodyPr/>
                    <a:lstStyle/>
                    <a:p>
                      <a:r>
                        <a:rPr lang="en-US" sz="1600"/>
                        <a:t>Fourth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9 800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5 600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7 800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1258136323"/>
                  </a:ext>
                </a:extLst>
              </a:tr>
              <a:tr h="406853">
                <a:tc>
                  <a:txBody>
                    <a:bodyPr/>
                    <a:lstStyle/>
                    <a:p>
                      <a:r>
                        <a:rPr lang="en-US" sz="1600"/>
                        <a:t>Fifth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470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890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397747607"/>
                  </a:ext>
                </a:extLst>
              </a:tr>
              <a:tr h="457200">
                <a:tc>
                  <a:txBody>
                    <a:bodyPr/>
                    <a:lstStyle/>
                    <a:p>
                      <a:r>
                        <a:rPr lang="en-US" sz="1800"/>
                        <a:t>TOTAL</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25,300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24,270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18,850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25,340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1366452895"/>
                  </a:ext>
                </a:extLst>
              </a:tr>
            </a:tbl>
          </a:graphicData>
        </a:graphic>
      </p:graphicFrame>
      <p:sp>
        <p:nvSpPr>
          <p:cNvPr id="9" name="Text Placeholder 8"/>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04 février 2021</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3476536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a:t>Use uniform </a:t>
            </a:r>
            <a:r>
              <a:rPr lang="en-US">
                <a:solidFill>
                  <a:schemeClr val="accent2"/>
                </a:solidFill>
              </a:rPr>
              <a:t>colors</a:t>
            </a:r>
            <a:r>
              <a:rPr lang="en-US"/>
              <a:t> that really work with your template</a:t>
            </a:r>
          </a:p>
        </p:txBody>
      </p:sp>
      <p:sp>
        <p:nvSpPr>
          <p:cNvPr id="15" name="Date Placeholder 1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rPr>
              <a:t>04 février 2021</a:t>
            </a:r>
            <a:endParaRPr kumimoji="0" lang="en-US"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endParaRPr>
          </a:p>
        </p:txBody>
      </p:sp>
      <p:sp>
        <p:nvSpPr>
          <p:cNvPr id="16" name="Footer Placeholder 1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endParaRPr>
          </a:p>
        </p:txBody>
      </p:sp>
      <p:sp>
        <p:nvSpPr>
          <p:cNvPr id="41" name="TextBox 40"/>
          <p:cNvSpPr txBox="1"/>
          <p:nvPr/>
        </p:nvSpPr>
        <p:spPr>
          <a:xfrm>
            <a:off x="838200" y="1982029"/>
            <a:ext cx="8403422"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The following </a:t>
            </a:r>
            <a:r>
              <a:rPr kumimoji="0" lang="en-US" sz="2800" b="1"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custom colors </a:t>
            </a:r>
            <a:r>
              <a:rPr kumimoji="0" lang="en-US" sz="2800" b="0"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are already built in this template – use this palette when adding some new content or graphics:</a:t>
            </a:r>
          </a:p>
        </p:txBody>
      </p:sp>
      <p:grpSp>
        <p:nvGrpSpPr>
          <p:cNvPr id="5" name="Group 4"/>
          <p:cNvGrpSpPr/>
          <p:nvPr/>
        </p:nvGrpSpPr>
        <p:grpSpPr>
          <a:xfrm>
            <a:off x="821955" y="3640024"/>
            <a:ext cx="10548091" cy="1977195"/>
            <a:chOff x="288638" y="3941678"/>
            <a:chExt cx="10548091" cy="1977195"/>
          </a:xfrm>
        </p:grpSpPr>
        <p:sp>
          <p:nvSpPr>
            <p:cNvPr id="42" name="Rectangle 41"/>
            <p:cNvSpPr/>
            <p:nvPr/>
          </p:nvSpPr>
          <p:spPr>
            <a:xfrm>
              <a:off x="2433309" y="3941678"/>
              <a:ext cx="897075" cy="897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p:cNvSpPr/>
            <p:nvPr/>
          </p:nvSpPr>
          <p:spPr>
            <a:xfrm>
              <a:off x="1360974" y="3941678"/>
              <a:ext cx="897075" cy="8970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p:cNvSpPr/>
            <p:nvPr/>
          </p:nvSpPr>
          <p:spPr>
            <a:xfrm>
              <a:off x="3505644" y="3941678"/>
              <a:ext cx="897075" cy="8970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p:cNvSpPr/>
            <p:nvPr/>
          </p:nvSpPr>
          <p:spPr>
            <a:xfrm>
              <a:off x="4577979" y="3941678"/>
              <a:ext cx="897075" cy="897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p:cNvSpPr/>
            <p:nvPr/>
          </p:nvSpPr>
          <p:spPr>
            <a:xfrm>
              <a:off x="5650314" y="3941678"/>
              <a:ext cx="897075" cy="897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Rectangle 56"/>
            <p:cNvSpPr/>
            <p:nvPr/>
          </p:nvSpPr>
          <p:spPr>
            <a:xfrm>
              <a:off x="6722650" y="3941678"/>
              <a:ext cx="897075" cy="8970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25"/>
            <p:cNvSpPr/>
            <p:nvPr/>
          </p:nvSpPr>
          <p:spPr>
            <a:xfrm>
              <a:off x="7794985" y="3941678"/>
              <a:ext cx="897075" cy="8970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Rectangle 28"/>
            <p:cNvSpPr/>
            <p:nvPr/>
          </p:nvSpPr>
          <p:spPr>
            <a:xfrm>
              <a:off x="8867320" y="3941678"/>
              <a:ext cx="897075" cy="8970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Rectangle 31"/>
            <p:cNvSpPr/>
            <p:nvPr/>
          </p:nvSpPr>
          <p:spPr>
            <a:xfrm>
              <a:off x="9939654" y="3941678"/>
              <a:ext cx="897075" cy="8970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3"/>
            <p:cNvGrpSpPr/>
            <p:nvPr/>
          </p:nvGrpSpPr>
          <p:grpSpPr>
            <a:xfrm>
              <a:off x="1360974" y="4838753"/>
              <a:ext cx="897075" cy="1080120"/>
              <a:chOff x="1360974" y="4614107"/>
              <a:chExt cx="897075" cy="1080120"/>
            </a:xfrm>
          </p:grpSpPr>
          <p:sp>
            <p:nvSpPr>
              <p:cNvPr id="35" name="Rectangle 34"/>
              <p:cNvSpPr/>
              <p:nvPr/>
            </p:nvSpPr>
            <p:spPr>
              <a:xfrm>
                <a:off x="1360974" y="4614107"/>
                <a:ext cx="897075" cy="21602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Rectangle 35"/>
              <p:cNvSpPr/>
              <p:nvPr/>
            </p:nvSpPr>
            <p:spPr>
              <a:xfrm>
                <a:off x="1360974" y="4830131"/>
                <a:ext cx="897075" cy="216024"/>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Rectangle 36"/>
              <p:cNvSpPr/>
              <p:nvPr/>
            </p:nvSpPr>
            <p:spPr>
              <a:xfrm>
                <a:off x="1360974" y="5046155"/>
                <a:ext cx="897075" cy="2160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Rectangle 37"/>
              <p:cNvSpPr/>
              <p:nvPr/>
            </p:nvSpPr>
            <p:spPr>
              <a:xfrm>
                <a:off x="1360974" y="5262179"/>
                <a:ext cx="897075" cy="2160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8"/>
              <p:cNvSpPr/>
              <p:nvPr/>
            </p:nvSpPr>
            <p:spPr>
              <a:xfrm>
                <a:off x="1360974" y="5478203"/>
                <a:ext cx="897075" cy="216024"/>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59" name="Group 58"/>
            <p:cNvGrpSpPr/>
            <p:nvPr/>
          </p:nvGrpSpPr>
          <p:grpSpPr>
            <a:xfrm>
              <a:off x="2433309" y="4838753"/>
              <a:ext cx="897075" cy="1080120"/>
              <a:chOff x="1360974" y="4614107"/>
              <a:chExt cx="897075" cy="1080120"/>
            </a:xfrm>
          </p:grpSpPr>
          <p:sp>
            <p:nvSpPr>
              <p:cNvPr id="60" name="Rectangle 59"/>
              <p:cNvSpPr/>
              <p:nvPr/>
            </p:nvSpPr>
            <p:spPr>
              <a:xfrm>
                <a:off x="1360974" y="4614107"/>
                <a:ext cx="897075" cy="21602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1" name="Rectangle 60"/>
              <p:cNvSpPr/>
              <p:nvPr/>
            </p:nvSpPr>
            <p:spPr>
              <a:xfrm>
                <a:off x="1360974" y="4830131"/>
                <a:ext cx="897075" cy="21602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2" name="Rectangle 61"/>
              <p:cNvSpPr/>
              <p:nvPr/>
            </p:nvSpPr>
            <p:spPr>
              <a:xfrm>
                <a:off x="1360974" y="5046155"/>
                <a:ext cx="897075" cy="21602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3" name="Rectangle 62"/>
              <p:cNvSpPr/>
              <p:nvPr/>
            </p:nvSpPr>
            <p:spPr>
              <a:xfrm>
                <a:off x="1360974" y="5262179"/>
                <a:ext cx="897075" cy="21602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 name="Rectangle 63"/>
              <p:cNvSpPr/>
              <p:nvPr/>
            </p:nvSpPr>
            <p:spPr>
              <a:xfrm>
                <a:off x="1360974" y="5478203"/>
                <a:ext cx="897075" cy="21602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65" name="Group 64"/>
            <p:cNvGrpSpPr/>
            <p:nvPr/>
          </p:nvGrpSpPr>
          <p:grpSpPr>
            <a:xfrm>
              <a:off x="3505644" y="4838753"/>
              <a:ext cx="897075" cy="1080120"/>
              <a:chOff x="1360974" y="4614107"/>
              <a:chExt cx="897075" cy="1080120"/>
            </a:xfrm>
          </p:grpSpPr>
          <p:sp>
            <p:nvSpPr>
              <p:cNvPr id="66" name="Rectangle 65"/>
              <p:cNvSpPr/>
              <p:nvPr/>
            </p:nvSpPr>
            <p:spPr>
              <a:xfrm>
                <a:off x="1360974" y="4614107"/>
                <a:ext cx="897075" cy="21602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 name="Rectangle 66"/>
              <p:cNvSpPr/>
              <p:nvPr/>
            </p:nvSpPr>
            <p:spPr>
              <a:xfrm>
                <a:off x="1360974" y="4830131"/>
                <a:ext cx="897075" cy="21602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Rectangle 67"/>
              <p:cNvSpPr/>
              <p:nvPr/>
            </p:nvSpPr>
            <p:spPr>
              <a:xfrm>
                <a:off x="1360974" y="5046155"/>
                <a:ext cx="897075" cy="216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 name="Rectangle 68"/>
              <p:cNvSpPr/>
              <p:nvPr/>
            </p:nvSpPr>
            <p:spPr>
              <a:xfrm>
                <a:off x="1360974" y="5262179"/>
                <a:ext cx="897075" cy="2160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Rectangle 69"/>
              <p:cNvSpPr/>
              <p:nvPr/>
            </p:nvSpPr>
            <p:spPr>
              <a:xfrm>
                <a:off x="1360974" y="5478203"/>
                <a:ext cx="897075" cy="21602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71" name="Group 70"/>
            <p:cNvGrpSpPr/>
            <p:nvPr/>
          </p:nvGrpSpPr>
          <p:grpSpPr>
            <a:xfrm>
              <a:off x="4577979" y="4838753"/>
              <a:ext cx="897075" cy="1080120"/>
              <a:chOff x="1360974" y="4614107"/>
              <a:chExt cx="897075" cy="1080120"/>
            </a:xfrm>
          </p:grpSpPr>
          <p:sp>
            <p:nvSpPr>
              <p:cNvPr id="72" name="Rectangle 71"/>
              <p:cNvSpPr/>
              <p:nvPr/>
            </p:nvSpPr>
            <p:spPr>
              <a:xfrm>
                <a:off x="1360974" y="4614107"/>
                <a:ext cx="897075" cy="21602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3" name="Rectangle 72"/>
              <p:cNvSpPr/>
              <p:nvPr/>
            </p:nvSpPr>
            <p:spPr>
              <a:xfrm>
                <a:off x="1360974" y="4830131"/>
                <a:ext cx="897075" cy="21602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4" name="Rectangle 73"/>
              <p:cNvSpPr/>
              <p:nvPr/>
            </p:nvSpPr>
            <p:spPr>
              <a:xfrm>
                <a:off x="1360974" y="5046155"/>
                <a:ext cx="897075" cy="21602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Rectangle 74"/>
              <p:cNvSpPr/>
              <p:nvPr/>
            </p:nvSpPr>
            <p:spPr>
              <a:xfrm>
                <a:off x="1360974" y="5262179"/>
                <a:ext cx="897075"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6" name="Rectangle 75"/>
              <p:cNvSpPr/>
              <p:nvPr/>
            </p:nvSpPr>
            <p:spPr>
              <a:xfrm>
                <a:off x="1360974" y="5478203"/>
                <a:ext cx="897075" cy="2160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77" name="Group 76"/>
            <p:cNvGrpSpPr/>
            <p:nvPr/>
          </p:nvGrpSpPr>
          <p:grpSpPr>
            <a:xfrm>
              <a:off x="5650314" y="4838753"/>
              <a:ext cx="897075" cy="1080120"/>
              <a:chOff x="1360974" y="4614107"/>
              <a:chExt cx="897075" cy="1080120"/>
            </a:xfrm>
          </p:grpSpPr>
          <p:sp>
            <p:nvSpPr>
              <p:cNvPr id="78" name="Rectangle 77"/>
              <p:cNvSpPr/>
              <p:nvPr/>
            </p:nvSpPr>
            <p:spPr>
              <a:xfrm>
                <a:off x="1360974" y="4614107"/>
                <a:ext cx="897075" cy="21602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9" name="Rectangle 78"/>
              <p:cNvSpPr/>
              <p:nvPr/>
            </p:nvSpPr>
            <p:spPr>
              <a:xfrm>
                <a:off x="1360974" y="4830131"/>
                <a:ext cx="897075" cy="21602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0" name="Rectangle 79"/>
              <p:cNvSpPr/>
              <p:nvPr/>
            </p:nvSpPr>
            <p:spPr>
              <a:xfrm>
                <a:off x="1360974" y="5046155"/>
                <a:ext cx="897075" cy="2160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1" name="Rectangle 80"/>
              <p:cNvSpPr/>
              <p:nvPr/>
            </p:nvSpPr>
            <p:spPr>
              <a:xfrm>
                <a:off x="1360974" y="5262179"/>
                <a:ext cx="897075" cy="2160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2" name="Rectangle 81"/>
              <p:cNvSpPr/>
              <p:nvPr/>
            </p:nvSpPr>
            <p:spPr>
              <a:xfrm>
                <a:off x="1360974" y="5478203"/>
                <a:ext cx="897075" cy="21602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83" name="Group 82"/>
            <p:cNvGrpSpPr/>
            <p:nvPr/>
          </p:nvGrpSpPr>
          <p:grpSpPr>
            <a:xfrm>
              <a:off x="6722649" y="4838753"/>
              <a:ext cx="897075" cy="1080120"/>
              <a:chOff x="1360974" y="4614107"/>
              <a:chExt cx="897075" cy="1080120"/>
            </a:xfrm>
          </p:grpSpPr>
          <p:sp>
            <p:nvSpPr>
              <p:cNvPr id="84" name="Rectangle 83"/>
              <p:cNvSpPr/>
              <p:nvPr/>
            </p:nvSpPr>
            <p:spPr>
              <a:xfrm>
                <a:off x="1360974" y="4614107"/>
                <a:ext cx="897075" cy="21602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5" name="Rectangle 84"/>
              <p:cNvSpPr/>
              <p:nvPr/>
            </p:nvSpPr>
            <p:spPr>
              <a:xfrm>
                <a:off x="1360974" y="4830131"/>
                <a:ext cx="897075" cy="21602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6" name="Rectangle 85"/>
              <p:cNvSpPr/>
              <p:nvPr/>
            </p:nvSpPr>
            <p:spPr>
              <a:xfrm>
                <a:off x="1360974" y="5046155"/>
                <a:ext cx="897075" cy="21602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7" name="Rectangle 86"/>
              <p:cNvSpPr/>
              <p:nvPr/>
            </p:nvSpPr>
            <p:spPr>
              <a:xfrm>
                <a:off x="1360974" y="5262179"/>
                <a:ext cx="897075"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8" name="Rectangle 87"/>
              <p:cNvSpPr/>
              <p:nvPr/>
            </p:nvSpPr>
            <p:spPr>
              <a:xfrm>
                <a:off x="1360974" y="5478203"/>
                <a:ext cx="897075" cy="21602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89" name="Group 88"/>
            <p:cNvGrpSpPr/>
            <p:nvPr/>
          </p:nvGrpSpPr>
          <p:grpSpPr>
            <a:xfrm>
              <a:off x="7794984" y="4838753"/>
              <a:ext cx="897075" cy="1080120"/>
              <a:chOff x="1360974" y="4614107"/>
              <a:chExt cx="897075" cy="1080120"/>
            </a:xfrm>
          </p:grpSpPr>
          <p:sp>
            <p:nvSpPr>
              <p:cNvPr id="90" name="Rectangle 89"/>
              <p:cNvSpPr/>
              <p:nvPr/>
            </p:nvSpPr>
            <p:spPr>
              <a:xfrm>
                <a:off x="1360974" y="4614107"/>
                <a:ext cx="897075" cy="21602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1" name="Rectangle 90"/>
              <p:cNvSpPr/>
              <p:nvPr/>
            </p:nvSpPr>
            <p:spPr>
              <a:xfrm>
                <a:off x="1360974" y="4830131"/>
                <a:ext cx="897075" cy="2160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2" name="Rectangle 91"/>
              <p:cNvSpPr/>
              <p:nvPr/>
            </p:nvSpPr>
            <p:spPr>
              <a:xfrm>
                <a:off x="1360974" y="5046155"/>
                <a:ext cx="897075" cy="21602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p:cNvSpPr/>
              <p:nvPr/>
            </p:nvSpPr>
            <p:spPr>
              <a:xfrm>
                <a:off x="1360974" y="5262179"/>
                <a:ext cx="897075" cy="21602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4" name="Rectangle 93"/>
              <p:cNvSpPr/>
              <p:nvPr/>
            </p:nvSpPr>
            <p:spPr>
              <a:xfrm>
                <a:off x="1360974" y="5478203"/>
                <a:ext cx="897075" cy="2160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95" name="Group 94"/>
            <p:cNvGrpSpPr/>
            <p:nvPr/>
          </p:nvGrpSpPr>
          <p:grpSpPr>
            <a:xfrm>
              <a:off x="8867319" y="4838753"/>
              <a:ext cx="897075" cy="1080120"/>
              <a:chOff x="1360974" y="4614107"/>
              <a:chExt cx="897075" cy="1080120"/>
            </a:xfrm>
          </p:grpSpPr>
          <p:sp>
            <p:nvSpPr>
              <p:cNvPr id="96" name="Rectangle 95"/>
              <p:cNvSpPr/>
              <p:nvPr/>
            </p:nvSpPr>
            <p:spPr>
              <a:xfrm>
                <a:off x="1360974" y="4614107"/>
                <a:ext cx="897075" cy="216024"/>
              </a:xfrm>
              <a:prstGeom prst="rect">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7" name="Rectangle 96"/>
              <p:cNvSpPr/>
              <p:nvPr/>
            </p:nvSpPr>
            <p:spPr>
              <a:xfrm>
                <a:off x="1360974" y="4830131"/>
                <a:ext cx="897075" cy="21602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8" name="Rectangle 97"/>
              <p:cNvSpPr/>
              <p:nvPr/>
            </p:nvSpPr>
            <p:spPr>
              <a:xfrm>
                <a:off x="1360974" y="5046155"/>
                <a:ext cx="897075" cy="21602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9" name="Rectangle 98"/>
              <p:cNvSpPr/>
              <p:nvPr/>
            </p:nvSpPr>
            <p:spPr>
              <a:xfrm>
                <a:off x="1360974" y="5262179"/>
                <a:ext cx="897075" cy="216024"/>
              </a:xfrm>
              <a:prstGeom prst="rect">
                <a:avLst/>
              </a:prstGeom>
              <a:solidFill>
                <a:schemeClr val="accent5">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0" name="Rectangle 99"/>
              <p:cNvSpPr/>
              <p:nvPr/>
            </p:nvSpPr>
            <p:spPr>
              <a:xfrm>
                <a:off x="1360974" y="5478203"/>
                <a:ext cx="897075" cy="216024"/>
              </a:xfrm>
              <a:prstGeom prst="rect">
                <a:avLst/>
              </a:prstGeom>
              <a:solidFill>
                <a:schemeClr val="accent5">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01" name="Group 100"/>
            <p:cNvGrpSpPr/>
            <p:nvPr/>
          </p:nvGrpSpPr>
          <p:grpSpPr>
            <a:xfrm>
              <a:off x="9939654" y="4838753"/>
              <a:ext cx="897075" cy="1080120"/>
              <a:chOff x="1360974" y="4614107"/>
              <a:chExt cx="897075" cy="1080120"/>
            </a:xfrm>
          </p:grpSpPr>
          <p:sp>
            <p:nvSpPr>
              <p:cNvPr id="102" name="Rectangle 101"/>
              <p:cNvSpPr/>
              <p:nvPr/>
            </p:nvSpPr>
            <p:spPr>
              <a:xfrm>
                <a:off x="1360974" y="4614107"/>
                <a:ext cx="897075" cy="2160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 name="Rectangle 102"/>
              <p:cNvSpPr/>
              <p:nvPr/>
            </p:nvSpPr>
            <p:spPr>
              <a:xfrm>
                <a:off x="1360974" y="4830131"/>
                <a:ext cx="897075" cy="2160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4" name="Rectangle 103"/>
              <p:cNvSpPr/>
              <p:nvPr/>
            </p:nvSpPr>
            <p:spPr>
              <a:xfrm>
                <a:off x="1360974" y="5046155"/>
                <a:ext cx="897075" cy="21602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5" name="Rectangle 104"/>
              <p:cNvSpPr/>
              <p:nvPr/>
            </p:nvSpPr>
            <p:spPr>
              <a:xfrm>
                <a:off x="1360974" y="5262179"/>
                <a:ext cx="897075" cy="21602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6" name="Rectangle 105"/>
              <p:cNvSpPr/>
              <p:nvPr/>
            </p:nvSpPr>
            <p:spPr>
              <a:xfrm>
                <a:off x="1360974" y="5478203"/>
                <a:ext cx="897075" cy="21602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16" name="Rectangle 115"/>
            <p:cNvSpPr/>
            <p:nvPr/>
          </p:nvSpPr>
          <p:spPr>
            <a:xfrm>
              <a:off x="288638" y="3941678"/>
              <a:ext cx="897075" cy="897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17" name="Group 116"/>
            <p:cNvGrpSpPr/>
            <p:nvPr/>
          </p:nvGrpSpPr>
          <p:grpSpPr>
            <a:xfrm>
              <a:off x="288638" y="4838753"/>
              <a:ext cx="897075" cy="1080120"/>
              <a:chOff x="1360974" y="4614107"/>
              <a:chExt cx="897075" cy="1080120"/>
            </a:xfrm>
          </p:grpSpPr>
          <p:sp>
            <p:nvSpPr>
              <p:cNvPr id="118" name="Rectangle 117"/>
              <p:cNvSpPr/>
              <p:nvPr/>
            </p:nvSpPr>
            <p:spPr>
              <a:xfrm>
                <a:off x="1360974" y="4614107"/>
                <a:ext cx="897075" cy="2160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9" name="Rectangle 118"/>
              <p:cNvSpPr/>
              <p:nvPr/>
            </p:nvSpPr>
            <p:spPr>
              <a:xfrm>
                <a:off x="1360974" y="4830131"/>
                <a:ext cx="897075" cy="2160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0" name="Rectangle 119"/>
              <p:cNvSpPr/>
              <p:nvPr/>
            </p:nvSpPr>
            <p:spPr>
              <a:xfrm>
                <a:off x="1360974" y="5046155"/>
                <a:ext cx="897075" cy="2160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1" name="Rectangle 120"/>
              <p:cNvSpPr/>
              <p:nvPr/>
            </p:nvSpPr>
            <p:spPr>
              <a:xfrm>
                <a:off x="1360974" y="5262179"/>
                <a:ext cx="897075"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2" name="Rectangle 121"/>
              <p:cNvSpPr/>
              <p:nvPr/>
            </p:nvSpPr>
            <p:spPr>
              <a:xfrm>
                <a:off x="1360974" y="5478203"/>
                <a:ext cx="897075" cy="21602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pic>
        <p:nvPicPr>
          <p:cNvPr id="2" name="Picture 1">
            <a:extLst>
              <a:ext uri="{FF2B5EF4-FFF2-40B4-BE49-F238E27FC236}">
                <a16:creationId xmlns:a16="http://schemas.microsoft.com/office/drawing/2014/main" id="{921C5C1E-4EB6-471C-BFA1-97628C07AB4C}"/>
              </a:ext>
            </a:extLst>
          </p:cNvPr>
          <p:cNvPicPr>
            <a:picLocks noChangeAspect="1"/>
          </p:cNvPicPr>
          <p:nvPr/>
        </p:nvPicPr>
        <p:blipFill>
          <a:blip r:embed="rId3"/>
          <a:stretch>
            <a:fillRect/>
          </a:stretch>
        </p:blipFill>
        <p:spPr>
          <a:xfrm>
            <a:off x="9400636" y="2122823"/>
            <a:ext cx="1619250" cy="1028700"/>
          </a:xfrm>
          <a:prstGeom prst="rect">
            <a:avLst/>
          </a:prstGeom>
        </p:spPr>
      </p:pic>
    </p:spTree>
    <p:extLst>
      <p:ext uri="{BB962C8B-B14F-4D97-AF65-F5344CB8AC3E}">
        <p14:creationId xmlns:p14="http://schemas.microsoft.com/office/powerpoint/2010/main" val="2714095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071AB-35FA-429E-9340-8B190226E328}"/>
              </a:ext>
            </a:extLst>
          </p:cNvPr>
          <p:cNvSpPr>
            <a:spLocks noGrp="1"/>
          </p:cNvSpPr>
          <p:nvPr>
            <p:ph type="title"/>
          </p:nvPr>
        </p:nvSpPr>
        <p:spPr>
          <a:xfrm>
            <a:off x="831850" y="1709738"/>
            <a:ext cx="10515600" cy="2852737"/>
          </a:xfrm>
        </p:spPr>
        <p:txBody>
          <a:bodyPr>
            <a:normAutofit/>
          </a:bodyPr>
          <a:lstStyle/>
          <a:p>
            <a:r>
              <a:rPr lang="fr-FR" sz="5400" dirty="0">
                <a:solidFill>
                  <a:schemeClr val="tx2"/>
                </a:solidFill>
              </a:rPr>
              <a:t>Merci pour votre écoute !</a:t>
            </a:r>
          </a:p>
        </p:txBody>
      </p:sp>
      <p:sp>
        <p:nvSpPr>
          <p:cNvPr id="7" name="Text Placeholder 6">
            <a:extLst>
              <a:ext uri="{FF2B5EF4-FFF2-40B4-BE49-F238E27FC236}">
                <a16:creationId xmlns:a16="http://schemas.microsoft.com/office/drawing/2014/main" id="{D5F29DE2-4C65-4B7E-9FFE-B1029ACFEBE2}"/>
              </a:ext>
            </a:extLst>
          </p:cNvPr>
          <p:cNvSpPr>
            <a:spLocks noGrp="1"/>
          </p:cNvSpPr>
          <p:nvPr>
            <p:ph type="body" idx="1"/>
          </p:nvPr>
        </p:nvSpPr>
        <p:spPr/>
        <p:txBody>
          <a:bodyPr/>
          <a:lstStyle/>
          <a:p>
            <a:r>
              <a:rPr lang="fr-FR" dirty="0"/>
              <a:t>Avez-vous des questions ?</a:t>
            </a:r>
          </a:p>
        </p:txBody>
      </p:sp>
      <p:sp>
        <p:nvSpPr>
          <p:cNvPr id="2" name="Espace réservé de la date 1">
            <a:extLst>
              <a:ext uri="{FF2B5EF4-FFF2-40B4-BE49-F238E27FC236}">
                <a16:creationId xmlns:a16="http://schemas.microsoft.com/office/drawing/2014/main" id="{E15FA57F-33DF-4972-8B33-387A64126A7E}"/>
              </a:ext>
            </a:extLst>
          </p:cNvPr>
          <p:cNvSpPr>
            <a:spLocks noGrp="1"/>
          </p:cNvSpPr>
          <p:nvPr>
            <p:ph type="dt" sz="half" idx="10"/>
          </p:nvPr>
        </p:nvSpPr>
        <p:spPr/>
        <p:txBody>
          <a:bodyPr/>
          <a:lstStyle/>
          <a:p>
            <a:r>
              <a:rPr lang="fr-FR"/>
              <a:t>04 février 2021</a:t>
            </a:r>
            <a:endParaRPr lang="en-US"/>
          </a:p>
        </p:txBody>
      </p:sp>
      <p:sp>
        <p:nvSpPr>
          <p:cNvPr id="4" name="Espace réservé du pied de page 3">
            <a:extLst>
              <a:ext uri="{FF2B5EF4-FFF2-40B4-BE49-F238E27FC236}">
                <a16:creationId xmlns:a16="http://schemas.microsoft.com/office/drawing/2014/main" id="{78A52FCE-7DB9-49D4-AB88-20BF97DD94FF}"/>
              </a:ext>
            </a:extLst>
          </p:cNvPr>
          <p:cNvSpPr>
            <a:spLocks noGrp="1"/>
          </p:cNvSpPr>
          <p:nvPr>
            <p:ph type="ftr" sz="quarter" idx="11"/>
          </p:nvPr>
        </p:nvSpPr>
        <p:spPr/>
        <p:txBody>
          <a:bodyPr/>
          <a:lstStyle/>
          <a:p>
            <a:r>
              <a:rPr lang="fr-FR"/>
              <a:t>Command &amp; Memento - Aurélien BOUDIER</a:t>
            </a:r>
            <a:endParaRPr lang="en-US"/>
          </a:p>
        </p:txBody>
      </p:sp>
      <p:pic>
        <p:nvPicPr>
          <p:cNvPr id="27" name="Espace réservé pour une image  26" descr="Une image contenant flèche&#10;&#10;Description générée automatiquement">
            <a:extLst>
              <a:ext uri="{FF2B5EF4-FFF2-40B4-BE49-F238E27FC236}">
                <a16:creationId xmlns:a16="http://schemas.microsoft.com/office/drawing/2014/main" id="{894D7910-F605-463C-8E64-4C331BB2F07E}"/>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13197" r="13197"/>
          <a:stretch>
            <a:fillRect/>
          </a:stretch>
        </p:blipFill>
        <p:spPr/>
      </p:pic>
    </p:spTree>
    <p:extLst>
      <p:ext uri="{BB962C8B-B14F-4D97-AF65-F5344CB8AC3E}">
        <p14:creationId xmlns:p14="http://schemas.microsoft.com/office/powerpoint/2010/main" val="130466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F6DCFE65-1BF7-4583-95DD-C16D26CCB0DB}"/>
              </a:ext>
            </a:extLst>
          </p:cNvPr>
          <p:cNvGrpSpPr/>
          <p:nvPr/>
        </p:nvGrpSpPr>
        <p:grpSpPr>
          <a:xfrm>
            <a:off x="912800" y="3339974"/>
            <a:ext cx="1467402" cy="1199551"/>
            <a:chOff x="1921112" y="114053"/>
            <a:chExt cx="8110307" cy="6629895"/>
          </a:xfrm>
        </p:grpSpPr>
        <p:sp>
          <p:nvSpPr>
            <p:cNvPr id="89" name="Figure">
              <a:extLst>
                <a:ext uri="{FF2B5EF4-FFF2-40B4-BE49-F238E27FC236}">
                  <a16:creationId xmlns:a16="http://schemas.microsoft.com/office/drawing/2014/main" id="{3B74A785-3624-43BB-A740-BC0D695DFE3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0" name="Figure">
              <a:extLst>
                <a:ext uri="{FF2B5EF4-FFF2-40B4-BE49-F238E27FC236}">
                  <a16:creationId xmlns:a16="http://schemas.microsoft.com/office/drawing/2014/main" id="{AC1D07C2-EC37-48BA-AD95-479A2D98AA2C}"/>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1" name="Figure">
              <a:extLst>
                <a:ext uri="{FF2B5EF4-FFF2-40B4-BE49-F238E27FC236}">
                  <a16:creationId xmlns:a16="http://schemas.microsoft.com/office/drawing/2014/main" id="{7A3EBCD5-9F52-4EE8-A2A4-00D82F2DD40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02</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2" name="Figure">
              <a:extLst>
                <a:ext uri="{FF2B5EF4-FFF2-40B4-BE49-F238E27FC236}">
                  <a16:creationId xmlns:a16="http://schemas.microsoft.com/office/drawing/2014/main" id="{0602B3D1-34D0-4EC2-93F9-52121D9D7836}"/>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3" name="Figure">
              <a:extLst>
                <a:ext uri="{FF2B5EF4-FFF2-40B4-BE49-F238E27FC236}">
                  <a16:creationId xmlns:a16="http://schemas.microsoft.com/office/drawing/2014/main" id="{C94444AD-F449-48FE-A024-C229BBE1AEE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4" name="Figure">
              <a:extLst>
                <a:ext uri="{FF2B5EF4-FFF2-40B4-BE49-F238E27FC236}">
                  <a16:creationId xmlns:a16="http://schemas.microsoft.com/office/drawing/2014/main" id="{4358133C-3CB3-4CC2-941F-9BB8171C26E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95" name="Group 94">
            <a:extLst>
              <a:ext uri="{FF2B5EF4-FFF2-40B4-BE49-F238E27FC236}">
                <a16:creationId xmlns:a16="http://schemas.microsoft.com/office/drawing/2014/main" id="{AAE0B3E6-89AA-4EB7-999E-3824FB4607AF}"/>
              </a:ext>
            </a:extLst>
          </p:cNvPr>
          <p:cNvGrpSpPr/>
          <p:nvPr/>
        </p:nvGrpSpPr>
        <p:grpSpPr>
          <a:xfrm>
            <a:off x="912800" y="4839622"/>
            <a:ext cx="1467402" cy="1199551"/>
            <a:chOff x="1921112" y="114053"/>
            <a:chExt cx="8110307" cy="6629895"/>
          </a:xfrm>
        </p:grpSpPr>
        <p:sp>
          <p:nvSpPr>
            <p:cNvPr id="96" name="Figure">
              <a:extLst>
                <a:ext uri="{FF2B5EF4-FFF2-40B4-BE49-F238E27FC236}">
                  <a16:creationId xmlns:a16="http://schemas.microsoft.com/office/drawing/2014/main" id="{485A0588-2251-4E22-AE9E-C6F953B68A5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7" name="Figure">
              <a:extLst>
                <a:ext uri="{FF2B5EF4-FFF2-40B4-BE49-F238E27FC236}">
                  <a16:creationId xmlns:a16="http://schemas.microsoft.com/office/drawing/2014/main" id="{D4033E88-3177-4112-B578-B8C896A047CF}"/>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8" name="Figure">
              <a:extLst>
                <a:ext uri="{FF2B5EF4-FFF2-40B4-BE49-F238E27FC236}">
                  <a16:creationId xmlns:a16="http://schemas.microsoft.com/office/drawing/2014/main" id="{2A45EBD4-8F10-434E-97FF-FE7CD741AEA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03</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9" name="Figure">
              <a:extLst>
                <a:ext uri="{FF2B5EF4-FFF2-40B4-BE49-F238E27FC236}">
                  <a16:creationId xmlns:a16="http://schemas.microsoft.com/office/drawing/2014/main" id="{1C002C03-A58F-4943-90A2-E3A9BE9D4C9D}"/>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0" name="Figure">
              <a:extLst>
                <a:ext uri="{FF2B5EF4-FFF2-40B4-BE49-F238E27FC236}">
                  <a16:creationId xmlns:a16="http://schemas.microsoft.com/office/drawing/2014/main" id="{57697401-BA6C-493D-944A-F3A6B02CAFCB}"/>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1" name="Figure">
              <a:extLst>
                <a:ext uri="{FF2B5EF4-FFF2-40B4-BE49-F238E27FC236}">
                  <a16:creationId xmlns:a16="http://schemas.microsoft.com/office/drawing/2014/main" id="{1E9E0F58-1646-45DA-B160-9FC954301A5F}"/>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8" name="Group 7">
            <a:extLst>
              <a:ext uri="{FF2B5EF4-FFF2-40B4-BE49-F238E27FC236}">
                <a16:creationId xmlns:a16="http://schemas.microsoft.com/office/drawing/2014/main" id="{9257A48A-5FCD-4F03-9417-52B37EC9E2E9}"/>
              </a:ext>
            </a:extLst>
          </p:cNvPr>
          <p:cNvGrpSpPr/>
          <p:nvPr/>
        </p:nvGrpSpPr>
        <p:grpSpPr>
          <a:xfrm>
            <a:off x="912800" y="1840327"/>
            <a:ext cx="1467402" cy="1199551"/>
            <a:chOff x="1921112" y="114053"/>
            <a:chExt cx="8110307" cy="6629895"/>
          </a:xfrm>
        </p:grpSpPr>
        <p:sp>
          <p:nvSpPr>
            <p:cNvPr id="82" name="Figure">
              <a:extLst>
                <a:ext uri="{FF2B5EF4-FFF2-40B4-BE49-F238E27FC236}">
                  <a16:creationId xmlns:a16="http://schemas.microsoft.com/office/drawing/2014/main" id="{F16371F3-10C5-42FC-87EE-DB32CCEDED2C}"/>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3" name="Figure">
              <a:extLst>
                <a:ext uri="{FF2B5EF4-FFF2-40B4-BE49-F238E27FC236}">
                  <a16:creationId xmlns:a16="http://schemas.microsoft.com/office/drawing/2014/main" id="{A247A9B0-E0AE-4078-92D2-BE021879364E}"/>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4" name="Figure">
              <a:extLst>
                <a:ext uri="{FF2B5EF4-FFF2-40B4-BE49-F238E27FC236}">
                  <a16:creationId xmlns:a16="http://schemas.microsoft.com/office/drawing/2014/main" id="{85470AAA-139B-417F-B1E5-A317A8E02A1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01</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5" name="Figure">
              <a:extLst>
                <a:ext uri="{FF2B5EF4-FFF2-40B4-BE49-F238E27FC236}">
                  <a16:creationId xmlns:a16="http://schemas.microsoft.com/office/drawing/2014/main" id="{D7817829-9A24-489A-AE64-F6D13F0BBD84}"/>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6" name="Figure">
              <a:extLst>
                <a:ext uri="{FF2B5EF4-FFF2-40B4-BE49-F238E27FC236}">
                  <a16:creationId xmlns:a16="http://schemas.microsoft.com/office/drawing/2014/main" id="{2870DC24-D382-46B5-8C53-79C7711252F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7" name="Figure">
              <a:extLst>
                <a:ext uri="{FF2B5EF4-FFF2-40B4-BE49-F238E27FC236}">
                  <a16:creationId xmlns:a16="http://schemas.microsoft.com/office/drawing/2014/main" id="{153F0366-4360-43D7-AFF4-55C72949F87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18" name="Title 17"/>
          <p:cNvSpPr>
            <a:spLocks noGrp="1"/>
          </p:cNvSpPr>
          <p:nvPr>
            <p:ph type="title"/>
          </p:nvPr>
        </p:nvSpPr>
        <p:spPr/>
        <p:txBody>
          <a:bodyPr>
            <a:noAutofit/>
          </a:bodyPr>
          <a:lstStyle/>
          <a:p>
            <a:r>
              <a:rPr lang="fr-FR" dirty="0"/>
              <a:t>Sommaire</a:t>
            </a:r>
          </a:p>
        </p:txBody>
      </p:sp>
      <p:sp>
        <p:nvSpPr>
          <p:cNvPr id="62" name="Date Placeholder 61"/>
          <p:cNvSpPr>
            <a:spLocks noGrp="1"/>
          </p:cNvSpPr>
          <p:nvPr>
            <p:ph type="dt" sz="half" idx="10"/>
          </p:nvPr>
        </p:nvSpPr>
        <p:spPr/>
        <p:txBody>
          <a:bodyPr/>
          <a:lstStyle/>
          <a:p>
            <a:r>
              <a:rPr lang="fr-FR"/>
              <a:t>04 février 2021</a:t>
            </a:r>
            <a:endParaRPr lang="en-US"/>
          </a:p>
        </p:txBody>
      </p:sp>
      <p:sp>
        <p:nvSpPr>
          <p:cNvPr id="63" name="Footer Placeholder 62"/>
          <p:cNvSpPr>
            <a:spLocks noGrp="1"/>
          </p:cNvSpPr>
          <p:nvPr>
            <p:ph type="ftr" sz="quarter" idx="11"/>
          </p:nvPr>
        </p:nvSpPr>
        <p:spPr/>
        <p:txBody>
          <a:bodyPr/>
          <a:lstStyle/>
          <a:p>
            <a:r>
              <a:rPr lang="fr-FR"/>
              <a:t>Command &amp; Memento - Aurélien BOUDIER</a:t>
            </a:r>
            <a:endParaRPr lang="en-US"/>
          </a:p>
        </p:txBody>
      </p:sp>
      <p:sp>
        <p:nvSpPr>
          <p:cNvPr id="127" name="TextBox 126">
            <a:extLst>
              <a:ext uri="{FF2B5EF4-FFF2-40B4-BE49-F238E27FC236}">
                <a16:creationId xmlns:a16="http://schemas.microsoft.com/office/drawing/2014/main" id="{E0578806-54D9-4D37-B865-BA2600D47AAD}"/>
              </a:ext>
            </a:extLst>
          </p:cNvPr>
          <p:cNvSpPr txBox="1"/>
          <p:nvPr/>
        </p:nvSpPr>
        <p:spPr>
          <a:xfrm>
            <a:off x="2644859" y="2010564"/>
            <a:ext cx="2982086" cy="923330"/>
          </a:xfrm>
          <a:prstGeom prst="rect">
            <a:avLst/>
          </a:prstGeom>
          <a:noFill/>
        </p:spPr>
        <p:txBody>
          <a:bodyPr wrap="square" tIns="182880" bIns="0" rtlCol="0" anchor="b">
            <a:spAutoFit/>
          </a:bodyPr>
          <a:lstStyle/>
          <a:p>
            <a:r>
              <a:rPr lang="fr-FR" sz="2400" b="1" dirty="0">
                <a:solidFill>
                  <a:schemeClr val="accent1"/>
                </a:solidFill>
              </a:rPr>
              <a:t>Quels problèmes résout-on ?</a:t>
            </a:r>
          </a:p>
        </p:txBody>
      </p:sp>
      <p:grpSp>
        <p:nvGrpSpPr>
          <p:cNvPr id="160" name="Group 159">
            <a:extLst>
              <a:ext uri="{FF2B5EF4-FFF2-40B4-BE49-F238E27FC236}">
                <a16:creationId xmlns:a16="http://schemas.microsoft.com/office/drawing/2014/main" id="{768D21FD-8234-4075-A6FF-CF521B2CC9F5}"/>
              </a:ext>
            </a:extLst>
          </p:cNvPr>
          <p:cNvGrpSpPr/>
          <p:nvPr/>
        </p:nvGrpSpPr>
        <p:grpSpPr>
          <a:xfrm>
            <a:off x="6565056" y="3339974"/>
            <a:ext cx="1467402" cy="1199551"/>
            <a:chOff x="1921112" y="114053"/>
            <a:chExt cx="8110307" cy="6629895"/>
          </a:xfrm>
        </p:grpSpPr>
        <p:sp>
          <p:nvSpPr>
            <p:cNvPr id="175" name="Figure">
              <a:extLst>
                <a:ext uri="{FF2B5EF4-FFF2-40B4-BE49-F238E27FC236}">
                  <a16:creationId xmlns:a16="http://schemas.microsoft.com/office/drawing/2014/main" id="{AC136F66-D48F-4ADC-96BD-67D5341821D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6" name="Figure">
              <a:extLst>
                <a:ext uri="{FF2B5EF4-FFF2-40B4-BE49-F238E27FC236}">
                  <a16:creationId xmlns:a16="http://schemas.microsoft.com/office/drawing/2014/main" id="{D475A2A8-A684-4931-AA85-1FEE0BAFAC6D}"/>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7" name="Figure">
              <a:extLst>
                <a:ext uri="{FF2B5EF4-FFF2-40B4-BE49-F238E27FC236}">
                  <a16:creationId xmlns:a16="http://schemas.microsoft.com/office/drawing/2014/main" id="{CDE6D832-B371-482B-954C-31A85668647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05</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8" name="Figure">
              <a:extLst>
                <a:ext uri="{FF2B5EF4-FFF2-40B4-BE49-F238E27FC236}">
                  <a16:creationId xmlns:a16="http://schemas.microsoft.com/office/drawing/2014/main" id="{D3633A12-5269-45FF-8E30-B117A0DBA23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9" name="Figure">
              <a:extLst>
                <a:ext uri="{FF2B5EF4-FFF2-40B4-BE49-F238E27FC236}">
                  <a16:creationId xmlns:a16="http://schemas.microsoft.com/office/drawing/2014/main" id="{99945BAE-B69E-4296-A375-397B44CEB87C}"/>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0" name="Figure">
              <a:extLst>
                <a:ext uri="{FF2B5EF4-FFF2-40B4-BE49-F238E27FC236}">
                  <a16:creationId xmlns:a16="http://schemas.microsoft.com/office/drawing/2014/main" id="{4DB2E4A4-C050-4619-B3D0-08BE7FAEBF1B}"/>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161" name="Group 160">
            <a:extLst>
              <a:ext uri="{FF2B5EF4-FFF2-40B4-BE49-F238E27FC236}">
                <a16:creationId xmlns:a16="http://schemas.microsoft.com/office/drawing/2014/main" id="{1E05EE1B-405D-423B-BFF4-C9741DD480F0}"/>
              </a:ext>
            </a:extLst>
          </p:cNvPr>
          <p:cNvGrpSpPr/>
          <p:nvPr/>
        </p:nvGrpSpPr>
        <p:grpSpPr>
          <a:xfrm>
            <a:off x="6565056" y="4839622"/>
            <a:ext cx="1467402" cy="1199551"/>
            <a:chOff x="1921112" y="114053"/>
            <a:chExt cx="8110307" cy="6629895"/>
          </a:xfrm>
        </p:grpSpPr>
        <p:sp>
          <p:nvSpPr>
            <p:cNvPr id="169" name="Figure">
              <a:extLst>
                <a:ext uri="{FF2B5EF4-FFF2-40B4-BE49-F238E27FC236}">
                  <a16:creationId xmlns:a16="http://schemas.microsoft.com/office/drawing/2014/main" id="{FC0F3616-FA3C-4D6C-9169-F4F4FCEE942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0" name="Figure">
              <a:extLst>
                <a:ext uri="{FF2B5EF4-FFF2-40B4-BE49-F238E27FC236}">
                  <a16:creationId xmlns:a16="http://schemas.microsoft.com/office/drawing/2014/main" id="{FCF5128E-9A2A-421C-9E94-5AFF30BEB850}"/>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1" name="Figure">
              <a:extLst>
                <a:ext uri="{FF2B5EF4-FFF2-40B4-BE49-F238E27FC236}">
                  <a16:creationId xmlns:a16="http://schemas.microsoft.com/office/drawing/2014/main" id="{6F0C14B5-BB24-4457-8E54-B936406B896C}"/>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06</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2" name="Figure">
              <a:extLst>
                <a:ext uri="{FF2B5EF4-FFF2-40B4-BE49-F238E27FC236}">
                  <a16:creationId xmlns:a16="http://schemas.microsoft.com/office/drawing/2014/main" id="{FE837E1F-FDD9-4B72-BE00-FC283DB3B74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3" name="Figure">
              <a:extLst>
                <a:ext uri="{FF2B5EF4-FFF2-40B4-BE49-F238E27FC236}">
                  <a16:creationId xmlns:a16="http://schemas.microsoft.com/office/drawing/2014/main" id="{0BF1ABAE-9795-4231-8BD0-A7054ED3261F}"/>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4" name="Figure">
              <a:extLst>
                <a:ext uri="{FF2B5EF4-FFF2-40B4-BE49-F238E27FC236}">
                  <a16:creationId xmlns:a16="http://schemas.microsoft.com/office/drawing/2014/main" id="{5CFF1A0D-990A-4C75-8652-00B91227C5BC}"/>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162" name="Group 161">
            <a:extLst>
              <a:ext uri="{FF2B5EF4-FFF2-40B4-BE49-F238E27FC236}">
                <a16:creationId xmlns:a16="http://schemas.microsoft.com/office/drawing/2014/main" id="{98E3F84C-DB54-48F7-938A-52A662495B71}"/>
              </a:ext>
            </a:extLst>
          </p:cNvPr>
          <p:cNvGrpSpPr/>
          <p:nvPr/>
        </p:nvGrpSpPr>
        <p:grpSpPr>
          <a:xfrm>
            <a:off x="6565056" y="1840327"/>
            <a:ext cx="1467402" cy="1199551"/>
            <a:chOff x="1921112" y="114053"/>
            <a:chExt cx="8110307" cy="6629895"/>
          </a:xfrm>
        </p:grpSpPr>
        <p:sp>
          <p:nvSpPr>
            <p:cNvPr id="163" name="Figure">
              <a:extLst>
                <a:ext uri="{FF2B5EF4-FFF2-40B4-BE49-F238E27FC236}">
                  <a16:creationId xmlns:a16="http://schemas.microsoft.com/office/drawing/2014/main" id="{1B7564AA-8927-458F-BA1D-C425A1051560}"/>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4" name="Figure">
              <a:extLst>
                <a:ext uri="{FF2B5EF4-FFF2-40B4-BE49-F238E27FC236}">
                  <a16:creationId xmlns:a16="http://schemas.microsoft.com/office/drawing/2014/main" id="{63C8AC06-4FB7-4EC2-9E68-C1F5929045E3}"/>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5" name="Figure">
              <a:extLst>
                <a:ext uri="{FF2B5EF4-FFF2-40B4-BE49-F238E27FC236}">
                  <a16:creationId xmlns:a16="http://schemas.microsoft.com/office/drawing/2014/main" id="{8820B7A3-A498-4EB9-94A6-4359A8A8793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04</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6" name="Figure">
              <a:extLst>
                <a:ext uri="{FF2B5EF4-FFF2-40B4-BE49-F238E27FC236}">
                  <a16:creationId xmlns:a16="http://schemas.microsoft.com/office/drawing/2014/main" id="{71CEA3BA-BBDC-4318-AD9E-3DF1F80A1AF0}"/>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7" name="Figure">
              <a:extLst>
                <a:ext uri="{FF2B5EF4-FFF2-40B4-BE49-F238E27FC236}">
                  <a16:creationId xmlns:a16="http://schemas.microsoft.com/office/drawing/2014/main" id="{BC2CAAEE-217F-4ECB-86BF-F0C8B7DC1C9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8" name="Figure">
              <a:extLst>
                <a:ext uri="{FF2B5EF4-FFF2-40B4-BE49-F238E27FC236}">
                  <a16:creationId xmlns:a16="http://schemas.microsoft.com/office/drawing/2014/main" id="{D9953651-D660-4223-86E0-522D13CA5D43}"/>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66" name="TextBox 126">
            <a:extLst>
              <a:ext uri="{FF2B5EF4-FFF2-40B4-BE49-F238E27FC236}">
                <a16:creationId xmlns:a16="http://schemas.microsoft.com/office/drawing/2014/main" id="{3EE10A08-21B1-426E-89D8-3C618F36BA2E}"/>
              </a:ext>
            </a:extLst>
          </p:cNvPr>
          <p:cNvSpPr txBox="1"/>
          <p:nvPr/>
        </p:nvSpPr>
        <p:spPr>
          <a:xfrm>
            <a:off x="2644859" y="3505899"/>
            <a:ext cx="2982086" cy="923330"/>
          </a:xfrm>
          <a:prstGeom prst="rect">
            <a:avLst/>
          </a:prstGeom>
          <a:noFill/>
        </p:spPr>
        <p:txBody>
          <a:bodyPr wrap="square" tIns="182880" bIns="0" rtlCol="0" anchor="b">
            <a:spAutoFit/>
          </a:bodyPr>
          <a:lstStyle/>
          <a:p>
            <a:r>
              <a:rPr lang="fr-FR" sz="2400" b="1" dirty="0">
                <a:solidFill>
                  <a:schemeClr val="accent1"/>
                </a:solidFill>
              </a:rPr>
              <a:t>Présentation du pattern command</a:t>
            </a:r>
          </a:p>
        </p:txBody>
      </p:sp>
      <p:sp>
        <p:nvSpPr>
          <p:cNvPr id="67" name="TextBox 126">
            <a:extLst>
              <a:ext uri="{FF2B5EF4-FFF2-40B4-BE49-F238E27FC236}">
                <a16:creationId xmlns:a16="http://schemas.microsoft.com/office/drawing/2014/main" id="{C20AC120-B30B-4DFA-B6BE-EF2EEADBC4B8}"/>
              </a:ext>
            </a:extLst>
          </p:cNvPr>
          <p:cNvSpPr txBox="1"/>
          <p:nvPr/>
        </p:nvSpPr>
        <p:spPr>
          <a:xfrm>
            <a:off x="2644859" y="4998820"/>
            <a:ext cx="2982086" cy="923330"/>
          </a:xfrm>
          <a:prstGeom prst="rect">
            <a:avLst/>
          </a:prstGeom>
          <a:noFill/>
        </p:spPr>
        <p:txBody>
          <a:bodyPr wrap="square" tIns="182880" bIns="0" rtlCol="0" anchor="b">
            <a:spAutoFit/>
          </a:bodyPr>
          <a:lstStyle/>
          <a:p>
            <a:r>
              <a:rPr lang="fr-FR" sz="2400" b="1" dirty="0">
                <a:solidFill>
                  <a:schemeClr val="accent1"/>
                </a:solidFill>
              </a:rPr>
              <a:t>Présentation du pattern memento</a:t>
            </a:r>
          </a:p>
        </p:txBody>
      </p:sp>
      <p:sp>
        <p:nvSpPr>
          <p:cNvPr id="68" name="TextBox 126">
            <a:extLst>
              <a:ext uri="{FF2B5EF4-FFF2-40B4-BE49-F238E27FC236}">
                <a16:creationId xmlns:a16="http://schemas.microsoft.com/office/drawing/2014/main" id="{2CF07D5D-16C8-482C-8EBA-EF4F725EA115}"/>
              </a:ext>
            </a:extLst>
          </p:cNvPr>
          <p:cNvSpPr txBox="1"/>
          <p:nvPr/>
        </p:nvSpPr>
        <p:spPr>
          <a:xfrm>
            <a:off x="8303604" y="5005547"/>
            <a:ext cx="2982086" cy="923330"/>
          </a:xfrm>
          <a:prstGeom prst="rect">
            <a:avLst/>
          </a:prstGeom>
          <a:noFill/>
        </p:spPr>
        <p:txBody>
          <a:bodyPr wrap="square" tIns="182880" bIns="0" rtlCol="0" anchor="b">
            <a:spAutoFit/>
          </a:bodyPr>
          <a:lstStyle/>
          <a:p>
            <a:r>
              <a:rPr lang="fr-FR" sz="2400" b="1" dirty="0">
                <a:solidFill>
                  <a:schemeClr val="accent1"/>
                </a:solidFill>
              </a:rPr>
              <a:t>Les avantages et désavantages</a:t>
            </a:r>
          </a:p>
        </p:txBody>
      </p:sp>
      <p:sp>
        <p:nvSpPr>
          <p:cNvPr id="69" name="TextBox 126">
            <a:extLst>
              <a:ext uri="{FF2B5EF4-FFF2-40B4-BE49-F238E27FC236}">
                <a16:creationId xmlns:a16="http://schemas.microsoft.com/office/drawing/2014/main" id="{D720FCBC-5EDB-4DC4-B48F-43BF7D41E92A}"/>
              </a:ext>
            </a:extLst>
          </p:cNvPr>
          <p:cNvSpPr txBox="1"/>
          <p:nvPr/>
        </p:nvSpPr>
        <p:spPr>
          <a:xfrm>
            <a:off x="8308781" y="2034871"/>
            <a:ext cx="3071310" cy="923330"/>
          </a:xfrm>
          <a:prstGeom prst="rect">
            <a:avLst/>
          </a:prstGeom>
          <a:noFill/>
        </p:spPr>
        <p:txBody>
          <a:bodyPr wrap="square" tIns="182880" bIns="0" rtlCol="0" anchor="b">
            <a:spAutoFit/>
          </a:bodyPr>
          <a:lstStyle/>
          <a:p>
            <a:r>
              <a:rPr lang="fr-FR" sz="2400" b="1" dirty="0">
                <a:solidFill>
                  <a:schemeClr val="accent1"/>
                </a:solidFill>
              </a:rPr>
              <a:t>Présentation d’une petite implémentation</a:t>
            </a:r>
          </a:p>
        </p:txBody>
      </p:sp>
      <p:sp>
        <p:nvSpPr>
          <p:cNvPr id="70" name="TextBox 126">
            <a:extLst>
              <a:ext uri="{FF2B5EF4-FFF2-40B4-BE49-F238E27FC236}">
                <a16:creationId xmlns:a16="http://schemas.microsoft.com/office/drawing/2014/main" id="{3CDC6784-756E-4FEB-97D6-E6696A8A0ED2}"/>
              </a:ext>
            </a:extLst>
          </p:cNvPr>
          <p:cNvSpPr txBox="1"/>
          <p:nvPr/>
        </p:nvSpPr>
        <p:spPr>
          <a:xfrm>
            <a:off x="8308781" y="3505899"/>
            <a:ext cx="2982086" cy="923330"/>
          </a:xfrm>
          <a:prstGeom prst="rect">
            <a:avLst/>
          </a:prstGeom>
          <a:noFill/>
        </p:spPr>
        <p:txBody>
          <a:bodyPr wrap="square" tIns="182880" bIns="0" rtlCol="0" anchor="b">
            <a:spAutoFit/>
          </a:bodyPr>
          <a:lstStyle/>
          <a:p>
            <a:r>
              <a:rPr lang="fr-FR" sz="2400" b="1" dirty="0">
                <a:solidFill>
                  <a:schemeClr val="accent1"/>
                </a:solidFill>
              </a:rPr>
              <a:t>Diagramme générique</a:t>
            </a:r>
          </a:p>
        </p:txBody>
      </p:sp>
    </p:spTree>
    <p:extLst>
      <p:ext uri="{BB962C8B-B14F-4D97-AF65-F5344CB8AC3E}">
        <p14:creationId xmlns:p14="http://schemas.microsoft.com/office/powerpoint/2010/main" val="71616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Quels problèmes résout-on ?</a:t>
            </a:r>
          </a:p>
        </p:txBody>
      </p:sp>
      <p:sp>
        <p:nvSpPr>
          <p:cNvPr id="16" name="Text Placeholder 15"/>
          <p:cNvSpPr>
            <a:spLocks noGrp="1"/>
          </p:cNvSpPr>
          <p:nvPr>
            <p:ph type="body" idx="1"/>
          </p:nvPr>
        </p:nvSpPr>
        <p:spPr/>
        <p:txBody>
          <a:bodyPr>
            <a:noAutofit/>
          </a:bodyPr>
          <a:lstStyle/>
          <a:p>
            <a:r>
              <a:rPr lang="fr-FR" dirty="0"/>
              <a:t>Il n’y a pas de problème, il n’y a que des solutions !</a:t>
            </a:r>
            <a:endParaRPr lang="fr-FR" dirty="0">
              <a:solidFill>
                <a:schemeClr val="bg1"/>
              </a:solidFill>
              <a:highlight>
                <a:srgbClr val="FFFF00"/>
              </a:highlight>
            </a:endParaRP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96471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650"/>
          <a:stretch/>
        </p:blipFill>
        <p:spPr>
          <a:xfrm>
            <a:off x="2927648" y="620688"/>
            <a:ext cx="7416824" cy="5621003"/>
          </a:xfrm>
          <a:prstGeom prst="rect">
            <a:avLst/>
          </a:prstGeom>
          <a:ln w="12700" cap="sq">
            <a:solidFill>
              <a:schemeClr val="bg1"/>
            </a:solidFill>
            <a:miter lim="800000"/>
          </a:ln>
          <a:effectLst>
            <a:outerShdw blurRad="57150" dist="50800" dir="2700000" algn="tl" rotWithShape="0">
              <a:srgbClr val="000000">
                <a:alpha val="40000"/>
              </a:srgbClr>
            </a:outerShdw>
          </a:effectLst>
        </p:spPr>
      </p:pic>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sp>
        <p:nvSpPr>
          <p:cNvPr id="16" name="Rectangle 15">
            <a:extLst>
              <a:ext uri="{FF2B5EF4-FFF2-40B4-BE49-F238E27FC236}">
                <a16:creationId xmlns:a16="http://schemas.microsoft.com/office/drawing/2014/main" id="{02FE2F8A-5573-449E-ADF3-395AC529DC51}"/>
              </a:ext>
            </a:extLst>
          </p:cNvPr>
          <p:cNvSpPr/>
          <p:nvPr/>
        </p:nvSpPr>
        <p:spPr>
          <a:xfrm>
            <a:off x="3359696" y="1479500"/>
            <a:ext cx="288032"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7" name="Rectangle 16">
            <a:extLst>
              <a:ext uri="{FF2B5EF4-FFF2-40B4-BE49-F238E27FC236}">
                <a16:creationId xmlns:a16="http://schemas.microsoft.com/office/drawing/2014/main" id="{F53C4020-3A74-4C81-8089-58998639B126}"/>
              </a:ext>
            </a:extLst>
          </p:cNvPr>
          <p:cNvSpPr/>
          <p:nvPr/>
        </p:nvSpPr>
        <p:spPr>
          <a:xfrm>
            <a:off x="3719736"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8" name="Rectangle 17">
            <a:extLst>
              <a:ext uri="{FF2B5EF4-FFF2-40B4-BE49-F238E27FC236}">
                <a16:creationId xmlns:a16="http://schemas.microsoft.com/office/drawing/2014/main" id="{3117BCBE-A714-4E77-8123-4E979288A02E}"/>
              </a:ext>
            </a:extLst>
          </p:cNvPr>
          <p:cNvSpPr/>
          <p:nvPr/>
        </p:nvSpPr>
        <p:spPr>
          <a:xfrm>
            <a:off x="4295800"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9" name="Rectangle 18">
            <a:extLst>
              <a:ext uri="{FF2B5EF4-FFF2-40B4-BE49-F238E27FC236}">
                <a16:creationId xmlns:a16="http://schemas.microsoft.com/office/drawing/2014/main" id="{B600A74D-3C95-4E83-8F51-00A6BEE7529F}"/>
              </a:ext>
            </a:extLst>
          </p:cNvPr>
          <p:cNvSpPr/>
          <p:nvPr/>
        </p:nvSpPr>
        <p:spPr>
          <a:xfrm>
            <a:off x="5012138"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20" name="Rectangle 19">
            <a:extLst>
              <a:ext uri="{FF2B5EF4-FFF2-40B4-BE49-F238E27FC236}">
                <a16:creationId xmlns:a16="http://schemas.microsoft.com/office/drawing/2014/main" id="{91D9F728-00FD-4234-A3D7-B590385CA33B}"/>
              </a:ext>
            </a:extLst>
          </p:cNvPr>
          <p:cNvSpPr/>
          <p:nvPr/>
        </p:nvSpPr>
        <p:spPr>
          <a:xfrm>
            <a:off x="5858241" y="1479500"/>
            <a:ext cx="250157"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21" name="Rectangle : coins arrondis 20">
            <a:extLst>
              <a:ext uri="{FF2B5EF4-FFF2-40B4-BE49-F238E27FC236}">
                <a16:creationId xmlns:a16="http://schemas.microsoft.com/office/drawing/2014/main" id="{993CA520-1185-4879-AF06-8A16040D8FD0}"/>
              </a:ext>
            </a:extLst>
          </p:cNvPr>
          <p:cNvSpPr/>
          <p:nvPr/>
        </p:nvSpPr>
        <p:spPr>
          <a:xfrm>
            <a:off x="3060852" y="3462615"/>
            <a:ext cx="2952328" cy="2883939"/>
          </a:xfrm>
          <a:prstGeom prst="roundRect">
            <a:avLst>
              <a:gd name="adj" fmla="val 500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9" name="Groupe 98">
            <a:extLst>
              <a:ext uri="{FF2B5EF4-FFF2-40B4-BE49-F238E27FC236}">
                <a16:creationId xmlns:a16="http://schemas.microsoft.com/office/drawing/2014/main" id="{9A7704FB-2E69-40B2-A563-649E2EA32CE3}"/>
              </a:ext>
            </a:extLst>
          </p:cNvPr>
          <p:cNvGrpSpPr/>
          <p:nvPr/>
        </p:nvGrpSpPr>
        <p:grpSpPr>
          <a:xfrm>
            <a:off x="3060852" y="1767532"/>
            <a:ext cx="2952328" cy="4579021"/>
            <a:chOff x="3060852" y="1767532"/>
            <a:chExt cx="2952328" cy="4579021"/>
          </a:xfrm>
        </p:grpSpPr>
        <p:sp>
          <p:nvSpPr>
            <p:cNvPr id="63" name="Rectangle : coins arrondis 62">
              <a:extLst>
                <a:ext uri="{FF2B5EF4-FFF2-40B4-BE49-F238E27FC236}">
                  <a16:creationId xmlns:a16="http://schemas.microsoft.com/office/drawing/2014/main" id="{84B22BC2-1B60-4153-8402-76AA53926AC8}"/>
                </a:ext>
              </a:extLst>
            </p:cNvPr>
            <p:cNvSpPr/>
            <p:nvPr/>
          </p:nvSpPr>
          <p:spPr>
            <a:xfrm>
              <a:off x="3071664" y="3460949"/>
              <a:ext cx="2941516" cy="653356"/>
            </a:xfrm>
            <a:prstGeom prst="roundRect">
              <a:avLst>
                <a:gd name="adj" fmla="val 16533"/>
              </a:avLst>
            </a:prstGeom>
            <a:solidFill>
              <a:srgbClr val="F9BE75"/>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rPr>
                <a:t>Bouton</a:t>
              </a:r>
              <a:endParaRPr lang="fr-FR" b="1" dirty="0">
                <a:solidFill>
                  <a:srgbClr val="FF0000"/>
                </a:solidFill>
              </a:endParaRPr>
            </a:p>
          </p:txBody>
        </p:sp>
        <p:sp>
          <p:nvSpPr>
            <p:cNvPr id="65" name="Rectangle : avec coins arrondis en haut 64">
              <a:extLst>
                <a:ext uri="{FF2B5EF4-FFF2-40B4-BE49-F238E27FC236}">
                  <a16:creationId xmlns:a16="http://schemas.microsoft.com/office/drawing/2014/main" id="{E46113E3-61B7-4921-A146-509285FF67F1}"/>
                </a:ext>
              </a:extLst>
            </p:cNvPr>
            <p:cNvSpPr/>
            <p:nvPr/>
          </p:nvSpPr>
          <p:spPr>
            <a:xfrm rot="10800000">
              <a:off x="3060852" y="4054676"/>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6" name="Rectangle : avec coins arrondis en haut 65">
              <a:extLst>
                <a:ext uri="{FF2B5EF4-FFF2-40B4-BE49-F238E27FC236}">
                  <a16:creationId xmlns:a16="http://schemas.microsoft.com/office/drawing/2014/main" id="{68E94ADF-E8AF-4E49-AB06-BE393FD5DBFC}"/>
                </a:ext>
              </a:extLst>
            </p:cNvPr>
            <p:cNvSpPr/>
            <p:nvPr/>
          </p:nvSpPr>
          <p:spPr>
            <a:xfrm rot="10800000">
              <a:off x="3061613" y="4630741"/>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8" name="Rectangle : avec coins arrondis en haut 67">
              <a:extLst>
                <a:ext uri="{FF2B5EF4-FFF2-40B4-BE49-F238E27FC236}">
                  <a16:creationId xmlns:a16="http://schemas.microsoft.com/office/drawing/2014/main" id="{C571F321-4329-4398-B251-E6C7ACF769DB}"/>
                </a:ext>
              </a:extLst>
            </p:cNvPr>
            <p:cNvSpPr/>
            <p:nvPr/>
          </p:nvSpPr>
          <p:spPr>
            <a:xfrm rot="10800000">
              <a:off x="3061244" y="5201148"/>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9" name="Rectangle : avec coins arrondis en haut 68">
              <a:extLst>
                <a:ext uri="{FF2B5EF4-FFF2-40B4-BE49-F238E27FC236}">
                  <a16:creationId xmlns:a16="http://schemas.microsoft.com/office/drawing/2014/main" id="{4BE24246-BBC6-4EBB-8CE8-146B84906F4E}"/>
                </a:ext>
              </a:extLst>
            </p:cNvPr>
            <p:cNvSpPr/>
            <p:nvPr/>
          </p:nvSpPr>
          <p:spPr>
            <a:xfrm rot="10800000">
              <a:off x="3071664" y="5770489"/>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cxnSp>
          <p:nvCxnSpPr>
            <p:cNvPr id="71" name="Connecteur droit avec flèche 70">
              <a:extLst>
                <a:ext uri="{FF2B5EF4-FFF2-40B4-BE49-F238E27FC236}">
                  <a16:creationId xmlns:a16="http://schemas.microsoft.com/office/drawing/2014/main" id="{E7A680E4-9119-4B8B-B050-0FE2F7941C85}"/>
                </a:ext>
              </a:extLst>
            </p:cNvPr>
            <p:cNvCxnSpPr>
              <a:cxnSpLocks/>
              <a:stCxn id="16" idx="2"/>
            </p:cNvCxnSpPr>
            <p:nvPr/>
          </p:nvCxnSpPr>
          <p:spPr>
            <a:xfrm>
              <a:off x="3503712" y="1767532"/>
              <a:ext cx="378033" cy="16636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72">
              <a:extLst>
                <a:ext uri="{FF2B5EF4-FFF2-40B4-BE49-F238E27FC236}">
                  <a16:creationId xmlns:a16="http://schemas.microsoft.com/office/drawing/2014/main" id="{D14E0DC2-9876-46FE-ACCA-321FC77F11B2}"/>
                </a:ext>
              </a:extLst>
            </p:cNvPr>
            <p:cNvCxnSpPr>
              <a:cxnSpLocks/>
              <a:stCxn id="17" idx="2"/>
            </p:cNvCxnSpPr>
            <p:nvPr/>
          </p:nvCxnSpPr>
          <p:spPr>
            <a:xfrm>
              <a:off x="3935760" y="1767532"/>
              <a:ext cx="223490" cy="16678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CABBFA43-C4E1-4E97-A5F8-95AA68AF34E2}"/>
                </a:ext>
              </a:extLst>
            </p:cNvPr>
            <p:cNvCxnSpPr>
              <a:cxnSpLocks/>
              <a:stCxn id="18" idx="2"/>
            </p:cNvCxnSpPr>
            <p:nvPr/>
          </p:nvCxnSpPr>
          <p:spPr>
            <a:xfrm>
              <a:off x="4511824" y="1767532"/>
              <a:ext cx="30597" cy="16561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FF06BE32-3BF2-4BBB-9D30-D5FACF6B7D45}"/>
                </a:ext>
              </a:extLst>
            </p:cNvPr>
            <p:cNvCxnSpPr>
              <a:cxnSpLocks/>
              <a:stCxn id="19" idx="2"/>
            </p:cNvCxnSpPr>
            <p:nvPr/>
          </p:nvCxnSpPr>
          <p:spPr>
            <a:xfrm flipH="1">
              <a:off x="4889857" y="1767532"/>
              <a:ext cx="338305" cy="16561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1937FE95-6BBD-4D6B-98FF-9F147A163737}"/>
                </a:ext>
              </a:extLst>
            </p:cNvPr>
            <p:cNvCxnSpPr>
              <a:cxnSpLocks/>
              <a:stCxn id="20" idx="2"/>
            </p:cNvCxnSpPr>
            <p:nvPr/>
          </p:nvCxnSpPr>
          <p:spPr>
            <a:xfrm flipH="1">
              <a:off x="5228162" y="1767532"/>
              <a:ext cx="755158" cy="16636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43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a:xfrm>
            <a:off x="4038600" y="6325181"/>
            <a:ext cx="4114800" cy="365125"/>
          </a:xfrm>
        </p:spPr>
        <p:txBody>
          <a:bodyPr/>
          <a:lstStyle/>
          <a:p>
            <a:r>
              <a:rPr lang="fr-FR" dirty="0"/>
              <a:t>Command &amp; Memento - Aurélien BOUDIER</a:t>
            </a:r>
            <a:endParaRPr lang="en-US" dirty="0"/>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pic>
        <p:nvPicPr>
          <p:cNvPr id="2050" name="Picture 2">
            <a:extLst>
              <a:ext uri="{FF2B5EF4-FFF2-40B4-BE49-F238E27FC236}">
                <a16:creationId xmlns:a16="http://schemas.microsoft.com/office/drawing/2014/main" id="{4EA016E1-5AEB-4C35-85A9-2691218D4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19250"/>
            <a:ext cx="76200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38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01</a:t>
            </a:r>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5473" r="14469"/>
          <a:stretch/>
        </p:blipFill>
        <p:spPr>
          <a:xfrm>
            <a:off x="5705328" y="436329"/>
            <a:ext cx="5976664" cy="5621003"/>
          </a:xfrm>
          <a:prstGeom prst="rect">
            <a:avLst/>
          </a:prstGeom>
        </p:spPr>
      </p:pic>
      <p:pic>
        <p:nvPicPr>
          <p:cNvPr id="15" name="Image 14">
            <a:extLst>
              <a:ext uri="{FF2B5EF4-FFF2-40B4-BE49-F238E27FC236}">
                <a16:creationId xmlns:a16="http://schemas.microsoft.com/office/drawing/2014/main" id="{A2E02B67-370C-48FA-8942-F9580F5D0152}"/>
              </a:ext>
            </a:extLst>
          </p:cNvPr>
          <p:cNvPicPr>
            <a:picLocks noChangeAspect="1"/>
          </p:cNvPicPr>
          <p:nvPr/>
        </p:nvPicPr>
        <p:blipFill>
          <a:blip r:embed="rId4"/>
          <a:stretch>
            <a:fillRect/>
          </a:stretch>
        </p:blipFill>
        <p:spPr>
          <a:xfrm>
            <a:off x="695400" y="1726664"/>
            <a:ext cx="3964182" cy="4118525"/>
          </a:xfrm>
          <a:prstGeom prst="rect">
            <a:avLst/>
          </a:prstGeom>
        </p:spPr>
      </p:pic>
      <p:sp>
        <p:nvSpPr>
          <p:cNvPr id="2" name="Rectangle : coins arrondis 1">
            <a:extLst>
              <a:ext uri="{FF2B5EF4-FFF2-40B4-BE49-F238E27FC236}">
                <a16:creationId xmlns:a16="http://schemas.microsoft.com/office/drawing/2014/main" id="{B72CC936-1148-413C-B59C-BDF4C7015559}"/>
              </a:ext>
            </a:extLst>
          </p:cNvPr>
          <p:cNvSpPr/>
          <p:nvPr/>
        </p:nvSpPr>
        <p:spPr>
          <a:xfrm>
            <a:off x="5735960" y="1052736"/>
            <a:ext cx="151216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0785B333-0DF0-4D90-8569-4017CEE0F11C}"/>
              </a:ext>
            </a:extLst>
          </p:cNvPr>
          <p:cNvSpPr/>
          <p:nvPr/>
        </p:nvSpPr>
        <p:spPr>
          <a:xfrm>
            <a:off x="772202" y="2420888"/>
            <a:ext cx="3739622"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DF25033E-A87D-492B-99FD-15DA54BFCC9F}"/>
              </a:ext>
            </a:extLst>
          </p:cNvPr>
          <p:cNvSpPr/>
          <p:nvPr/>
        </p:nvSpPr>
        <p:spPr>
          <a:xfrm>
            <a:off x="9552384" y="2204864"/>
            <a:ext cx="151216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205CFFCA-1C27-47C5-8812-4DAC9615E4C7}"/>
              </a:ext>
            </a:extLst>
          </p:cNvPr>
          <p:cNvSpPr/>
          <p:nvPr/>
        </p:nvSpPr>
        <p:spPr>
          <a:xfrm>
            <a:off x="5886174" y="5059263"/>
            <a:ext cx="121173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CTRL + G</a:t>
            </a:r>
          </a:p>
        </p:txBody>
      </p:sp>
      <p:sp>
        <p:nvSpPr>
          <p:cNvPr id="13" name="Rectangle : coins arrondis 12">
            <a:extLst>
              <a:ext uri="{FF2B5EF4-FFF2-40B4-BE49-F238E27FC236}">
                <a16:creationId xmlns:a16="http://schemas.microsoft.com/office/drawing/2014/main" id="{0C57D33F-A4D6-4B44-B06D-0D136AAF90AD}"/>
              </a:ext>
            </a:extLst>
          </p:cNvPr>
          <p:cNvSpPr/>
          <p:nvPr/>
        </p:nvSpPr>
        <p:spPr>
          <a:xfrm>
            <a:off x="5415167" y="3092036"/>
            <a:ext cx="2153753" cy="673928"/>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Mettre en gras</a:t>
            </a:r>
          </a:p>
        </p:txBody>
      </p:sp>
      <p:cxnSp>
        <p:nvCxnSpPr>
          <p:cNvPr id="6" name="Connecteur droit avec flèche 5">
            <a:extLst>
              <a:ext uri="{FF2B5EF4-FFF2-40B4-BE49-F238E27FC236}">
                <a16:creationId xmlns:a16="http://schemas.microsoft.com/office/drawing/2014/main" id="{B6F05A2C-7745-404B-A576-D250D6844570}"/>
              </a:ext>
            </a:extLst>
          </p:cNvPr>
          <p:cNvCxnSpPr>
            <a:cxnSpLocks/>
            <a:stCxn id="13" idx="0"/>
            <a:endCxn id="2" idx="2"/>
          </p:cNvCxnSpPr>
          <p:nvPr/>
        </p:nvCxnSpPr>
        <p:spPr>
          <a:xfrm flipV="1">
            <a:off x="6492044" y="1726664"/>
            <a:ext cx="0" cy="13653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5842EE7A-7B14-4FFA-957F-C293B3A474DB}"/>
              </a:ext>
            </a:extLst>
          </p:cNvPr>
          <p:cNvCxnSpPr>
            <a:cxnSpLocks/>
            <a:stCxn id="13" idx="2"/>
            <a:endCxn id="12" idx="0"/>
          </p:cNvCxnSpPr>
          <p:nvPr/>
        </p:nvCxnSpPr>
        <p:spPr>
          <a:xfrm flipH="1">
            <a:off x="6492043" y="3765964"/>
            <a:ext cx="1" cy="12932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189ECF8A-8CD9-4A8B-AB53-0CAC9C7E2018}"/>
              </a:ext>
            </a:extLst>
          </p:cNvPr>
          <p:cNvCxnSpPr>
            <a:cxnSpLocks/>
            <a:stCxn id="13" idx="3"/>
            <a:endCxn id="10" idx="1"/>
          </p:cNvCxnSpPr>
          <p:nvPr/>
        </p:nvCxnSpPr>
        <p:spPr>
          <a:xfrm flipV="1">
            <a:off x="7568920" y="2541828"/>
            <a:ext cx="1983464" cy="8871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37ABCFC5-6AA1-4FD6-94EC-055208FE793A}"/>
              </a:ext>
            </a:extLst>
          </p:cNvPr>
          <p:cNvCxnSpPr>
            <a:cxnSpLocks/>
            <a:stCxn id="13" idx="1"/>
            <a:endCxn id="8" idx="3"/>
          </p:cNvCxnSpPr>
          <p:nvPr/>
        </p:nvCxnSpPr>
        <p:spPr>
          <a:xfrm flipH="1" flipV="1">
            <a:off x="4511824" y="3068960"/>
            <a:ext cx="903343"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a:xfrm>
            <a:off x="659456" y="2008910"/>
            <a:ext cx="10153129" cy="3699442"/>
          </a:xfrm>
        </p:spPr>
        <p:txBody>
          <a:bodyPr/>
          <a:lstStyle/>
          <a:p>
            <a:r>
              <a:rPr lang="fr-FR" b="1" dirty="0"/>
              <a:t>Pas de panique, le pattern Command règle ces 2 problématiques !</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a:xfrm>
            <a:off x="911424" y="6356350"/>
            <a:ext cx="2669976" cy="365125"/>
          </a:xfrm>
        </p:spPr>
        <p:txBody>
          <a:bodyPr/>
          <a:lstStyle/>
          <a:p>
            <a:r>
              <a:rPr lang="fr-FR" dirty="0"/>
              <a:t>04 février 2021</a:t>
            </a:r>
            <a:endParaRPr lang="en-US" dirty="0"/>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136966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650"/>
          <a:stretch/>
        </p:blipFill>
        <p:spPr>
          <a:xfrm>
            <a:off x="2927648" y="620688"/>
            <a:ext cx="7416824" cy="5621003"/>
          </a:xfrm>
          <a:prstGeom prst="rect">
            <a:avLst/>
          </a:prstGeom>
          <a:ln w="12700" cap="sq">
            <a:solidFill>
              <a:schemeClr val="bg1"/>
            </a:solidFill>
            <a:miter lim="800000"/>
          </a:ln>
          <a:effectLst>
            <a:outerShdw blurRad="57150" dist="50800" dir="2700000" algn="tl" rotWithShape="0">
              <a:srgbClr val="000000">
                <a:alpha val="40000"/>
              </a:srgbClr>
            </a:outerShdw>
          </a:effectLst>
        </p:spPr>
      </p:pic>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spTree>
    <p:extLst>
      <p:ext uri="{BB962C8B-B14F-4D97-AF65-F5344CB8AC3E}">
        <p14:creationId xmlns:p14="http://schemas.microsoft.com/office/powerpoint/2010/main" val="1379733653"/>
      </p:ext>
    </p:extLst>
  </p:cSld>
  <p:clrMapOvr>
    <a:masterClrMapping/>
  </p:clrMapOvr>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76069</TotalTime>
  <Words>1464</Words>
  <Application>Microsoft Office PowerPoint</Application>
  <PresentationFormat>Grand écran</PresentationFormat>
  <Paragraphs>244</Paragraphs>
  <Slides>26</Slides>
  <Notes>26</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26</vt:i4>
      </vt:variant>
    </vt:vector>
  </HeadingPairs>
  <TitlesOfParts>
    <vt:vector size="35" baseType="lpstr">
      <vt:lpstr>Arial</vt:lpstr>
      <vt:lpstr>Calibri</vt:lpstr>
      <vt:lpstr>Calibri Light</vt:lpstr>
      <vt:lpstr>Gill Sans</vt:lpstr>
      <vt:lpstr>Open Sans</vt:lpstr>
      <vt:lpstr>PT Sans</vt:lpstr>
      <vt:lpstr>Custom Design</vt:lpstr>
      <vt:lpstr>Showeet theme</vt:lpstr>
      <vt:lpstr>showeet</vt:lpstr>
      <vt:lpstr>Design patterns</vt:lpstr>
      <vt:lpstr>Welcome !</vt:lpstr>
      <vt:lpstr>Sommaire</vt:lpstr>
      <vt:lpstr>Quels problèmes résout-on ?</vt:lpstr>
      <vt:lpstr>Présentation PowerPoint</vt:lpstr>
      <vt:lpstr>Présentation PowerPoint</vt:lpstr>
      <vt:lpstr>Présentation PowerPoint</vt:lpstr>
      <vt:lpstr>Présentation PowerPoint</vt:lpstr>
      <vt:lpstr>Présentation PowerPoint</vt:lpstr>
      <vt:lpstr>Présentation du  pattern command</vt:lpstr>
      <vt:lpstr>Présentation du  pattern memento</vt:lpstr>
      <vt:lpstr>Présentation d’une  petite implémentation</vt:lpstr>
      <vt:lpstr>Diagrammes génériques</vt:lpstr>
      <vt:lpstr>Avantages &amp;  désavantages</vt:lpstr>
      <vt:lpstr>Use a title with specific &amp; relevant (only) content</vt:lpstr>
      <vt:lpstr>Using a light background is always an option to be considered</vt:lpstr>
      <vt:lpstr>Relevant content displayed with 2 columns is also nice!</vt:lpstr>
      <vt:lpstr>1 image says more</vt:lpstr>
      <vt:lpstr>BIG</vt:lpstr>
      <vt:lpstr>Présentation PowerPoint</vt:lpstr>
      <vt:lpstr>Use infographics to transform your data into engaging visual content</vt:lpstr>
      <vt:lpstr>SmartArt graphics are very easy-to-use and so effective!</vt:lpstr>
      <vt:lpstr>Use simple and clear charts to make information easier to visualize</vt:lpstr>
      <vt:lpstr>Organize your relevant numbers and figures with tables</vt:lpstr>
      <vt:lpstr>Use uniform colors that really work with your template</vt:lpstr>
      <vt:lpstr>Merci pour votre écoute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Aurélien Boudier</cp:lastModifiedBy>
  <cp:revision>35</cp:revision>
  <dcterms:created xsi:type="dcterms:W3CDTF">2011-05-09T14:18:21Z</dcterms:created>
  <dcterms:modified xsi:type="dcterms:W3CDTF">2021-02-06T10:53:10Z</dcterms:modified>
  <cp:category>Templates</cp:category>
</cp:coreProperties>
</file>