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 id="2147483698" r:id="rId2"/>
    <p:sldMasterId id="2147483753" r:id="rId3"/>
  </p:sldMasterIdLst>
  <p:notesMasterIdLst>
    <p:notesMasterId r:id="rId35"/>
  </p:notesMasterIdLst>
  <p:handoutMasterIdLst>
    <p:handoutMasterId r:id="rId36"/>
  </p:handoutMasterIdLst>
  <p:sldIdLst>
    <p:sldId id="866" r:id="rId4"/>
    <p:sldId id="868" r:id="rId5"/>
    <p:sldId id="870" r:id="rId6"/>
    <p:sldId id="867" r:id="rId7"/>
    <p:sldId id="811" r:id="rId8"/>
    <p:sldId id="901" r:id="rId9"/>
    <p:sldId id="900" r:id="rId10"/>
    <p:sldId id="902" r:id="rId11"/>
    <p:sldId id="903" r:id="rId12"/>
    <p:sldId id="899" r:id="rId13"/>
    <p:sldId id="907" r:id="rId14"/>
    <p:sldId id="908" r:id="rId15"/>
    <p:sldId id="909" r:id="rId16"/>
    <p:sldId id="892" r:id="rId17"/>
    <p:sldId id="906" r:id="rId18"/>
    <p:sldId id="895" r:id="rId19"/>
    <p:sldId id="896" r:id="rId20"/>
    <p:sldId id="897" r:id="rId21"/>
    <p:sldId id="898" r:id="rId22"/>
    <p:sldId id="877" r:id="rId23"/>
    <p:sldId id="904" r:id="rId24"/>
    <p:sldId id="879" r:id="rId25"/>
    <p:sldId id="881" r:id="rId26"/>
    <p:sldId id="882" r:id="rId27"/>
    <p:sldId id="883" r:id="rId28"/>
    <p:sldId id="884" r:id="rId29"/>
    <p:sldId id="885" r:id="rId30"/>
    <p:sldId id="886" r:id="rId31"/>
    <p:sldId id="887" r:id="rId32"/>
    <p:sldId id="889" r:id="rId33"/>
    <p:sldId id="894" r:id="rId34"/>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34E524A-D6EF-4CBC-A13A-51C3740B0549}">
          <p14:sldIdLst>
            <p14:sldId id="866"/>
            <p14:sldId id="868"/>
            <p14:sldId id="870"/>
            <p14:sldId id="867"/>
            <p14:sldId id="811"/>
            <p14:sldId id="901"/>
            <p14:sldId id="900"/>
            <p14:sldId id="902"/>
            <p14:sldId id="903"/>
            <p14:sldId id="899"/>
            <p14:sldId id="907"/>
            <p14:sldId id="908"/>
            <p14:sldId id="909"/>
            <p14:sldId id="892"/>
            <p14:sldId id="906"/>
            <p14:sldId id="895"/>
            <p14:sldId id="896"/>
            <p14:sldId id="897"/>
            <p14:sldId id="898"/>
            <p14:sldId id="877"/>
            <p14:sldId id="904"/>
            <p14:sldId id="879"/>
            <p14:sldId id="881"/>
            <p14:sldId id="882"/>
            <p14:sldId id="883"/>
            <p14:sldId id="884"/>
            <p14:sldId id="885"/>
            <p14:sldId id="886"/>
            <p14:sldId id="887"/>
            <p14:sldId id="889"/>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551"/>
    <a:srgbClr val="3D4149"/>
    <a:srgbClr val="615474"/>
    <a:srgbClr val="F9BE75"/>
    <a:srgbClr val="D4A36E"/>
    <a:srgbClr val="D0343C"/>
    <a:srgbClr val="8DB1C4"/>
    <a:srgbClr val="E4625C"/>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0" autoAdjust="0"/>
    <p:restoredTop sz="60556" autoAdjust="0"/>
  </p:normalViewPr>
  <p:slideViewPr>
    <p:cSldViewPr>
      <p:cViewPr varScale="1">
        <p:scale>
          <a:sx n="79" d="100"/>
          <a:sy n="79" d="100"/>
        </p:scale>
        <p:origin x="516" y="90"/>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20" normalizeH="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47-446F-8AAE-F1D81EDA6DC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47-446F-8AAE-F1D81EDA6DCE}"/>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47-446F-8AAE-F1D81EDA6DCE}"/>
            </c:ext>
          </c:extLst>
        </c:ser>
        <c:dLbls>
          <c:dLblPos val="ctr"/>
          <c:showLegendKey val="0"/>
          <c:showVal val="1"/>
          <c:showCatName val="0"/>
          <c:showSerName val="0"/>
          <c:showPercent val="0"/>
          <c:showBubbleSize val="0"/>
        </c:dLbls>
        <c:gapWidth val="79"/>
        <c:overlap val="100"/>
        <c:axId val="489506304"/>
        <c:axId val="489506632"/>
      </c:barChart>
      <c:catAx>
        <c:axId val="48950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fr-FR"/>
          </a:p>
        </c:txPr>
        <c:crossAx val="489506632"/>
        <c:crosses val="autoZero"/>
        <c:auto val="1"/>
        <c:lblAlgn val="ctr"/>
        <c:lblOffset val="100"/>
        <c:noMultiLvlLbl val="0"/>
      </c:catAx>
      <c:valAx>
        <c:axId val="489506632"/>
        <c:scaling>
          <c:orientation val="minMax"/>
        </c:scaling>
        <c:delete val="1"/>
        <c:axPos val="l"/>
        <c:numFmt formatCode="0%" sourceLinked="1"/>
        <c:majorTickMark val="none"/>
        <c:minorTickMark val="none"/>
        <c:tickLblPos val="nextTo"/>
        <c:crossAx val="489506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F0CE-B0D9-4C01-8019-13D005C8A622}"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2CDC2E68-E99E-478D-9345-D1501AABBDA5}">
      <dgm:prSet phldrT="[Text]"/>
      <dgm:spPr/>
      <dgm:t>
        <a:bodyPr/>
        <a:lstStyle/>
        <a:p>
          <a:r>
            <a:rPr lang="en-US"/>
            <a:t>Lorem Ipsum</a:t>
          </a:r>
        </a:p>
      </dgm:t>
    </dgm:pt>
    <dgm:pt modelId="{013C47BF-63A6-438E-968D-78C61C742557}" type="parTrans" cxnId="{6A313563-906D-4505-BB79-06DE8D6A547A}">
      <dgm:prSet/>
      <dgm:spPr/>
      <dgm:t>
        <a:bodyPr/>
        <a:lstStyle/>
        <a:p>
          <a:endParaRPr lang="en-US"/>
        </a:p>
      </dgm:t>
    </dgm:pt>
    <dgm:pt modelId="{DE342D31-A96F-4805-A556-1ACE628E84E5}" type="sibTrans" cxnId="{6A313563-906D-4505-BB79-06DE8D6A547A}">
      <dgm:prSet/>
      <dgm:spPr/>
      <dgm:t>
        <a:bodyPr/>
        <a:lstStyle/>
        <a:p>
          <a:endParaRPr lang="en-US"/>
        </a:p>
      </dgm:t>
    </dgm:pt>
    <dgm:pt modelId="{9C4B6A84-B9A2-446C-BDB8-95F435E02400}">
      <dgm:prSet phldrT="[Text]"/>
      <dgm:spPr/>
      <dgm:t>
        <a:bodyPr/>
        <a:lstStyle/>
        <a:p>
          <a:r>
            <a:rPr lang="en-US" b="1"/>
            <a:t>01</a:t>
          </a:r>
        </a:p>
      </dgm:t>
    </dgm:pt>
    <dgm:pt modelId="{80A9DC11-CDBA-4BEA-96D9-6E427AB3394D}" type="parTrans" cxnId="{CEC25089-E8E5-428F-A52D-8E18DBBE73F7}">
      <dgm:prSet/>
      <dgm:spPr/>
      <dgm:t>
        <a:bodyPr/>
        <a:lstStyle/>
        <a:p>
          <a:endParaRPr lang="en-US"/>
        </a:p>
      </dgm:t>
    </dgm:pt>
    <dgm:pt modelId="{EB0DCCB5-1DE8-41BD-A1AC-B0EDB428409C}" type="sibTrans" cxnId="{CEC25089-E8E5-428F-A52D-8E18DBBE73F7}">
      <dgm:prSet/>
      <dgm:spPr/>
      <dgm:t>
        <a:bodyPr/>
        <a:lstStyle/>
        <a:p>
          <a:endParaRPr lang="en-US"/>
        </a:p>
      </dgm:t>
    </dgm:pt>
    <dgm:pt modelId="{6A411B4D-08F6-4A22-987E-EF4F472A8A0B}">
      <dgm:prSet phldrT="[Text]"/>
      <dgm:spPr/>
      <dgm:t>
        <a:bodyPr/>
        <a:lstStyle/>
        <a:p>
          <a:r>
            <a:rPr lang="en-US" b="1"/>
            <a:t>02</a:t>
          </a:r>
        </a:p>
      </dgm:t>
    </dgm:pt>
    <dgm:pt modelId="{0C2F815A-3C73-484F-81B6-D8EE78D2CC9D}" type="parTrans" cxnId="{CB51676F-A7A0-4163-84B2-1A6D6BF290A3}">
      <dgm:prSet/>
      <dgm:spPr/>
      <dgm:t>
        <a:bodyPr/>
        <a:lstStyle/>
        <a:p>
          <a:endParaRPr lang="en-US"/>
        </a:p>
      </dgm:t>
    </dgm:pt>
    <dgm:pt modelId="{6B268895-2866-4BE8-9555-0D25090F301F}" type="sibTrans" cxnId="{CB51676F-A7A0-4163-84B2-1A6D6BF290A3}">
      <dgm:prSet/>
      <dgm:spPr/>
      <dgm:t>
        <a:bodyPr/>
        <a:lstStyle/>
        <a:p>
          <a:endParaRPr lang="en-US"/>
        </a:p>
      </dgm:t>
    </dgm:pt>
    <dgm:pt modelId="{A01E9A96-C1A9-4CF7-A905-333BD96B2AA1}">
      <dgm:prSet phldrT="[Text]"/>
      <dgm:spPr/>
      <dgm:t>
        <a:bodyPr/>
        <a:lstStyle/>
        <a:p>
          <a:r>
            <a:rPr lang="en-US" b="1"/>
            <a:t>03</a:t>
          </a:r>
        </a:p>
      </dgm:t>
    </dgm:pt>
    <dgm:pt modelId="{A70899B2-A0B6-402B-A5D6-8892D15D694C}" type="parTrans" cxnId="{47987FE0-1447-4341-969C-96979B83091F}">
      <dgm:prSet/>
      <dgm:spPr/>
      <dgm:t>
        <a:bodyPr/>
        <a:lstStyle/>
        <a:p>
          <a:endParaRPr lang="en-US"/>
        </a:p>
      </dgm:t>
    </dgm:pt>
    <dgm:pt modelId="{A83939C1-8C30-477C-9014-6D7B8C2353E9}" type="sibTrans" cxnId="{47987FE0-1447-4341-969C-96979B83091F}">
      <dgm:prSet/>
      <dgm:spPr/>
      <dgm:t>
        <a:bodyPr/>
        <a:lstStyle/>
        <a:p>
          <a:endParaRPr lang="en-US"/>
        </a:p>
      </dgm:t>
    </dgm:pt>
    <dgm:pt modelId="{3490626B-02BC-4BCE-827E-F00884F685AF}">
      <dgm:prSet phldrT="[Text]"/>
      <dgm:spPr/>
      <dgm:t>
        <a:bodyPr/>
        <a:lstStyle/>
        <a:p>
          <a:r>
            <a:rPr lang="en-US" b="1"/>
            <a:t>04</a:t>
          </a:r>
        </a:p>
      </dgm:t>
    </dgm:pt>
    <dgm:pt modelId="{9E9ED6E8-BC29-4C85-82A8-A8295FFEC6BE}" type="parTrans" cxnId="{5AEB9245-06A9-4704-A99C-7F52E7EE4421}">
      <dgm:prSet/>
      <dgm:spPr/>
      <dgm:t>
        <a:bodyPr/>
        <a:lstStyle/>
        <a:p>
          <a:endParaRPr lang="en-US"/>
        </a:p>
      </dgm:t>
    </dgm:pt>
    <dgm:pt modelId="{44D22FD0-39DE-49F4-81A9-A7200C34145C}" type="sibTrans" cxnId="{5AEB9245-06A9-4704-A99C-7F52E7EE4421}">
      <dgm:prSet/>
      <dgm:spPr/>
      <dgm:t>
        <a:bodyPr/>
        <a:lstStyle/>
        <a:p>
          <a:endParaRPr lang="en-US"/>
        </a:p>
      </dgm:t>
    </dgm:pt>
    <dgm:pt modelId="{DF3A83BA-EE7D-495F-AAD5-69D565C7FED3}">
      <dgm:prSet phldrT="[Text]"/>
      <dgm:spPr/>
      <dgm:t>
        <a:bodyPr/>
        <a:lstStyle/>
        <a:p>
          <a:r>
            <a:rPr lang="en-US" b="1"/>
            <a:t>05</a:t>
          </a:r>
        </a:p>
      </dgm:t>
    </dgm:pt>
    <dgm:pt modelId="{A326A8D3-2DC5-43E8-9A9A-D0D73FA5CF98}" type="parTrans" cxnId="{DFEB3B76-8E4E-4E77-A2C0-E9491A0E42E8}">
      <dgm:prSet/>
      <dgm:spPr/>
      <dgm:t>
        <a:bodyPr/>
        <a:lstStyle/>
        <a:p>
          <a:endParaRPr lang="en-US"/>
        </a:p>
      </dgm:t>
    </dgm:pt>
    <dgm:pt modelId="{9ED97D70-AE76-4936-B5A7-BCA41907B0DF}" type="sibTrans" cxnId="{DFEB3B76-8E4E-4E77-A2C0-E9491A0E42E8}">
      <dgm:prSet/>
      <dgm:spPr/>
      <dgm:t>
        <a:bodyPr/>
        <a:lstStyle/>
        <a:p>
          <a:endParaRPr lang="en-US"/>
        </a:p>
      </dgm:t>
    </dgm:pt>
    <dgm:pt modelId="{666E04AE-5AA9-4945-A685-4A0153063610}">
      <dgm:prSet phldrT="[Text]"/>
      <dgm:spPr/>
      <dgm:t>
        <a:bodyPr/>
        <a:lstStyle/>
        <a:p>
          <a:r>
            <a:rPr lang="en-US" b="1"/>
            <a:t>06</a:t>
          </a:r>
        </a:p>
      </dgm:t>
    </dgm:pt>
    <dgm:pt modelId="{659BF31E-BDC1-4C29-AB92-2BFE8F0454EE}" type="parTrans" cxnId="{02EB641C-AC2E-4392-A0FE-C320710FD84F}">
      <dgm:prSet/>
      <dgm:spPr/>
      <dgm:t>
        <a:bodyPr/>
        <a:lstStyle/>
        <a:p>
          <a:endParaRPr lang="en-US"/>
        </a:p>
      </dgm:t>
    </dgm:pt>
    <dgm:pt modelId="{EEE645AF-CB65-47C0-AA3A-BBAD63144A78}" type="sibTrans" cxnId="{02EB641C-AC2E-4392-A0FE-C320710FD84F}">
      <dgm:prSet/>
      <dgm:spPr/>
      <dgm:t>
        <a:bodyPr/>
        <a:lstStyle/>
        <a:p>
          <a:endParaRPr lang="en-US"/>
        </a:p>
      </dgm:t>
    </dgm:pt>
    <dgm:pt modelId="{ADFFF50F-26ED-4DF9-A786-82F6FDFDE32D}" type="pres">
      <dgm:prSet presAssocID="{C29DF0CE-B0D9-4C01-8019-13D005C8A622}" presName="Name0" presStyleCnt="0">
        <dgm:presLayoutVars>
          <dgm:chMax val="1"/>
          <dgm:chPref val="1"/>
          <dgm:dir/>
          <dgm:animOne val="branch"/>
          <dgm:animLvl val="lvl"/>
        </dgm:presLayoutVars>
      </dgm:prSet>
      <dgm:spPr/>
    </dgm:pt>
    <dgm:pt modelId="{9757F35A-66D0-4AFD-BE0E-8C2ACE3EF68A}" type="pres">
      <dgm:prSet presAssocID="{2CDC2E68-E99E-478D-9345-D1501AABBDA5}" presName="Parent" presStyleLbl="node0" presStyleIdx="0" presStyleCnt="1">
        <dgm:presLayoutVars>
          <dgm:chMax val="6"/>
          <dgm:chPref val="6"/>
        </dgm:presLayoutVars>
      </dgm:prSet>
      <dgm:spPr/>
    </dgm:pt>
    <dgm:pt modelId="{FD5401F8-BEA3-4D5D-95A0-F1A49B225578}" type="pres">
      <dgm:prSet presAssocID="{9C4B6A84-B9A2-446C-BDB8-95F435E02400}" presName="Accent1" presStyleCnt="0"/>
      <dgm:spPr/>
    </dgm:pt>
    <dgm:pt modelId="{0ABD5BE3-7811-4701-A5B7-8B61BEAF9E4B}" type="pres">
      <dgm:prSet presAssocID="{9C4B6A84-B9A2-446C-BDB8-95F435E02400}" presName="Accent" presStyleLbl="bgShp" presStyleIdx="0" presStyleCnt="6"/>
      <dgm:spPr/>
    </dgm:pt>
    <dgm:pt modelId="{7E3E8989-B856-4E14-81CF-B5BF6A3D60A8}" type="pres">
      <dgm:prSet presAssocID="{9C4B6A84-B9A2-446C-BDB8-95F435E02400}" presName="Child1" presStyleLbl="node1" presStyleIdx="0" presStyleCnt="6">
        <dgm:presLayoutVars>
          <dgm:chMax val="0"/>
          <dgm:chPref val="0"/>
          <dgm:bulletEnabled val="1"/>
        </dgm:presLayoutVars>
      </dgm:prSet>
      <dgm:spPr/>
    </dgm:pt>
    <dgm:pt modelId="{F7860933-426B-41E6-A963-0D99578D116C}" type="pres">
      <dgm:prSet presAssocID="{6A411B4D-08F6-4A22-987E-EF4F472A8A0B}" presName="Accent2" presStyleCnt="0"/>
      <dgm:spPr/>
    </dgm:pt>
    <dgm:pt modelId="{F40BF0CE-9C17-42E8-8E7B-F0A72D3A1354}" type="pres">
      <dgm:prSet presAssocID="{6A411B4D-08F6-4A22-987E-EF4F472A8A0B}" presName="Accent" presStyleLbl="bgShp" presStyleIdx="1" presStyleCnt="6"/>
      <dgm:spPr/>
    </dgm:pt>
    <dgm:pt modelId="{E4C40AC4-62A5-4088-91FD-FD0C41DEE7F5}" type="pres">
      <dgm:prSet presAssocID="{6A411B4D-08F6-4A22-987E-EF4F472A8A0B}" presName="Child2" presStyleLbl="node1" presStyleIdx="1" presStyleCnt="6">
        <dgm:presLayoutVars>
          <dgm:chMax val="0"/>
          <dgm:chPref val="0"/>
          <dgm:bulletEnabled val="1"/>
        </dgm:presLayoutVars>
      </dgm:prSet>
      <dgm:spPr/>
    </dgm:pt>
    <dgm:pt modelId="{CB6CE6BF-6599-4308-A70F-20808CED34B6}" type="pres">
      <dgm:prSet presAssocID="{A01E9A96-C1A9-4CF7-A905-333BD96B2AA1}" presName="Accent3" presStyleCnt="0"/>
      <dgm:spPr/>
    </dgm:pt>
    <dgm:pt modelId="{91FBBBBD-C6EE-4E34-AC69-8084EDDB8DAA}" type="pres">
      <dgm:prSet presAssocID="{A01E9A96-C1A9-4CF7-A905-333BD96B2AA1}" presName="Accent" presStyleLbl="bgShp" presStyleIdx="2" presStyleCnt="6"/>
      <dgm:spPr/>
    </dgm:pt>
    <dgm:pt modelId="{492DABEA-DD98-4CE4-8573-E39651C82A1E}" type="pres">
      <dgm:prSet presAssocID="{A01E9A96-C1A9-4CF7-A905-333BD96B2AA1}" presName="Child3" presStyleLbl="node1" presStyleIdx="2" presStyleCnt="6">
        <dgm:presLayoutVars>
          <dgm:chMax val="0"/>
          <dgm:chPref val="0"/>
          <dgm:bulletEnabled val="1"/>
        </dgm:presLayoutVars>
      </dgm:prSet>
      <dgm:spPr/>
    </dgm:pt>
    <dgm:pt modelId="{94D2F33F-3DBA-4194-B46B-D92081B07A2F}" type="pres">
      <dgm:prSet presAssocID="{3490626B-02BC-4BCE-827E-F00884F685AF}" presName="Accent4" presStyleCnt="0"/>
      <dgm:spPr/>
    </dgm:pt>
    <dgm:pt modelId="{E8CB5FAD-C848-43A5-8333-A67F3B466693}" type="pres">
      <dgm:prSet presAssocID="{3490626B-02BC-4BCE-827E-F00884F685AF}" presName="Accent" presStyleLbl="bgShp" presStyleIdx="3" presStyleCnt="6"/>
      <dgm:spPr/>
    </dgm:pt>
    <dgm:pt modelId="{9F8E3616-4309-43A1-A9B6-A0E0B031B90B}" type="pres">
      <dgm:prSet presAssocID="{3490626B-02BC-4BCE-827E-F00884F685AF}" presName="Child4" presStyleLbl="node1" presStyleIdx="3" presStyleCnt="6">
        <dgm:presLayoutVars>
          <dgm:chMax val="0"/>
          <dgm:chPref val="0"/>
          <dgm:bulletEnabled val="1"/>
        </dgm:presLayoutVars>
      </dgm:prSet>
      <dgm:spPr/>
    </dgm:pt>
    <dgm:pt modelId="{ECFF6A49-ABB3-4BE3-AFFD-038D672419C3}" type="pres">
      <dgm:prSet presAssocID="{DF3A83BA-EE7D-495F-AAD5-69D565C7FED3}" presName="Accent5" presStyleCnt="0"/>
      <dgm:spPr/>
    </dgm:pt>
    <dgm:pt modelId="{DB5356A7-435E-4052-8947-343DB57A8EA4}" type="pres">
      <dgm:prSet presAssocID="{DF3A83BA-EE7D-495F-AAD5-69D565C7FED3}" presName="Accent" presStyleLbl="bgShp" presStyleIdx="4" presStyleCnt="6"/>
      <dgm:spPr/>
    </dgm:pt>
    <dgm:pt modelId="{65139858-6DD5-4561-9F9E-C17A496B8102}" type="pres">
      <dgm:prSet presAssocID="{DF3A83BA-EE7D-495F-AAD5-69D565C7FED3}" presName="Child5" presStyleLbl="node1" presStyleIdx="4" presStyleCnt="6">
        <dgm:presLayoutVars>
          <dgm:chMax val="0"/>
          <dgm:chPref val="0"/>
          <dgm:bulletEnabled val="1"/>
        </dgm:presLayoutVars>
      </dgm:prSet>
      <dgm:spPr/>
    </dgm:pt>
    <dgm:pt modelId="{C5AC65CB-1E22-4BB2-B331-348D7CD24450}" type="pres">
      <dgm:prSet presAssocID="{666E04AE-5AA9-4945-A685-4A0153063610}" presName="Accent6" presStyleCnt="0"/>
      <dgm:spPr/>
    </dgm:pt>
    <dgm:pt modelId="{B2416CB1-D1C2-49CD-B62B-C8DDBB8108CA}" type="pres">
      <dgm:prSet presAssocID="{666E04AE-5AA9-4945-A685-4A0153063610}" presName="Accent" presStyleLbl="bgShp" presStyleIdx="5" presStyleCnt="6"/>
      <dgm:spPr/>
    </dgm:pt>
    <dgm:pt modelId="{2D0C7CB7-B9B6-449B-9F18-EF72A7753116}" type="pres">
      <dgm:prSet presAssocID="{666E04AE-5AA9-4945-A685-4A0153063610}" presName="Child6" presStyleLbl="node1" presStyleIdx="5" presStyleCnt="6">
        <dgm:presLayoutVars>
          <dgm:chMax val="0"/>
          <dgm:chPref val="0"/>
          <dgm:bulletEnabled val="1"/>
        </dgm:presLayoutVars>
      </dgm:prSet>
      <dgm:spPr/>
    </dgm:pt>
  </dgm:ptLst>
  <dgm:cxnLst>
    <dgm:cxn modelId="{02EB641C-AC2E-4392-A0FE-C320710FD84F}" srcId="{2CDC2E68-E99E-478D-9345-D1501AABBDA5}" destId="{666E04AE-5AA9-4945-A685-4A0153063610}" srcOrd="5" destOrd="0" parTransId="{659BF31E-BDC1-4C29-AB92-2BFE8F0454EE}" sibTransId="{EEE645AF-CB65-47C0-AA3A-BBAD63144A78}"/>
    <dgm:cxn modelId="{371B3823-A4CA-4F5E-B456-98D362CF8B01}" type="presOf" srcId="{3490626B-02BC-4BCE-827E-F00884F685AF}" destId="{9F8E3616-4309-43A1-A9B6-A0E0B031B90B}" srcOrd="0" destOrd="0" presId="urn:microsoft.com/office/officeart/2011/layout/HexagonRadial"/>
    <dgm:cxn modelId="{84497132-BE4F-4372-B9C8-A4753184D674}" type="presOf" srcId="{6A411B4D-08F6-4A22-987E-EF4F472A8A0B}" destId="{E4C40AC4-62A5-4088-91FD-FD0C41DEE7F5}" srcOrd="0" destOrd="0" presId="urn:microsoft.com/office/officeart/2011/layout/HexagonRadial"/>
    <dgm:cxn modelId="{8AF65B36-BE32-46CC-9D7C-801D3AA061D5}" type="presOf" srcId="{666E04AE-5AA9-4945-A685-4A0153063610}" destId="{2D0C7CB7-B9B6-449B-9F18-EF72A7753116}" srcOrd="0" destOrd="0" presId="urn:microsoft.com/office/officeart/2011/layout/HexagonRadial"/>
    <dgm:cxn modelId="{6A313563-906D-4505-BB79-06DE8D6A547A}" srcId="{C29DF0CE-B0D9-4C01-8019-13D005C8A622}" destId="{2CDC2E68-E99E-478D-9345-D1501AABBDA5}" srcOrd="0" destOrd="0" parTransId="{013C47BF-63A6-438E-968D-78C61C742557}" sibTransId="{DE342D31-A96F-4805-A556-1ACE628E84E5}"/>
    <dgm:cxn modelId="{5AEB9245-06A9-4704-A99C-7F52E7EE4421}" srcId="{2CDC2E68-E99E-478D-9345-D1501AABBDA5}" destId="{3490626B-02BC-4BCE-827E-F00884F685AF}" srcOrd="3" destOrd="0" parTransId="{9E9ED6E8-BC29-4C85-82A8-A8295FFEC6BE}" sibTransId="{44D22FD0-39DE-49F4-81A9-A7200C34145C}"/>
    <dgm:cxn modelId="{CB51676F-A7A0-4163-84B2-1A6D6BF290A3}" srcId="{2CDC2E68-E99E-478D-9345-D1501AABBDA5}" destId="{6A411B4D-08F6-4A22-987E-EF4F472A8A0B}" srcOrd="1" destOrd="0" parTransId="{0C2F815A-3C73-484F-81B6-D8EE78D2CC9D}" sibTransId="{6B268895-2866-4BE8-9555-0D25090F301F}"/>
    <dgm:cxn modelId="{6A182A56-9B3F-456B-8FF6-F40AB781CC3A}" type="presOf" srcId="{C29DF0CE-B0D9-4C01-8019-13D005C8A622}" destId="{ADFFF50F-26ED-4DF9-A786-82F6FDFDE32D}" srcOrd="0" destOrd="0" presId="urn:microsoft.com/office/officeart/2011/layout/HexagonRadial"/>
    <dgm:cxn modelId="{DFEB3B76-8E4E-4E77-A2C0-E9491A0E42E8}" srcId="{2CDC2E68-E99E-478D-9345-D1501AABBDA5}" destId="{DF3A83BA-EE7D-495F-AAD5-69D565C7FED3}" srcOrd="4" destOrd="0" parTransId="{A326A8D3-2DC5-43E8-9A9A-D0D73FA5CF98}" sibTransId="{9ED97D70-AE76-4936-B5A7-BCA41907B0DF}"/>
    <dgm:cxn modelId="{821C3382-93EF-4DC8-ADFF-9572DDC234FD}" type="presOf" srcId="{A01E9A96-C1A9-4CF7-A905-333BD96B2AA1}" destId="{492DABEA-DD98-4CE4-8573-E39651C82A1E}" srcOrd="0" destOrd="0" presId="urn:microsoft.com/office/officeart/2011/layout/HexagonRadial"/>
    <dgm:cxn modelId="{CEC25089-E8E5-428F-A52D-8E18DBBE73F7}" srcId="{2CDC2E68-E99E-478D-9345-D1501AABBDA5}" destId="{9C4B6A84-B9A2-446C-BDB8-95F435E02400}" srcOrd="0" destOrd="0" parTransId="{80A9DC11-CDBA-4BEA-96D9-6E427AB3394D}" sibTransId="{EB0DCCB5-1DE8-41BD-A1AC-B0EDB428409C}"/>
    <dgm:cxn modelId="{9CC771A5-630B-4402-8579-B601F3C6AB42}" type="presOf" srcId="{9C4B6A84-B9A2-446C-BDB8-95F435E02400}" destId="{7E3E8989-B856-4E14-81CF-B5BF6A3D60A8}" srcOrd="0" destOrd="0" presId="urn:microsoft.com/office/officeart/2011/layout/HexagonRadial"/>
    <dgm:cxn modelId="{99BB64D5-A751-49A2-B159-FDC99C2D4FA7}" type="presOf" srcId="{DF3A83BA-EE7D-495F-AAD5-69D565C7FED3}" destId="{65139858-6DD5-4561-9F9E-C17A496B8102}" srcOrd="0" destOrd="0" presId="urn:microsoft.com/office/officeart/2011/layout/HexagonRadial"/>
    <dgm:cxn modelId="{A8EC63DC-B329-4735-999E-105ED6ABEC7E}" type="presOf" srcId="{2CDC2E68-E99E-478D-9345-D1501AABBDA5}" destId="{9757F35A-66D0-4AFD-BE0E-8C2ACE3EF68A}" srcOrd="0" destOrd="0" presId="urn:microsoft.com/office/officeart/2011/layout/HexagonRadial"/>
    <dgm:cxn modelId="{47987FE0-1447-4341-969C-96979B83091F}" srcId="{2CDC2E68-E99E-478D-9345-D1501AABBDA5}" destId="{A01E9A96-C1A9-4CF7-A905-333BD96B2AA1}" srcOrd="2" destOrd="0" parTransId="{A70899B2-A0B6-402B-A5D6-8892D15D694C}" sibTransId="{A83939C1-8C30-477C-9014-6D7B8C2353E9}"/>
    <dgm:cxn modelId="{72E4E212-F4C6-4A01-9A72-70FB92F4DB81}" type="presParOf" srcId="{ADFFF50F-26ED-4DF9-A786-82F6FDFDE32D}" destId="{9757F35A-66D0-4AFD-BE0E-8C2ACE3EF68A}" srcOrd="0" destOrd="0" presId="urn:microsoft.com/office/officeart/2011/layout/HexagonRadial"/>
    <dgm:cxn modelId="{C8FE9E86-0D4D-44B2-994C-62B78884E12B}" type="presParOf" srcId="{ADFFF50F-26ED-4DF9-A786-82F6FDFDE32D}" destId="{FD5401F8-BEA3-4D5D-95A0-F1A49B225578}" srcOrd="1" destOrd="0" presId="urn:microsoft.com/office/officeart/2011/layout/HexagonRadial"/>
    <dgm:cxn modelId="{8F77067A-DF6E-458D-9BF8-0A51616E7B14}" type="presParOf" srcId="{FD5401F8-BEA3-4D5D-95A0-F1A49B225578}" destId="{0ABD5BE3-7811-4701-A5B7-8B61BEAF9E4B}" srcOrd="0" destOrd="0" presId="urn:microsoft.com/office/officeart/2011/layout/HexagonRadial"/>
    <dgm:cxn modelId="{5C10790B-434E-4DFC-BE39-BA28F9CEAF22}" type="presParOf" srcId="{ADFFF50F-26ED-4DF9-A786-82F6FDFDE32D}" destId="{7E3E8989-B856-4E14-81CF-B5BF6A3D60A8}" srcOrd="2" destOrd="0" presId="urn:microsoft.com/office/officeart/2011/layout/HexagonRadial"/>
    <dgm:cxn modelId="{FBF79E3E-94A3-4F85-B96B-961C0920447B}" type="presParOf" srcId="{ADFFF50F-26ED-4DF9-A786-82F6FDFDE32D}" destId="{F7860933-426B-41E6-A963-0D99578D116C}" srcOrd="3" destOrd="0" presId="urn:microsoft.com/office/officeart/2011/layout/HexagonRadial"/>
    <dgm:cxn modelId="{C16771A5-0822-47B5-9995-1C39F8A5C986}" type="presParOf" srcId="{F7860933-426B-41E6-A963-0D99578D116C}" destId="{F40BF0CE-9C17-42E8-8E7B-F0A72D3A1354}" srcOrd="0" destOrd="0" presId="urn:microsoft.com/office/officeart/2011/layout/HexagonRadial"/>
    <dgm:cxn modelId="{F35A175C-BE15-45F2-AAB9-7D89BAEAF397}" type="presParOf" srcId="{ADFFF50F-26ED-4DF9-A786-82F6FDFDE32D}" destId="{E4C40AC4-62A5-4088-91FD-FD0C41DEE7F5}" srcOrd="4" destOrd="0" presId="urn:microsoft.com/office/officeart/2011/layout/HexagonRadial"/>
    <dgm:cxn modelId="{CE8D4752-7958-4263-9595-CCC525ACF359}" type="presParOf" srcId="{ADFFF50F-26ED-4DF9-A786-82F6FDFDE32D}" destId="{CB6CE6BF-6599-4308-A70F-20808CED34B6}" srcOrd="5" destOrd="0" presId="urn:microsoft.com/office/officeart/2011/layout/HexagonRadial"/>
    <dgm:cxn modelId="{6219DF4E-3785-435E-8400-0697BDDCF6FF}" type="presParOf" srcId="{CB6CE6BF-6599-4308-A70F-20808CED34B6}" destId="{91FBBBBD-C6EE-4E34-AC69-8084EDDB8DAA}" srcOrd="0" destOrd="0" presId="urn:microsoft.com/office/officeart/2011/layout/HexagonRadial"/>
    <dgm:cxn modelId="{DC564699-B9D7-4FCF-AC9C-09075A664B8A}" type="presParOf" srcId="{ADFFF50F-26ED-4DF9-A786-82F6FDFDE32D}" destId="{492DABEA-DD98-4CE4-8573-E39651C82A1E}" srcOrd="6" destOrd="0" presId="urn:microsoft.com/office/officeart/2011/layout/HexagonRadial"/>
    <dgm:cxn modelId="{6CEDAD33-F9BB-4DDC-BCB2-AD4AA96AB47F}" type="presParOf" srcId="{ADFFF50F-26ED-4DF9-A786-82F6FDFDE32D}" destId="{94D2F33F-3DBA-4194-B46B-D92081B07A2F}" srcOrd="7" destOrd="0" presId="urn:microsoft.com/office/officeart/2011/layout/HexagonRadial"/>
    <dgm:cxn modelId="{325B3BF9-FAF1-44FD-89C9-7CDD9A369C65}" type="presParOf" srcId="{94D2F33F-3DBA-4194-B46B-D92081B07A2F}" destId="{E8CB5FAD-C848-43A5-8333-A67F3B466693}" srcOrd="0" destOrd="0" presId="urn:microsoft.com/office/officeart/2011/layout/HexagonRadial"/>
    <dgm:cxn modelId="{2E949D86-506A-4A5D-AA78-156DC2CADB3E}" type="presParOf" srcId="{ADFFF50F-26ED-4DF9-A786-82F6FDFDE32D}" destId="{9F8E3616-4309-43A1-A9B6-A0E0B031B90B}" srcOrd="8" destOrd="0" presId="urn:microsoft.com/office/officeart/2011/layout/HexagonRadial"/>
    <dgm:cxn modelId="{135F2DBF-A871-42BF-81D6-0BDFCEB39497}" type="presParOf" srcId="{ADFFF50F-26ED-4DF9-A786-82F6FDFDE32D}" destId="{ECFF6A49-ABB3-4BE3-AFFD-038D672419C3}" srcOrd="9" destOrd="0" presId="urn:microsoft.com/office/officeart/2011/layout/HexagonRadial"/>
    <dgm:cxn modelId="{F0F7C56D-35DA-4673-BFF2-802E2E834560}" type="presParOf" srcId="{ECFF6A49-ABB3-4BE3-AFFD-038D672419C3}" destId="{DB5356A7-435E-4052-8947-343DB57A8EA4}" srcOrd="0" destOrd="0" presId="urn:microsoft.com/office/officeart/2011/layout/HexagonRadial"/>
    <dgm:cxn modelId="{46141D24-98B4-4E34-93FC-E4B4F7B55004}" type="presParOf" srcId="{ADFFF50F-26ED-4DF9-A786-82F6FDFDE32D}" destId="{65139858-6DD5-4561-9F9E-C17A496B8102}" srcOrd="10" destOrd="0" presId="urn:microsoft.com/office/officeart/2011/layout/HexagonRadial"/>
    <dgm:cxn modelId="{A0183619-61F0-4657-8177-6DBB3036B929}" type="presParOf" srcId="{ADFFF50F-26ED-4DF9-A786-82F6FDFDE32D}" destId="{C5AC65CB-1E22-4BB2-B331-348D7CD24450}" srcOrd="11" destOrd="0" presId="urn:microsoft.com/office/officeart/2011/layout/HexagonRadial"/>
    <dgm:cxn modelId="{32FE81EF-A384-4066-81F4-E337E9C1AFB4}" type="presParOf" srcId="{C5AC65CB-1E22-4BB2-B331-348D7CD24450}" destId="{B2416CB1-D1C2-49CD-B62B-C8DDBB8108CA}" srcOrd="0" destOrd="0" presId="urn:microsoft.com/office/officeart/2011/layout/HexagonRadial"/>
    <dgm:cxn modelId="{D99C2F9A-B54F-4A40-9DA4-719601B9B760}" type="presParOf" srcId="{ADFFF50F-26ED-4DF9-A786-82F6FDFDE32D}" destId="{2D0C7CB7-B9B6-449B-9F18-EF72A775311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35A-66D0-4AFD-BE0E-8C2ACE3EF68A}">
      <dsp:nvSpPr>
        <dsp:cNvPr id="0" name=""/>
        <dsp:cNvSpPr/>
      </dsp:nvSpPr>
      <dsp:spPr>
        <a:xfrm>
          <a:off x="1698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Lorem Ipsum</a:t>
          </a:r>
        </a:p>
      </dsp:txBody>
      <dsp:txXfrm>
        <a:off x="1994154" y="1659507"/>
        <a:ext cx="1192876" cy="1031887"/>
      </dsp:txXfrm>
    </dsp:sp>
    <dsp:sp modelId="{F40BF0CE-9C17-42E8-8E7B-F0A72D3A1354}">
      <dsp:nvSpPr>
        <dsp:cNvPr id="0" name=""/>
        <dsp:cNvSpPr/>
      </dsp:nvSpPr>
      <dsp:spPr>
        <a:xfrm>
          <a:off x="2815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3E8989-B856-4E14-81CF-B5BF6A3D60A8}">
      <dsp:nvSpPr>
        <dsp:cNvPr id="0" name=""/>
        <dsp:cNvSpPr/>
      </dsp:nvSpPr>
      <dsp:spPr>
        <a:xfrm>
          <a:off x="1862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01</a:t>
          </a:r>
        </a:p>
      </dsp:txBody>
      <dsp:txXfrm>
        <a:off x="2105146" y="209626"/>
        <a:ext cx="977532" cy="845681"/>
      </dsp:txXfrm>
    </dsp:sp>
    <dsp:sp modelId="{91FBBBBD-C6EE-4E34-AC69-8084EDDB8DAA}">
      <dsp:nvSpPr>
        <dsp:cNvPr id="0" name=""/>
        <dsp:cNvSpPr/>
      </dsp:nvSpPr>
      <dsp:spPr>
        <a:xfrm>
          <a:off x="3601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40AC4-62A5-4088-91FD-FD0C41DEE7F5}">
      <dsp:nvSpPr>
        <dsp:cNvPr id="0" name=""/>
        <dsp:cNvSpPr/>
      </dsp:nvSpPr>
      <dsp:spPr>
        <a:xfrm>
          <a:off x="3203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02</a:t>
          </a:r>
        </a:p>
      </dsp:txBody>
      <dsp:txXfrm>
        <a:off x="3446110" y="987645"/>
        <a:ext cx="977532" cy="845681"/>
      </dsp:txXfrm>
    </dsp:sp>
    <dsp:sp modelId="{E8CB5FAD-C848-43A5-8333-A67F3B466693}">
      <dsp:nvSpPr>
        <dsp:cNvPr id="0" name=""/>
        <dsp:cNvSpPr/>
      </dsp:nvSpPr>
      <dsp:spPr>
        <a:xfrm>
          <a:off x="3055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DABEA-DD98-4CE4-8573-E39651C82A1E}">
      <dsp:nvSpPr>
        <dsp:cNvPr id="0" name=""/>
        <dsp:cNvSpPr/>
      </dsp:nvSpPr>
      <dsp:spPr>
        <a:xfrm>
          <a:off x="3203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03</a:t>
          </a:r>
        </a:p>
      </dsp:txBody>
      <dsp:txXfrm>
        <a:off x="3446110" y="2517140"/>
        <a:ext cx="977532" cy="845681"/>
      </dsp:txXfrm>
    </dsp:sp>
    <dsp:sp modelId="{DB5356A7-435E-4052-8947-343DB57A8EA4}">
      <dsp:nvSpPr>
        <dsp:cNvPr id="0" name=""/>
        <dsp:cNvSpPr/>
      </dsp:nvSpPr>
      <dsp:spPr>
        <a:xfrm>
          <a:off x="1701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8E3616-4309-43A1-A9B6-A0E0B031B90B}">
      <dsp:nvSpPr>
        <dsp:cNvPr id="0" name=""/>
        <dsp:cNvSpPr/>
      </dsp:nvSpPr>
      <dsp:spPr>
        <a:xfrm>
          <a:off x="1862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04</a:t>
          </a:r>
        </a:p>
      </dsp:txBody>
      <dsp:txXfrm>
        <a:off x="2105146" y="3296030"/>
        <a:ext cx="977532" cy="845681"/>
      </dsp:txXfrm>
    </dsp:sp>
    <dsp:sp modelId="{B2416CB1-D1C2-49CD-B62B-C8DDBB8108CA}">
      <dsp:nvSpPr>
        <dsp:cNvPr id="0" name=""/>
        <dsp:cNvSpPr/>
      </dsp:nvSpPr>
      <dsp:spPr>
        <a:xfrm>
          <a:off x="903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139858-6DD5-4561-9F9E-C17A496B8102}">
      <dsp:nvSpPr>
        <dsp:cNvPr id="0" name=""/>
        <dsp:cNvSpPr/>
      </dsp:nvSpPr>
      <dsp:spPr>
        <a:xfrm>
          <a:off x="515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05</a:t>
          </a:r>
        </a:p>
      </dsp:txBody>
      <dsp:txXfrm>
        <a:off x="757956" y="2518010"/>
        <a:ext cx="977532" cy="845681"/>
      </dsp:txXfrm>
    </dsp:sp>
    <dsp:sp modelId="{2D0C7CB7-B9B6-449B-9F18-EF72A7753116}">
      <dsp:nvSpPr>
        <dsp:cNvPr id="0" name=""/>
        <dsp:cNvSpPr/>
      </dsp:nvSpPr>
      <dsp:spPr>
        <a:xfrm>
          <a:off x="515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a:t>06</a:t>
          </a:r>
        </a:p>
      </dsp:txBody>
      <dsp:txXfrm>
        <a:off x="757956" y="985904"/>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2/6/2021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2/6/2021</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Page d’accueil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999999"/>
                </a:solidFill>
                <a:effectLst/>
                <a:latin typeface="PT Sans"/>
              </a:rPr>
              <a:t>Avant d’effectuer une action, l’application prend un instantané (snapshot) du dernier état des objets. Il peut être utilisé plus tard pour rétablir les objets dans leur ancien état.</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2415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Comment va-t-on s’y prendre pour les créer ? On va devoir parcourir tous les attributs d’un objet et copier leurs valeurs quelque part. Ca ne fonctionnera que si le contenu de l’objet ne possède pas trop de restrictions, donc compte tenu du principe d’encapsulation c’est compliqué. Malheureusement, la plupart des attributs d’un objet sont privés.</a:t>
            </a:r>
          </a:p>
          <a:p>
            <a:endParaRPr lang="fr-FR" b="0" i="0" noProof="0" dirty="0">
              <a:solidFill>
                <a:srgbClr val="444444"/>
              </a:solidFill>
              <a:effectLst/>
              <a:latin typeface="PT Sans"/>
            </a:endParaRPr>
          </a:p>
          <a:p>
            <a:r>
              <a:rPr lang="fr-FR" b="0" i="0" noProof="0" dirty="0">
                <a:solidFill>
                  <a:srgbClr val="444444"/>
                </a:solidFill>
                <a:effectLst/>
                <a:latin typeface="PT Sans"/>
              </a:rPr>
              <a:t>Et quand bien même, admettons que nous laissions tout en public, m</a:t>
            </a:r>
            <a:r>
              <a:rPr lang="fr-FR" b="0" i="0" dirty="0" err="1">
                <a:solidFill>
                  <a:srgbClr val="444444"/>
                </a:solidFill>
                <a:effectLst/>
                <a:latin typeface="PT Sans"/>
              </a:rPr>
              <a:t>ême</a:t>
            </a:r>
            <a:r>
              <a:rPr lang="fr-FR" b="0" i="0" dirty="0">
                <a:solidFill>
                  <a:srgbClr val="444444"/>
                </a:solidFill>
                <a:effectLst/>
                <a:latin typeface="PT Sans"/>
              </a:rPr>
              <a:t> si cette approche nous permet de produire des sortes de photos de l’état des objets à volonté, d’autres problèmes demeurent. Dans le futur, si on décide de refactoriser certaines classes de l’éditeur, ou même d’ajouter ou de supprimer certains attributs. Cela semble facile à première vue, mais on va devoir également modifier les classes qui ont la responsabilité de créer la copie de l’état des objets concernés.</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23069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44444"/>
                </a:solidFill>
                <a:effectLst/>
                <a:latin typeface="PT Sans"/>
              </a:rPr>
              <a:t>Mais ce n’est pas tout ! Regardons un peu du côté des snapshot de l’état de l’éditeur. Quel genre de données contiennent-elles ? Pour prendre une photo, on doit récupérer un certain nombre de valeurs et les mettre dans un conteneur.</a:t>
            </a:r>
          </a:p>
          <a:p>
            <a:pPr algn="l"/>
            <a:endParaRPr lang="fr-FR" b="0" i="0" dirty="0">
              <a:solidFill>
                <a:srgbClr val="444444"/>
              </a:solidFill>
              <a:effectLst/>
              <a:latin typeface="PT Sans"/>
            </a:endParaRPr>
          </a:p>
          <a:p>
            <a:pPr algn="l"/>
            <a:r>
              <a:rPr lang="fr-FR" b="0" i="0" dirty="0">
                <a:solidFill>
                  <a:srgbClr val="444444"/>
                </a:solidFill>
                <a:effectLst/>
                <a:latin typeface="PT Sans"/>
              </a:rPr>
              <a:t>On voudra aussi stocker ces conteneurs dans une liste qui représente l’historique. Pour permettre à d’autres objets de lire et d’écrire les données d’un conteneur, on va devoir rendre ses attributs publics, ce qui exposerait les états de l’objet copié, qu’ils soient privés ou non. </a:t>
            </a:r>
          </a:p>
          <a:p>
            <a:pPr algn="l"/>
            <a:endParaRPr lang="fr-FR" b="0" i="0" dirty="0">
              <a:solidFill>
                <a:srgbClr val="444444"/>
              </a:solidFill>
              <a:effectLst/>
              <a:latin typeface="PT Sans"/>
            </a:endParaRPr>
          </a:p>
          <a:p>
            <a:pPr algn="l"/>
            <a:r>
              <a:rPr lang="fr-FR" b="0" i="0" dirty="0">
                <a:solidFill>
                  <a:srgbClr val="444444"/>
                </a:solidFill>
                <a:effectLst/>
                <a:latin typeface="PT Sans"/>
              </a:rPr>
              <a:t>Nous sommes donc dans une sorte d’impasse : soit on expose tous les détails d’une classe, ce qui les rend trop fragiles, soit on restreint l’accès à leur état, ce qui empêche de prendre des instantanés. Dispose-t-on d’une autre technique pour implémenter un « annuler » ?</a:t>
            </a:r>
          </a:p>
          <a:p>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03472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519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590651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44444"/>
                </a:solidFill>
                <a:effectLst/>
                <a:latin typeface="PT Sans"/>
              </a:rPr>
              <a:t>Un logiciel bien conçu est en général décomposé en plusieurs couches. Le cas le plus classique consiste à avoir une couche pour l’interface graphique, une autre pour la logique métier et une pour l’</a:t>
            </a:r>
            <a:r>
              <a:rPr lang="fr-FR" b="0" i="0" dirty="0" err="1">
                <a:solidFill>
                  <a:srgbClr val="444444"/>
                </a:solidFill>
                <a:effectLst/>
                <a:latin typeface="PT Sans"/>
              </a:rPr>
              <a:t>acces</a:t>
            </a:r>
            <a:r>
              <a:rPr lang="fr-FR" b="0" i="0" dirty="0">
                <a:solidFill>
                  <a:srgbClr val="444444"/>
                </a:solidFill>
                <a:effectLst/>
                <a:latin typeface="PT Sans"/>
              </a:rPr>
              <a:t> aux données. </a:t>
            </a:r>
          </a:p>
          <a:p>
            <a:pPr algn="l"/>
            <a:endParaRPr lang="fr-FR" b="0" i="0" dirty="0">
              <a:solidFill>
                <a:srgbClr val="444444"/>
              </a:solidFill>
              <a:effectLst/>
              <a:latin typeface="PT Sans"/>
            </a:endParaRPr>
          </a:p>
          <a:p>
            <a:pPr algn="l"/>
            <a:r>
              <a:rPr lang="fr-FR" b="0" i="0" dirty="0">
                <a:solidFill>
                  <a:srgbClr val="444444"/>
                </a:solidFill>
                <a:effectLst/>
                <a:latin typeface="PT Sans"/>
              </a:rPr>
              <a:t>La couche </a:t>
            </a:r>
            <a:r>
              <a:rPr lang="fr-FR" b="0" i="0">
                <a:solidFill>
                  <a:srgbClr val="444444"/>
                </a:solidFill>
                <a:effectLst/>
                <a:latin typeface="PT Sans"/>
              </a:rPr>
              <a:t>interface graphique a </a:t>
            </a:r>
            <a:r>
              <a:rPr lang="fr-FR" b="0" i="0" dirty="0">
                <a:solidFill>
                  <a:srgbClr val="444444"/>
                </a:solidFill>
                <a:effectLst/>
                <a:latin typeface="PT Sans"/>
              </a:rPr>
              <a:t>la responsabilité d’afficher une belle image à l’écran, de détecter les actions de l’utilisateur et de l’application, et de les répercuter à l’écran. Mais en ce qui concerne l’exécution des traitements importants comme calculer la trajectoire vers la lune ou générer les rapports annuels, la couche GUI délègue le travail à la couche métier.</a:t>
            </a:r>
          </a:p>
          <a:p>
            <a:pPr algn="l"/>
            <a:r>
              <a:rPr lang="fr-FR" b="0" i="0" dirty="0">
                <a:solidFill>
                  <a:srgbClr val="444444"/>
                </a:solidFill>
                <a:effectLst/>
                <a:latin typeface="PT Sans"/>
              </a:rPr>
              <a:t>Dans le code, on se retrouve avec un objet GUI qui appelle une méthode de l’objet de la logique métier et lui passe des paramètres. Ce processus est souvent décrit comme un objet envoyant une </a:t>
            </a:r>
            <a:r>
              <a:rPr lang="fr-FR" b="0" i="1" dirty="0">
                <a:solidFill>
                  <a:srgbClr val="444444"/>
                </a:solidFill>
                <a:effectLst/>
                <a:latin typeface="PT Sans"/>
              </a:rPr>
              <a:t>demande</a:t>
            </a:r>
            <a:r>
              <a:rPr lang="fr-FR" b="0" i="0" dirty="0">
                <a:solidFill>
                  <a:srgbClr val="444444"/>
                </a:solidFill>
                <a:effectLst/>
                <a:latin typeface="PT Sans"/>
              </a:rPr>
              <a:t> à un autre.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94040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852387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3584205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552511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7283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Page de bienvenue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728853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357479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2069290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3206035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128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392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Sommaire</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194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Premier chapitre : Quels problèmes cherchons nous à résoudre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Prenons Word comme exemple. La barre d’outil est équipée d’un ensemble de boutons qui permettent d’effectuer diverses opérations dans l’éditeur. On peut donc imaginer une classe Bouton qui peut être utilisée pour les boutons de la barre d’outils ou pour les boutons génériques des différentes boîtes de dialogue.</a:t>
            </a:r>
          </a:p>
          <a:p>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Ces boutons se ressemblent, mais ils sont censés effectuer des actions différentes. On peut imaginer que le plus simple serait de créer des classes enfants qui hériteraient de la classe Bouton. Ces classes enfants vont contenir le code exécuté lors d’un clic sur un bouton.</a:t>
            </a:r>
          </a:p>
          <a:p>
            <a:endParaRPr lang="fr-FR" dirty="0"/>
          </a:p>
          <a:p>
            <a:r>
              <a:rPr lang="fr-FR" dirty="0"/>
              <a:t>On peut remarquer que cette approche comporte pas mal de défauts! </a:t>
            </a:r>
          </a:p>
          <a:p>
            <a:r>
              <a:rPr lang="fr-FR" dirty="0"/>
              <a:t>D’abord, on crée énormément de classes filles. A chaque modification de la classe Bouton, on augmente les risques de créer des effets de bords non désirés sur les classes qui en héritent. </a:t>
            </a:r>
          </a:p>
          <a:p>
            <a:endParaRPr lang="fr-FR" dirty="0"/>
          </a:p>
          <a:p>
            <a:r>
              <a:rPr lang="fr-FR" dirty="0"/>
              <a:t>Du coup, notre interface graphique devient un peu trop dépendante du code volatile de la logique métier.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216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solidFill>
                  <a:prstClr val="black"/>
                </a:solidFill>
              </a:rPr>
              <a:t>Second défaut majeur, certaines opérations doivent être appelées depuis différents endroits. Par exemple, pour mettre en gras du texte.</a:t>
            </a:r>
          </a:p>
          <a:p>
            <a:r>
              <a:rPr lang="fr-FR" sz="1200" dirty="0">
                <a:solidFill>
                  <a:prstClr val="black"/>
                </a:solidFill>
              </a:rPr>
              <a:t>Si nous n’avions qu’une barre d’outils, il n’y aurait aucun problème à implémenter les différentes actions dans les classes filles du bouton correspondantes. </a:t>
            </a:r>
          </a:p>
          <a:p>
            <a:r>
              <a:rPr lang="fr-FR" sz="1200" dirty="0">
                <a:solidFill>
                  <a:prstClr val="black"/>
                </a:solidFill>
              </a:rPr>
              <a:t>Mais ici, on peut voir que pour mettre du texte en gras, on peut utiliser 4 biais différents (au minimum) On devrait donc dupliquer le code de ces actions dans plusieurs classes ou rendre les menus dépendants des boutons, ce qui serait encore pire !</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34669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294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On repart sur Word !</a:t>
            </a:r>
          </a:p>
          <a:p>
            <a:pPr algn="l"/>
            <a:r>
              <a:rPr lang="fr-FR" b="0" i="0" noProof="0" dirty="0">
                <a:solidFill>
                  <a:srgbClr val="444444"/>
                </a:solidFill>
                <a:effectLst/>
                <a:latin typeface="PT Sans"/>
              </a:rPr>
              <a:t>Aujourd’hui ca parait naturel d’annuler ou de rétablir mais derrière cette fonctionnalité se trouve une complexité d’implémentation. </a:t>
            </a:r>
          </a:p>
          <a:p>
            <a:pPr algn="l"/>
            <a:r>
              <a:rPr lang="fr-FR" b="0" i="0" noProof="0" dirty="0">
                <a:solidFill>
                  <a:srgbClr val="444444"/>
                </a:solidFill>
                <a:effectLst/>
                <a:latin typeface="PT Sans"/>
              </a:rPr>
              <a:t>Si on choisit une approche directe avant d’effectuer une action, l’application enregistre l’état de tous les objets et les sauvegarde. Plus tard, lorsqu’un utilisateur décide d’annuler une action, l’application récupère la dernière sauvegarde de l’historique et s’en sert pour restaurer l’état de tous les objets.</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142942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fr-FR"/>
              <a:t>04 février 2021</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fr-FR"/>
              <a:t>04 février 2021</a:t>
            </a:r>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fr-FR"/>
              <a:t>Command &amp; Memento - Aurélien BOUDIER</a:t>
            </a:r>
            <a:endParaRPr lang="en-US"/>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fr-FR"/>
              <a:t>04 février 2021</a:t>
            </a:r>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fr-FR"/>
              <a:t>Command &amp; Memento - Aurélien BOUDIER</a:t>
            </a:r>
            <a:endParaRPr lang="en-US"/>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sldNum="0"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sldNum="0"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sldNum="0"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3.sv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26.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15.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815186"/>
            <a:ext cx="5868144" cy="1031267"/>
          </a:xfrm>
        </p:spPr>
        <p:txBody>
          <a:bodyPr/>
          <a:lstStyle/>
          <a:p>
            <a:r>
              <a:rPr lang="en-US" dirty="0"/>
              <a:t>Design patterns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4088682"/>
            <a:ext cx="5868144" cy="708470"/>
          </a:xfrm>
        </p:spPr>
        <p:txBody>
          <a:bodyPr>
            <a:normAutofit/>
          </a:bodyPr>
          <a:lstStyle/>
          <a:p>
            <a:r>
              <a:rPr lang="en-US" sz="3600" dirty="0"/>
              <a:t>Command &amp; Memento</a:t>
            </a:r>
          </a:p>
        </p:txBody>
      </p:sp>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r>
              <a:rPr lang="fr-FR"/>
              <a:t>04 février 2021</a:t>
            </a:r>
            <a:endParaRPr lang="en-US"/>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fr-FR"/>
              <a:t>Command &amp; Memento - Aurélien BOUDIER</a:t>
            </a:r>
            <a:endParaRPr lang="en-US" dirty="0"/>
          </a:p>
        </p:txBody>
      </p:sp>
      <p:pic>
        <p:nvPicPr>
          <p:cNvPr id="12" name="Picture 2">
            <a:extLst>
              <a:ext uri="{FF2B5EF4-FFF2-40B4-BE49-F238E27FC236}">
                <a16:creationId xmlns:a16="http://schemas.microsoft.com/office/drawing/2014/main" id="{B0047B4E-1CB6-4C7B-9494-D39AD7BFB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1" b="6955"/>
          <a:stretch/>
        </p:blipFill>
        <p:spPr bwMode="auto">
          <a:xfrm>
            <a:off x="325219" y="260648"/>
            <a:ext cx="24517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t>Le principe de la fonctionnalité </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1026" name="Picture 2">
            <a:extLst>
              <a:ext uri="{FF2B5EF4-FFF2-40B4-BE49-F238E27FC236}">
                <a16:creationId xmlns:a16="http://schemas.microsoft.com/office/drawing/2014/main" id="{446C7EA2-80A1-4C19-83F0-A1BD040A417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7950" y="1758345"/>
            <a:ext cx="7216097" cy="2763352"/>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6">
            <a:extLst>
              <a:ext uri="{FF2B5EF4-FFF2-40B4-BE49-F238E27FC236}">
                <a16:creationId xmlns:a16="http://schemas.microsoft.com/office/drawing/2014/main" id="{97B99DC1-2FDB-4C3B-8AF5-66DDD26F1E47}"/>
              </a:ext>
            </a:extLst>
          </p:cNvPr>
          <p:cNvSpPr txBox="1">
            <a:spLocks/>
          </p:cNvSpPr>
          <p:nvPr/>
        </p:nvSpPr>
        <p:spPr>
          <a:xfrm>
            <a:off x="2171560" y="4897403"/>
            <a:ext cx="7848875"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5">
                    <a:lumMod val="20000"/>
                    <a:lumOff val="80000"/>
                  </a:schemeClr>
                </a:solidFill>
                <a:latin typeface="+mn-lt"/>
                <a:ea typeface="+mj-ea"/>
                <a:cs typeface="+mj-cs"/>
              </a:defRPr>
            </a:lvl1pPr>
          </a:lstStyle>
          <a:p>
            <a:r>
              <a:rPr lang="fr-FR" sz="3200" dirty="0">
                <a:solidFill>
                  <a:srgbClr val="00B0F0"/>
                </a:solidFill>
              </a:rPr>
              <a:t>A quelles problématiques devons faire face ?</a:t>
            </a:r>
          </a:p>
        </p:txBody>
      </p:sp>
    </p:spTree>
    <p:extLst>
      <p:ext uri="{BB962C8B-B14F-4D97-AF65-F5344CB8AC3E}">
        <p14:creationId xmlns:p14="http://schemas.microsoft.com/office/powerpoint/2010/main" val="255174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grpSp>
        <p:nvGrpSpPr>
          <p:cNvPr id="2" name="Groupe 1">
            <a:extLst>
              <a:ext uri="{FF2B5EF4-FFF2-40B4-BE49-F238E27FC236}">
                <a16:creationId xmlns:a16="http://schemas.microsoft.com/office/drawing/2014/main" id="{A2417EDB-7E1B-4687-BEEF-C8477435A57C}"/>
              </a:ext>
            </a:extLst>
          </p:cNvPr>
          <p:cNvGrpSpPr/>
          <p:nvPr/>
        </p:nvGrpSpPr>
        <p:grpSpPr>
          <a:xfrm>
            <a:off x="8856614" y="602282"/>
            <a:ext cx="2509468" cy="2917134"/>
            <a:chOff x="8627092" y="836712"/>
            <a:chExt cx="2509468" cy="2917134"/>
          </a:xfrm>
        </p:grpSpPr>
        <p:grpSp>
          <p:nvGrpSpPr>
            <p:cNvPr id="8" name="Groupe 7">
              <a:extLst>
                <a:ext uri="{FF2B5EF4-FFF2-40B4-BE49-F238E27FC236}">
                  <a16:creationId xmlns:a16="http://schemas.microsoft.com/office/drawing/2014/main" id="{A6931996-936C-4AF7-A361-145EA312D1AF}"/>
                </a:ext>
              </a:extLst>
            </p:cNvPr>
            <p:cNvGrpSpPr/>
            <p:nvPr/>
          </p:nvGrpSpPr>
          <p:grpSpPr>
            <a:xfrm>
              <a:off x="8627092" y="836712"/>
              <a:ext cx="2509468" cy="1325087"/>
              <a:chOff x="3071664" y="3460949"/>
              <a:chExt cx="2941516" cy="1127501"/>
            </a:xfrm>
          </p:grpSpPr>
          <p:sp>
            <p:nvSpPr>
              <p:cNvPr id="9" name="Rectangle : coins arrondis 8">
                <a:extLst>
                  <a:ext uri="{FF2B5EF4-FFF2-40B4-BE49-F238E27FC236}">
                    <a16:creationId xmlns:a16="http://schemas.microsoft.com/office/drawing/2014/main" id="{2446F3DF-2CB5-460E-9D35-8B73157C5E55}"/>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dirty="0">
                    <a:solidFill>
                      <a:srgbClr val="FF0000"/>
                    </a:solidFill>
                  </a:rPr>
                  <a:t>Editor</a:t>
                </a:r>
                <a:endParaRPr lang="fr-FR" b="1" dirty="0">
                  <a:solidFill>
                    <a:srgbClr val="FF0000"/>
                  </a:solidFill>
                </a:endParaRPr>
              </a:p>
            </p:txBody>
          </p:sp>
          <p:sp>
            <p:nvSpPr>
              <p:cNvPr id="13" name="Rectangle : avec coins arrondis en haut 12">
                <a:extLst>
                  <a:ext uri="{FF2B5EF4-FFF2-40B4-BE49-F238E27FC236}">
                    <a16:creationId xmlns:a16="http://schemas.microsoft.com/office/drawing/2014/main" id="{B0215285-63F9-41B0-9990-049B72C5C5B2}"/>
                  </a:ext>
                </a:extLst>
              </p:cNvPr>
              <p:cNvSpPr/>
              <p:nvPr/>
            </p:nvSpPr>
            <p:spPr>
              <a:xfrm>
                <a:off x="3071664" y="4012386"/>
                <a:ext cx="2941516" cy="576064"/>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font</a:t>
                </a:r>
              </a:p>
            </p:txBody>
          </p:sp>
        </p:grpSp>
        <p:sp>
          <p:nvSpPr>
            <p:cNvPr id="21" name="Rectangle : avec coins arrondis en haut 20">
              <a:extLst>
                <a:ext uri="{FF2B5EF4-FFF2-40B4-BE49-F238E27FC236}">
                  <a16:creationId xmlns:a16="http://schemas.microsoft.com/office/drawing/2014/main" id="{F865D0C9-DE2F-4385-9890-EC2AC006728B}"/>
                </a:ext>
              </a:extLst>
            </p:cNvPr>
            <p:cNvSpPr/>
            <p:nvPr/>
          </p:nvSpPr>
          <p:spPr>
            <a:xfrm>
              <a:off x="8627092" y="2062080"/>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bold</a:t>
              </a:r>
            </a:p>
          </p:txBody>
        </p:sp>
        <p:sp>
          <p:nvSpPr>
            <p:cNvPr id="23" name="Rectangle : avec coins arrondis en haut 22">
              <a:extLst>
                <a:ext uri="{FF2B5EF4-FFF2-40B4-BE49-F238E27FC236}">
                  <a16:creationId xmlns:a16="http://schemas.microsoft.com/office/drawing/2014/main" id="{57819C76-02EE-4468-803E-F3A78334FE15}"/>
                </a:ext>
              </a:extLst>
            </p:cNvPr>
            <p:cNvSpPr/>
            <p:nvPr/>
          </p:nvSpPr>
          <p:spPr>
            <a:xfrm>
              <a:off x="8627092" y="2619315"/>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color</a:t>
              </a:r>
            </a:p>
          </p:txBody>
        </p:sp>
        <p:sp>
          <p:nvSpPr>
            <p:cNvPr id="22" name="Rectangle : avec coins arrondis en haut 21">
              <a:extLst>
                <a:ext uri="{FF2B5EF4-FFF2-40B4-BE49-F238E27FC236}">
                  <a16:creationId xmlns:a16="http://schemas.microsoft.com/office/drawing/2014/main" id="{E262B198-1844-424D-A006-6F80CBA830BB}"/>
                </a:ext>
              </a:extLst>
            </p:cNvPr>
            <p:cNvSpPr/>
            <p:nvPr/>
          </p:nvSpPr>
          <p:spPr>
            <a:xfrm>
              <a:off x="8627092" y="3196611"/>
              <a:ext cx="2509468" cy="55723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a:t>
              </a:r>
            </a:p>
          </p:txBody>
        </p:sp>
      </p:grpSp>
      <p:sp>
        <p:nvSpPr>
          <p:cNvPr id="14" name="Content Placeholder 9">
            <a:extLst>
              <a:ext uri="{FF2B5EF4-FFF2-40B4-BE49-F238E27FC236}">
                <a16:creationId xmlns:a16="http://schemas.microsoft.com/office/drawing/2014/main" id="{E85DB035-538D-42CD-B7DE-1ECFB69B8D5A}"/>
              </a:ext>
            </a:extLst>
          </p:cNvPr>
          <p:cNvSpPr>
            <a:spLocks noGrp="1"/>
          </p:cNvSpPr>
          <p:nvPr>
            <p:ph idx="1"/>
          </p:nvPr>
        </p:nvSpPr>
        <p:spPr>
          <a:xfrm>
            <a:off x="8856614" y="3952044"/>
            <a:ext cx="2509468" cy="1997235"/>
          </a:xfrm>
        </p:spPr>
        <p:txBody>
          <a:bodyPr>
            <a:normAutofit fontScale="77500" lnSpcReduction="20000"/>
          </a:bodyPr>
          <a:lstStyle/>
          <a:p>
            <a:pPr marL="0" indent="0">
              <a:buNone/>
            </a:pPr>
            <a:r>
              <a:rPr lang="fr-FR" b="1" dirty="0">
                <a:solidFill>
                  <a:srgbClr val="00B0F0"/>
                </a:solidFill>
              </a:rPr>
              <a:t>Private : </a:t>
            </a:r>
            <a:r>
              <a:rPr lang="fr-FR" dirty="0"/>
              <a:t>On ne peut pas copier</a:t>
            </a:r>
          </a:p>
          <a:p>
            <a:pPr marL="0" indent="0">
              <a:buNone/>
            </a:pPr>
            <a:r>
              <a:rPr lang="fr-FR" b="1" dirty="0">
                <a:solidFill>
                  <a:srgbClr val="00B0F0"/>
                </a:solidFill>
              </a:rPr>
              <a:t>Public : </a:t>
            </a:r>
            <a:r>
              <a:rPr lang="fr-FR" dirty="0"/>
              <a:t>Amène des problèmes de sécurité</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990600" y="1827650"/>
            <a:ext cx="7481664" cy="3913991"/>
          </a:xfrm>
          <a:prstGeom prst="rect">
            <a:avLst/>
          </a:prstGeom>
        </p:spPr>
        <p:txBody>
          <a:bodyPr vert="horz" lIns="91440" tIns="45720" rIns="91440" bIns="45720" rtlCol="0">
            <a:normAutofit lnSpcReduction="10000"/>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t>Comment faire pour créer ces snapshots ?</a:t>
            </a:r>
          </a:p>
          <a:p>
            <a:pPr marL="511175" indent="-511175"/>
            <a:r>
              <a:rPr lang="fr-FR" dirty="0"/>
              <a:t>Comment généraliser pour ne pas avoir a refactoriser toutes les classes de copies en cas de changements ? </a:t>
            </a:r>
          </a:p>
          <a:p>
            <a:pPr marL="511175" indent="-511175"/>
            <a:r>
              <a:rPr lang="fr-FR" dirty="0"/>
              <a:t>Comment faire une copie de l’état privé d’un objet ?</a:t>
            </a:r>
          </a:p>
          <a:p>
            <a:pPr marL="511175" indent="-511175"/>
            <a:endParaRPr lang="fr-FR" dirty="0"/>
          </a:p>
        </p:txBody>
      </p:sp>
      <p:sp>
        <p:nvSpPr>
          <p:cNvPr id="18" name="Title 6">
            <a:extLst>
              <a:ext uri="{FF2B5EF4-FFF2-40B4-BE49-F238E27FC236}">
                <a16:creationId xmlns:a16="http://schemas.microsoft.com/office/drawing/2014/main" id="{0174B24D-1021-472D-B108-83F0F00AF906}"/>
              </a:ext>
            </a:extLst>
          </p:cNvPr>
          <p:cNvSpPr>
            <a:spLocks noGrp="1"/>
          </p:cNvSpPr>
          <p:nvPr>
            <p:ph type="title"/>
          </p:nvPr>
        </p:nvSpPr>
        <p:spPr>
          <a:xfrm>
            <a:off x="2925270" y="136525"/>
            <a:ext cx="8428529" cy="1132235"/>
          </a:xfrm>
        </p:spPr>
        <p:txBody>
          <a:bodyPr>
            <a:noAutofit/>
          </a:bodyPr>
          <a:lstStyle/>
          <a:p>
            <a:r>
              <a:rPr lang="fr-FR" sz="4000" dirty="0"/>
              <a:t>Nouvelles problématiques</a:t>
            </a:r>
          </a:p>
        </p:txBody>
      </p:sp>
    </p:spTree>
    <p:extLst>
      <p:ext uri="{BB962C8B-B14F-4D97-AF65-F5344CB8AC3E}">
        <p14:creationId xmlns:p14="http://schemas.microsoft.com/office/powerpoint/2010/main" val="194262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878553" y="2060848"/>
            <a:ext cx="7481664" cy="3913991"/>
          </a:xfrm>
          <a:prstGeom prst="rect">
            <a:avLst/>
          </a:prstGeom>
        </p:spPr>
        <p:txBody>
          <a:bodyPr vert="horz" lIns="91440" tIns="45720" rIns="91440" bIns="45720" rtlCol="0">
            <a:normAutofit/>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t>Stocker les états dans des conteneurs</a:t>
            </a:r>
          </a:p>
          <a:p>
            <a:pPr marL="511175" indent="-511175"/>
            <a:r>
              <a:rPr lang="fr-FR" dirty="0"/>
              <a:t>Stocker les conteneurs dans une liste ou un dictionnaire</a:t>
            </a:r>
          </a:p>
          <a:p>
            <a:pPr marL="511175" indent="-511175"/>
            <a:r>
              <a:rPr lang="fr-FR" dirty="0"/>
              <a:t>Gérer la visibilité des attributs de la classe conteneur</a:t>
            </a:r>
          </a:p>
          <a:p>
            <a:pPr marL="511175" indent="-511175"/>
            <a:endParaRPr lang="fr-FR" dirty="0"/>
          </a:p>
        </p:txBody>
      </p:sp>
      <p:sp>
        <p:nvSpPr>
          <p:cNvPr id="16" name="Title 6">
            <a:extLst>
              <a:ext uri="{FF2B5EF4-FFF2-40B4-BE49-F238E27FC236}">
                <a16:creationId xmlns:a16="http://schemas.microsoft.com/office/drawing/2014/main" id="{ED03CDF6-0322-4584-B663-1AAFD4859430}"/>
              </a:ext>
            </a:extLst>
          </p:cNvPr>
          <p:cNvSpPr>
            <a:spLocks noGrp="1"/>
          </p:cNvSpPr>
          <p:nvPr>
            <p:ph type="title"/>
          </p:nvPr>
        </p:nvSpPr>
        <p:spPr>
          <a:xfrm>
            <a:off x="2925270" y="136525"/>
            <a:ext cx="8428529" cy="1132235"/>
          </a:xfrm>
        </p:spPr>
        <p:txBody>
          <a:bodyPr>
            <a:noAutofit/>
          </a:bodyPr>
          <a:lstStyle/>
          <a:p>
            <a:r>
              <a:rPr lang="fr-FR" sz="4000" dirty="0"/>
              <a:t>Ce n’est pas tout !</a:t>
            </a:r>
          </a:p>
        </p:txBody>
      </p:sp>
      <p:pic>
        <p:nvPicPr>
          <p:cNvPr id="2050" name="Picture 2" descr="Image result for confsusion">
            <a:extLst>
              <a:ext uri="{FF2B5EF4-FFF2-40B4-BE49-F238E27FC236}">
                <a16:creationId xmlns:a16="http://schemas.microsoft.com/office/drawing/2014/main" id="{5C4D4028-BE1B-43CC-9CCB-7F9D0D2BB9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30" r="15350"/>
          <a:stretch/>
        </p:blipFill>
        <p:spPr bwMode="auto">
          <a:xfrm>
            <a:off x="7968208" y="498574"/>
            <a:ext cx="3744416" cy="370028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2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Memento va nous aider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85085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command</a:t>
            </a:r>
          </a:p>
        </p:txBody>
      </p:sp>
      <p:sp>
        <p:nvSpPr>
          <p:cNvPr id="16" name="Text Placeholder 15"/>
          <p:cNvSpPr>
            <a:spLocks noGrp="1"/>
          </p:cNvSpPr>
          <p:nvPr>
            <p:ph type="body" idx="1"/>
          </p:nvPr>
        </p:nvSpPr>
        <p:spPr/>
        <p:txBody>
          <a:bodyPr>
            <a:noAutofit/>
          </a:bodyPr>
          <a:lstStyle/>
          <a:p>
            <a:r>
              <a:rPr lang="fr-FR" dirty="0"/>
              <a:t>« Cuisine, une sauvegarde pour la 4 s’il vous plait !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19446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t>Use a </a:t>
            </a:r>
            <a:r>
              <a:rPr lang="fr-FR" dirty="0" err="1"/>
              <a:t>title</a:t>
            </a:r>
            <a:r>
              <a:rPr lang="fr-FR" dirty="0"/>
              <a:t> </a:t>
            </a:r>
            <a:r>
              <a:rPr lang="fr-FR" dirty="0" err="1"/>
              <a:t>with</a:t>
            </a:r>
            <a:r>
              <a:rPr lang="fr-FR" dirty="0"/>
              <a:t> </a:t>
            </a:r>
            <a:r>
              <a:rPr lang="fr-FR" dirty="0" err="1">
                <a:solidFill>
                  <a:schemeClr val="accent2"/>
                </a:solidFill>
              </a:rPr>
              <a:t>specific</a:t>
            </a:r>
            <a:r>
              <a:rPr lang="fr-FR" dirty="0"/>
              <a:t> &amp; </a:t>
            </a:r>
            <a:r>
              <a:rPr lang="fr-FR" dirty="0">
                <a:solidFill>
                  <a:schemeClr val="accent2"/>
                </a:solidFill>
              </a:rPr>
              <a:t>relevant</a:t>
            </a:r>
            <a:r>
              <a:rPr lang="fr-FR" dirty="0"/>
              <a:t> (</a:t>
            </a:r>
            <a:r>
              <a:rPr lang="fr-FR" dirty="0" err="1"/>
              <a:t>only</a:t>
            </a:r>
            <a:r>
              <a:rPr lang="fr-FR" dirty="0"/>
              <a:t>) content</a:t>
            </a:r>
          </a:p>
        </p:txBody>
      </p:sp>
      <p:sp>
        <p:nvSpPr>
          <p:cNvPr id="10" name="Content Placeholder 9"/>
          <p:cNvSpPr>
            <a:spLocks noGrp="1"/>
          </p:cNvSpPr>
          <p:nvPr>
            <p:ph idx="1"/>
          </p:nvPr>
        </p:nvSpPr>
        <p:spPr/>
        <p:txBody>
          <a:bodyPr>
            <a:normAutofit/>
          </a:bodyPr>
          <a:lstStyle/>
          <a:p>
            <a:pPr marL="511175" indent="-511175"/>
            <a:r>
              <a:rPr lang="en-US" dirty="0"/>
              <a:t>People </a:t>
            </a:r>
            <a:r>
              <a:rPr lang="en-US" cap="all" dirty="0">
                <a:solidFill>
                  <a:schemeClr val="accent3"/>
                </a:solidFill>
              </a:rPr>
              <a:t>can’t</a:t>
            </a:r>
            <a:r>
              <a:rPr lang="en-US" dirty="0"/>
              <a:t> listen while reading your slide.</a:t>
            </a:r>
          </a:p>
          <a:p>
            <a:pPr marL="511175" indent="-511175"/>
            <a:r>
              <a:rPr lang="en-US" dirty="0"/>
              <a:t>Always stick to the </a:t>
            </a:r>
            <a:r>
              <a:rPr lang="en-US" dirty="0">
                <a:solidFill>
                  <a:schemeClr val="accent3"/>
                </a:solidFill>
              </a:rPr>
              <a:t>most important </a:t>
            </a:r>
            <a:r>
              <a:rPr lang="en-US" dirty="0"/>
              <a:t>message.</a:t>
            </a:r>
          </a:p>
          <a:p>
            <a:pPr marL="511175" indent="-511175"/>
            <a:r>
              <a:rPr lang="en-US" dirty="0"/>
              <a:t>Less is more… be </a:t>
            </a:r>
            <a:r>
              <a:rPr lang="en-US" cap="all" dirty="0">
                <a:solidFill>
                  <a:schemeClr val="accent3"/>
                </a:solidFill>
              </a:rPr>
              <a:t>concise</a:t>
            </a:r>
            <a:r>
              <a:rPr lang="en-US" dirty="0"/>
              <a:t>.</a:t>
            </a:r>
          </a:p>
          <a:p>
            <a:pPr marL="511175" indent="-511175"/>
            <a:r>
              <a:rPr lang="en-US" dirty="0"/>
              <a:t>And don’t kill your presentation with too many bullet point slides. Use </a:t>
            </a:r>
            <a:r>
              <a:rPr lang="en-US" cap="all" dirty="0">
                <a:solidFill>
                  <a:schemeClr val="accent3"/>
                </a:solidFill>
              </a:rPr>
              <a:t>visuals</a:t>
            </a:r>
            <a:r>
              <a:rPr lang="en-US" dirty="0"/>
              <a:t> instead!</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spTree>
    <p:extLst>
      <p:ext uri="{BB962C8B-B14F-4D97-AF65-F5344CB8AC3E}">
        <p14:creationId xmlns:p14="http://schemas.microsoft.com/office/powerpoint/2010/main" val="81891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 </a:t>
            </a:r>
            <a:br>
              <a:rPr lang="fr-FR" dirty="0"/>
            </a:br>
            <a:r>
              <a:rPr lang="fr-FR" dirty="0"/>
              <a:t>pattern memento</a:t>
            </a:r>
          </a:p>
        </p:txBody>
      </p:sp>
      <p:sp>
        <p:nvSpPr>
          <p:cNvPr id="16" name="Text Placeholder 15"/>
          <p:cNvSpPr>
            <a:spLocks noGrp="1"/>
          </p:cNvSpPr>
          <p:nvPr>
            <p:ph type="body" idx="1"/>
          </p:nvPr>
        </p:nvSpPr>
        <p:spPr/>
        <p:txBody>
          <a:bodyPr>
            <a:noAutofit/>
          </a:bodyPr>
          <a:lstStyle/>
          <a:p>
            <a:r>
              <a:rPr lang="fr-FR" dirty="0"/>
              <a:t>La mémoire est mère de la sagesse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39928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Présentation d’une </a:t>
            </a:r>
            <a:br>
              <a:rPr lang="fr-FR" dirty="0"/>
            </a:br>
            <a:r>
              <a:rPr lang="fr-FR" dirty="0"/>
              <a:t>petite implémentation</a:t>
            </a:r>
          </a:p>
        </p:txBody>
      </p:sp>
      <p:sp>
        <p:nvSpPr>
          <p:cNvPr id="16" name="Text Placeholder 15"/>
          <p:cNvSpPr>
            <a:spLocks noGrp="1"/>
          </p:cNvSpPr>
          <p:nvPr>
            <p:ph type="body" idx="1"/>
          </p:nvPr>
        </p:nvSpPr>
        <p:spPr/>
        <p:txBody>
          <a:bodyPr>
            <a:noAutofit/>
          </a:bodyPr>
          <a:lstStyle/>
          <a:p>
            <a:r>
              <a:rPr lang="fr-FR" dirty="0"/>
              <a:t>Microsoft Word peut trembler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56504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Diagrammes génériques</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7655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Avantages &amp; </a:t>
            </a:r>
            <a:br>
              <a:rPr lang="fr-FR" dirty="0"/>
            </a:br>
            <a:r>
              <a:rPr lang="fr-FR" dirty="0"/>
              <a:t>désavantages</a:t>
            </a:r>
          </a:p>
        </p:txBody>
      </p:sp>
      <p:sp>
        <p:nvSpPr>
          <p:cNvPr id="16" name="Text Placeholder 15"/>
          <p:cNvSpPr>
            <a:spLocks noGrp="1"/>
          </p:cNvSpPr>
          <p:nvPr>
            <p:ph type="body" idx="1"/>
          </p:nvPr>
        </p:nvSpPr>
        <p:spPr/>
        <p:txBody>
          <a:bodyPr>
            <a:noAutofit/>
          </a:bodyPr>
          <a:lstStyle/>
          <a:p>
            <a:r>
              <a:rPr lang="fr-FR" dirty="0"/>
              <a:t>Tout avantage a ses inconvénients et réciproquement</a:t>
            </a:r>
            <a:endParaRPr lang="en-US"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363315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a:t>
            </a:r>
          </a:p>
        </p:txBody>
      </p:sp>
      <p:sp>
        <p:nvSpPr>
          <p:cNvPr id="16" name="Text Placeholder 15"/>
          <p:cNvSpPr>
            <a:spLocks noGrp="1"/>
          </p:cNvSpPr>
          <p:nvPr>
            <p:ph type="body" idx="1"/>
          </p:nvPr>
        </p:nvSpPr>
        <p:spPr/>
        <p:txBody>
          <a:bodyPr>
            <a:noAutofit/>
          </a:bodyPr>
          <a:lstStyle/>
          <a:p>
            <a:r>
              <a:rPr lang="fr-FR" dirty="0"/>
              <a:t>Merci pour votre présence</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8908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t>Using a </a:t>
            </a:r>
            <a:r>
              <a:rPr lang="en-US">
                <a:solidFill>
                  <a:schemeClr val="accent4"/>
                </a:solidFill>
              </a:rPr>
              <a:t>light background </a:t>
            </a:r>
            <a:r>
              <a:rPr lang="en-US"/>
              <a:t>is always an option to be considered</a:t>
            </a:r>
          </a:p>
        </p:txBody>
      </p:sp>
      <p:sp>
        <p:nvSpPr>
          <p:cNvPr id="16" name="Content Placeholder 15"/>
          <p:cNvSpPr>
            <a:spLocks noGrp="1"/>
          </p:cNvSpPr>
          <p:nvPr>
            <p:ph idx="1"/>
          </p:nvPr>
        </p:nvSpPr>
        <p:spPr/>
        <p:txBody>
          <a:bodyPr/>
          <a:lstStyle/>
          <a:p>
            <a:pPr marL="569913" indent="-569913">
              <a:lnSpc>
                <a:spcPct val="100000"/>
              </a:lnSpc>
            </a:pPr>
            <a:r>
              <a:rPr lang="en-US"/>
              <a:t>A </a:t>
            </a:r>
            <a:r>
              <a:rPr lang="en-US">
                <a:solidFill>
                  <a:schemeClr val="accent4"/>
                </a:solidFill>
              </a:rPr>
              <a:t>light background </a:t>
            </a:r>
            <a:r>
              <a:rPr lang="en-US"/>
              <a:t>might be easier to read</a:t>
            </a:r>
          </a:p>
          <a:p>
            <a:pPr marL="569913" indent="-569913">
              <a:lnSpc>
                <a:spcPct val="100000"/>
              </a:lnSpc>
            </a:pPr>
            <a:r>
              <a:rPr lang="en-US"/>
              <a:t>Is a better option if you intend to </a:t>
            </a:r>
            <a:r>
              <a:rPr lang="en-US">
                <a:solidFill>
                  <a:schemeClr val="accent4"/>
                </a:solidFill>
              </a:rPr>
              <a:t>print</a:t>
            </a:r>
            <a:r>
              <a:rPr lang="en-US"/>
              <a:t> your document</a:t>
            </a:r>
          </a:p>
          <a:p>
            <a:pPr marL="569913" indent="-569913">
              <a:lnSpc>
                <a:spcPct val="100000"/>
              </a:lnSpc>
            </a:pPr>
            <a:r>
              <a:rPr lang="en-US"/>
              <a:t>Suits </a:t>
            </a:r>
            <a:r>
              <a:rPr lang="en-US">
                <a:solidFill>
                  <a:schemeClr val="accent4"/>
                </a:solidFill>
              </a:rPr>
              <a:t>diagrams</a:t>
            </a:r>
            <a:r>
              <a:rPr lang="en-US"/>
              <a:t> or </a:t>
            </a:r>
            <a:r>
              <a:rPr lang="en-US">
                <a:solidFill>
                  <a:schemeClr val="accent4"/>
                </a:solidFill>
              </a:rPr>
              <a:t>graphics</a:t>
            </a:r>
            <a:r>
              <a:rPr lang="en-US"/>
              <a:t> insertion</a:t>
            </a:r>
          </a:p>
        </p:txBody>
      </p:sp>
      <p:sp>
        <p:nvSpPr>
          <p:cNvPr id="5" name="Date Placeholder 4"/>
          <p:cNvSpPr>
            <a:spLocks noGrp="1"/>
          </p:cNvSpPr>
          <p:nvPr>
            <p:ph type="dt" sz="half" idx="10"/>
          </p:nvPr>
        </p:nvSpPr>
        <p:spPr/>
        <p:txBody>
          <a:bodyPr/>
          <a:lstStyle/>
          <a:p>
            <a:r>
              <a:rPr lang="fr-FR"/>
              <a:t>04 février 2021</a:t>
            </a:r>
            <a:endParaRPr lang="en-US"/>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323526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a:solidFill>
                  <a:srgbClr val="403551"/>
                </a:solidFill>
              </a:rPr>
              <a:t>Relevant content displayed with </a:t>
            </a:r>
            <a:r>
              <a:rPr lang="en-US">
                <a:solidFill>
                  <a:srgbClr val="8DB1C4"/>
                </a:solidFill>
              </a:rPr>
              <a:t>2 columns </a:t>
            </a:r>
            <a:r>
              <a:rPr lang="en-US">
                <a:solidFill>
                  <a:srgbClr val="403551"/>
                </a:solidFill>
              </a:rPr>
              <a:t>is also nice!</a:t>
            </a:r>
            <a:endParaRPr lang="en-US"/>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 ullamcorper cubilia et.</a:t>
            </a:r>
          </a:p>
          <a:p>
            <a:endParaRPr lang="en-US"/>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r>
              <a:rPr lang="fr-FR"/>
              <a:t>04 février 2021</a:t>
            </a:r>
            <a:endParaRPr lang="en-US"/>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39444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0F86-8FDA-4E3F-94EB-79D3C8A314D5}"/>
              </a:ext>
            </a:extLst>
          </p:cNvPr>
          <p:cNvSpPr>
            <a:spLocks noGrp="1"/>
          </p:cNvSpPr>
          <p:nvPr>
            <p:ph type="title"/>
          </p:nvPr>
        </p:nvSpPr>
        <p:spPr/>
        <p:txBody>
          <a:bodyPr/>
          <a:lstStyle/>
          <a:p>
            <a:r>
              <a:rPr lang="en-US"/>
              <a:t>1 image says more</a:t>
            </a:r>
          </a:p>
        </p:txBody>
      </p:sp>
      <p:sp>
        <p:nvSpPr>
          <p:cNvPr id="6" name="Text Placeholder 5">
            <a:extLst>
              <a:ext uri="{FF2B5EF4-FFF2-40B4-BE49-F238E27FC236}">
                <a16:creationId xmlns:a16="http://schemas.microsoft.com/office/drawing/2014/main" id="{60A3A467-D9B8-4345-ACC0-431E07D741F8}"/>
              </a:ext>
            </a:extLst>
          </p:cNvPr>
          <p:cNvSpPr>
            <a:spLocks noGrp="1"/>
          </p:cNvSpPr>
          <p:nvPr>
            <p:ph type="body" idx="1"/>
          </p:nvPr>
        </p:nvSpPr>
        <p:spPr/>
        <p:txBody>
          <a:bodyPr/>
          <a:lstStyle/>
          <a:p>
            <a:r>
              <a:rPr lang="en-US"/>
              <a:t>…than a thousand words</a:t>
            </a:r>
          </a:p>
        </p:txBody>
      </p:sp>
      <p:sp>
        <p:nvSpPr>
          <p:cNvPr id="10" name="Date Placeholder 9">
            <a:extLst>
              <a:ext uri="{FF2B5EF4-FFF2-40B4-BE49-F238E27FC236}">
                <a16:creationId xmlns:a16="http://schemas.microsoft.com/office/drawing/2014/main" id="{52E010DD-A3CD-4CF0-9B17-0B2822F05A8A}"/>
              </a:ext>
            </a:extLst>
          </p:cNvPr>
          <p:cNvSpPr>
            <a:spLocks noGrp="1"/>
          </p:cNvSpPr>
          <p:nvPr>
            <p:ph type="dt" sz="half" idx="10"/>
          </p:nvPr>
        </p:nvSpPr>
        <p:spPr/>
        <p:txBody>
          <a:bodyPr/>
          <a:lstStyle/>
          <a:p>
            <a:r>
              <a:rPr lang="fr-FR"/>
              <a:t>04 février 2021</a:t>
            </a:r>
            <a:endParaRPr lang="en-US"/>
          </a:p>
        </p:txBody>
      </p:sp>
      <p:sp>
        <p:nvSpPr>
          <p:cNvPr id="11" name="Footer Placeholder 10">
            <a:extLst>
              <a:ext uri="{FF2B5EF4-FFF2-40B4-BE49-F238E27FC236}">
                <a16:creationId xmlns:a16="http://schemas.microsoft.com/office/drawing/2014/main" id="{19254C69-EC32-4377-9A21-4196B1F6FC34}"/>
              </a:ext>
            </a:extLst>
          </p:cNvPr>
          <p:cNvSpPr>
            <a:spLocks noGrp="1"/>
          </p:cNvSpPr>
          <p:nvPr>
            <p:ph type="ftr" sz="quarter" idx="11"/>
          </p:nvPr>
        </p:nvSpPr>
        <p:spPr/>
        <p:txBody>
          <a:bodyPr/>
          <a:lstStyle/>
          <a:p>
            <a:r>
              <a:rPr lang="fr-FR"/>
              <a:t>Command &amp; Memento - Aurélien BOUDIER</a:t>
            </a:r>
            <a:endParaRPr lang="en-US"/>
          </a:p>
        </p:txBody>
      </p:sp>
      <p:sp>
        <p:nvSpPr>
          <p:cNvPr id="13" name="Espace réservé pour une image  12">
            <a:extLst>
              <a:ext uri="{FF2B5EF4-FFF2-40B4-BE49-F238E27FC236}">
                <a16:creationId xmlns:a16="http://schemas.microsoft.com/office/drawing/2014/main" id="{B35C2CA8-FE75-4B19-A6B3-988067F60AF8}"/>
              </a:ext>
            </a:extLst>
          </p:cNvPr>
          <p:cNvSpPr>
            <a:spLocks noGrp="1"/>
          </p:cNvSpPr>
          <p:nvPr>
            <p:ph type="pic" sz="quarter" idx="13"/>
          </p:nvPr>
        </p:nvSpPr>
        <p:spPr/>
      </p:sp>
    </p:spTree>
    <p:extLst>
      <p:ext uri="{BB962C8B-B14F-4D97-AF65-F5344CB8AC3E}">
        <p14:creationId xmlns:p14="http://schemas.microsoft.com/office/powerpoint/2010/main" val="4040433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sz="16600"/>
              <a:t>BIG</a:t>
            </a:r>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r>
              <a:rPr lang="en-US"/>
              <a:t>Is beautiful. Less (text) is more</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62646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p:txBody>
          <a:bodyPr/>
          <a:lstStyle/>
          <a:p>
            <a:r>
              <a:rPr lang="en-US"/>
              <a:t>Support your claims with a short and </a:t>
            </a:r>
            <a:r>
              <a:rPr lang="en-US" b="1" cap="all">
                <a:solidFill>
                  <a:schemeClr val="accent2"/>
                </a:solidFill>
              </a:rPr>
              <a:t>powerful</a:t>
            </a:r>
            <a:r>
              <a:rPr lang="en-US"/>
              <a:t> quote</a:t>
            </a:r>
          </a:p>
        </p:txBody>
      </p:sp>
      <p:sp>
        <p:nvSpPr>
          <p:cNvPr id="3" name="Text Placeholder 2"/>
          <p:cNvSpPr>
            <a:spLocks noGrp="1"/>
          </p:cNvSpPr>
          <p:nvPr>
            <p:ph type="body" idx="1"/>
          </p:nvPr>
        </p:nvSpPr>
        <p:spPr/>
        <p:txBody>
          <a:bodyPr/>
          <a:lstStyle/>
          <a:p>
            <a:r>
              <a:rPr lang="en-US">
                <a:solidFill>
                  <a:schemeClr val="accent2"/>
                </a:solidFill>
              </a:rPr>
              <a:t>Author’s name</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p:txBody>
          <a:bodyPr/>
          <a:lstStyle/>
          <a:p>
            <a:r>
              <a:rPr lang="fr-FR"/>
              <a:t>04 février 2021</a:t>
            </a:r>
            <a:endParaRPr lang="en-US"/>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931567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a:t>Use </a:t>
            </a:r>
            <a:r>
              <a:rPr lang="en-US">
                <a:solidFill>
                  <a:schemeClr val="accent2"/>
                </a:solidFill>
              </a:rPr>
              <a:t>infographics</a:t>
            </a:r>
            <a:r>
              <a:rPr lang="en-US"/>
              <a:t> to transform your data into engaging visual content</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76856" y="1615314"/>
            <a:ext cx="4438289" cy="4595745"/>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9" name="Graphic 48" descr="Users">
            <a:extLst>
              <a:ext uri="{FF2B5EF4-FFF2-40B4-BE49-F238E27FC236}">
                <a16:creationId xmlns:a16="http://schemas.microsoft.com/office/drawing/2014/main" id="{0FF83E91-07E6-41A0-8C11-CCB373E34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455" y="2698758"/>
            <a:ext cx="730242" cy="730242"/>
          </a:xfrm>
          <a:prstGeom prst="rect">
            <a:avLst/>
          </a:prstGeom>
        </p:spPr>
      </p:pic>
      <p:pic>
        <p:nvPicPr>
          <p:cNvPr id="51" name="Graphic 50" descr="Download from cloud">
            <a:extLst>
              <a:ext uri="{FF2B5EF4-FFF2-40B4-BE49-F238E27FC236}">
                <a16:creationId xmlns:a16="http://schemas.microsoft.com/office/drawing/2014/main" id="{4E2C7EEE-F576-45B5-BA3E-64693489FF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2204" y="4671107"/>
            <a:ext cx="503802" cy="503802"/>
          </a:xfrm>
          <a:prstGeom prst="rect">
            <a:avLst/>
          </a:prstGeom>
        </p:spPr>
      </p:pic>
      <p:pic>
        <p:nvPicPr>
          <p:cNvPr id="53" name="Graphic 52" descr="Chat">
            <a:extLst>
              <a:ext uri="{FF2B5EF4-FFF2-40B4-BE49-F238E27FC236}">
                <a16:creationId xmlns:a16="http://schemas.microsoft.com/office/drawing/2014/main" id="{BA5C7945-9933-456F-B794-DDD1840C8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6826" y="2716883"/>
            <a:ext cx="730242" cy="730242"/>
          </a:xfrm>
          <a:prstGeom prst="rect">
            <a:avLst/>
          </a:prstGeom>
        </p:spPr>
      </p:pic>
      <p:pic>
        <p:nvPicPr>
          <p:cNvPr id="55" name="Graphic 54" descr="Bar chart">
            <a:extLst>
              <a:ext uri="{FF2B5EF4-FFF2-40B4-BE49-F238E27FC236}">
                <a16:creationId xmlns:a16="http://schemas.microsoft.com/office/drawing/2014/main" id="{22501382-5FC3-40BF-BA5F-B22DFE80A0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8145" y="4671107"/>
            <a:ext cx="503802" cy="503802"/>
          </a:xfrm>
          <a:prstGeom prst="rect">
            <a:avLst/>
          </a:prstGeom>
        </p:spPr>
      </p:pic>
      <p:pic>
        <p:nvPicPr>
          <p:cNvPr id="57" name="Graphic 56" descr="Pie chart">
            <a:extLst>
              <a:ext uri="{FF2B5EF4-FFF2-40B4-BE49-F238E27FC236}">
                <a16:creationId xmlns:a16="http://schemas.microsoft.com/office/drawing/2014/main" id="{334A1B55-A65B-4FD9-90CD-1667ED0257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17833" y="3638737"/>
            <a:ext cx="730242" cy="730242"/>
          </a:xfrm>
          <a:prstGeom prst="rect">
            <a:avLst/>
          </a:prstGeom>
        </p:spPr>
      </p:pic>
      <p:pic>
        <p:nvPicPr>
          <p:cNvPr id="59" name="Graphic 58" descr="Shopping cart">
            <a:extLst>
              <a:ext uri="{FF2B5EF4-FFF2-40B4-BE49-F238E27FC236}">
                <a16:creationId xmlns:a16="http://schemas.microsoft.com/office/drawing/2014/main" id="{34EA11D4-639C-415D-B8F6-9E233F7739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5719" y="3638737"/>
            <a:ext cx="730242" cy="730242"/>
          </a:xfrm>
          <a:prstGeom prst="rect">
            <a:avLst/>
          </a:prstGeom>
        </p:spPr>
      </p:pic>
      <p:grpSp>
        <p:nvGrpSpPr>
          <p:cNvPr id="64" name="Group 63">
            <a:extLst>
              <a:ext uri="{FF2B5EF4-FFF2-40B4-BE49-F238E27FC236}">
                <a16:creationId xmlns:a16="http://schemas.microsoft.com/office/drawing/2014/main" id="{0662A981-B4A6-4778-B69A-0EBBE464769C}"/>
              </a:ext>
            </a:extLst>
          </p:cNvPr>
          <p:cNvGrpSpPr/>
          <p:nvPr/>
        </p:nvGrpSpPr>
        <p:grpSpPr>
          <a:xfrm>
            <a:off x="439473" y="2443656"/>
            <a:ext cx="3364101" cy="1008112"/>
            <a:chOff x="240064" y="2420888"/>
            <a:chExt cx="3364101" cy="1008112"/>
          </a:xfrm>
        </p:grpSpPr>
        <p:sp>
          <p:nvSpPr>
            <p:cNvPr id="60" name="Rectangle 59">
              <a:extLst>
                <a:ext uri="{FF2B5EF4-FFF2-40B4-BE49-F238E27FC236}">
                  <a16:creationId xmlns:a16="http://schemas.microsoft.com/office/drawing/2014/main" id="{34B1AB04-930A-4460-BA6B-DC5CCDB78AA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63" name="Rectangle 62">
              <a:extLst>
                <a:ext uri="{FF2B5EF4-FFF2-40B4-BE49-F238E27FC236}">
                  <a16:creationId xmlns:a16="http://schemas.microsoft.com/office/drawing/2014/main" id="{9E61EAB5-46EB-498E-879B-99C88EE93910}"/>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439473" y="3514209"/>
            <a:ext cx="3364101" cy="1008112"/>
            <a:chOff x="240064" y="2420888"/>
            <a:chExt cx="3364101" cy="1008112"/>
          </a:xfrm>
        </p:grpSpPr>
        <p:sp>
          <p:nvSpPr>
            <p:cNvPr id="72" name="Rectangle 71">
              <a:extLst>
                <a:ext uri="{FF2B5EF4-FFF2-40B4-BE49-F238E27FC236}">
                  <a16:creationId xmlns:a16="http://schemas.microsoft.com/office/drawing/2014/main" id="{7512FE2F-6188-4974-BFA8-09BF7E1561F1}"/>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4" name="Group 73">
            <a:extLst>
              <a:ext uri="{FF2B5EF4-FFF2-40B4-BE49-F238E27FC236}">
                <a16:creationId xmlns:a16="http://schemas.microsoft.com/office/drawing/2014/main" id="{91D6D97B-E0CB-410C-BBC5-ED9A4D9DFAB2}"/>
              </a:ext>
            </a:extLst>
          </p:cNvPr>
          <p:cNvGrpSpPr/>
          <p:nvPr/>
        </p:nvGrpSpPr>
        <p:grpSpPr>
          <a:xfrm>
            <a:off x="439473" y="4584762"/>
            <a:ext cx="3364101" cy="1008112"/>
            <a:chOff x="240064" y="2420888"/>
            <a:chExt cx="3364101" cy="1008112"/>
          </a:xfrm>
        </p:grpSpPr>
        <p:sp>
          <p:nvSpPr>
            <p:cNvPr id="75" name="Rectangle 74">
              <a:extLst>
                <a:ext uri="{FF2B5EF4-FFF2-40B4-BE49-F238E27FC236}">
                  <a16:creationId xmlns:a16="http://schemas.microsoft.com/office/drawing/2014/main" id="{8314C2FE-A01D-4398-846A-3ADCBECF80C3}"/>
                </a:ext>
              </a:extLst>
            </p:cNvPr>
            <p:cNvSpPr/>
            <p:nvPr/>
          </p:nvSpPr>
          <p:spPr>
            <a:xfrm>
              <a:off x="1563798" y="2420888"/>
              <a:ext cx="2040367" cy="461665"/>
            </a:xfrm>
            <a:prstGeom prst="rect">
              <a:avLst/>
            </a:prstGeom>
          </p:spPr>
          <p:txBody>
            <a:bodyPr wrap="none" anchor="b">
              <a:spAutoFit/>
            </a:bodyPr>
            <a:lstStyle/>
            <a:p>
              <a:pPr algn="r"/>
              <a:r>
                <a:rPr lang="en-US" sz="2400" b="1" cap="all">
                  <a:solidFill>
                    <a:schemeClr val="tx2"/>
                  </a:solidFill>
                </a:rPr>
                <a:t>Lorem Ipsum</a:t>
              </a:r>
            </a:p>
          </p:txBody>
        </p:sp>
        <p:sp>
          <p:nvSpPr>
            <p:cNvPr id="76" name="Rectangle 75">
              <a:extLst>
                <a:ext uri="{FF2B5EF4-FFF2-40B4-BE49-F238E27FC236}">
                  <a16:creationId xmlns:a16="http://schemas.microsoft.com/office/drawing/2014/main" id="{8E6312F6-1885-4738-A6EE-1F594DB43BE3}"/>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8388426" y="2443656"/>
            <a:ext cx="3364101" cy="1008112"/>
            <a:chOff x="240064" y="2420888"/>
            <a:chExt cx="3364101" cy="1008112"/>
          </a:xfrm>
        </p:grpSpPr>
        <p:sp>
          <p:nvSpPr>
            <p:cNvPr id="86" name="Rectangle 85">
              <a:extLst>
                <a:ext uri="{FF2B5EF4-FFF2-40B4-BE49-F238E27FC236}">
                  <a16:creationId xmlns:a16="http://schemas.microsoft.com/office/drawing/2014/main" id="{A5409D7C-1A47-4F9B-9189-D1B911139A94}"/>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7" name="Rectangle 86">
              <a:extLst>
                <a:ext uri="{FF2B5EF4-FFF2-40B4-BE49-F238E27FC236}">
                  <a16:creationId xmlns:a16="http://schemas.microsoft.com/office/drawing/2014/main" id="{789C10C9-0DE3-44AF-BFB1-BC128CCF3B06}"/>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0" name="Group 79">
            <a:extLst>
              <a:ext uri="{FF2B5EF4-FFF2-40B4-BE49-F238E27FC236}">
                <a16:creationId xmlns:a16="http://schemas.microsoft.com/office/drawing/2014/main" id="{E704A08C-A906-4C23-B31B-2D34F49099E2}"/>
              </a:ext>
            </a:extLst>
          </p:cNvPr>
          <p:cNvGrpSpPr/>
          <p:nvPr/>
        </p:nvGrpSpPr>
        <p:grpSpPr>
          <a:xfrm>
            <a:off x="8388426" y="3514209"/>
            <a:ext cx="3364101" cy="1008112"/>
            <a:chOff x="240064" y="2420888"/>
            <a:chExt cx="3364101" cy="1008112"/>
          </a:xfrm>
        </p:grpSpPr>
        <p:sp>
          <p:nvSpPr>
            <p:cNvPr id="84" name="Rectangle 83">
              <a:extLst>
                <a:ext uri="{FF2B5EF4-FFF2-40B4-BE49-F238E27FC236}">
                  <a16:creationId xmlns:a16="http://schemas.microsoft.com/office/drawing/2014/main" id="{CCA6FA90-2CCD-4609-A7BB-5609965617FC}"/>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5" name="Rectangle 84">
              <a:extLst>
                <a:ext uri="{FF2B5EF4-FFF2-40B4-BE49-F238E27FC236}">
                  <a16:creationId xmlns:a16="http://schemas.microsoft.com/office/drawing/2014/main" id="{7AEC1C2C-8108-4D7A-9984-32BD3102D0BD}"/>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grpSp>
        <p:nvGrpSpPr>
          <p:cNvPr id="81" name="Group 80">
            <a:extLst>
              <a:ext uri="{FF2B5EF4-FFF2-40B4-BE49-F238E27FC236}">
                <a16:creationId xmlns:a16="http://schemas.microsoft.com/office/drawing/2014/main" id="{9760F9AE-19F8-460E-8AEE-B23F9323C26D}"/>
              </a:ext>
            </a:extLst>
          </p:cNvPr>
          <p:cNvGrpSpPr/>
          <p:nvPr/>
        </p:nvGrpSpPr>
        <p:grpSpPr>
          <a:xfrm>
            <a:off x="8388426" y="4584762"/>
            <a:ext cx="3364101" cy="1008112"/>
            <a:chOff x="240064" y="2420888"/>
            <a:chExt cx="3364101" cy="1008112"/>
          </a:xfrm>
        </p:grpSpPr>
        <p:sp>
          <p:nvSpPr>
            <p:cNvPr id="82" name="Rectangle 81">
              <a:extLst>
                <a:ext uri="{FF2B5EF4-FFF2-40B4-BE49-F238E27FC236}">
                  <a16:creationId xmlns:a16="http://schemas.microsoft.com/office/drawing/2014/main" id="{3739B2C1-60BF-4F75-895E-41B619D3CF0E}"/>
                </a:ext>
              </a:extLst>
            </p:cNvPr>
            <p:cNvSpPr/>
            <p:nvPr/>
          </p:nvSpPr>
          <p:spPr>
            <a:xfrm>
              <a:off x="240064" y="2420888"/>
              <a:ext cx="2040367" cy="461665"/>
            </a:xfrm>
            <a:prstGeom prst="rect">
              <a:avLst/>
            </a:prstGeom>
          </p:spPr>
          <p:txBody>
            <a:bodyPr wrap="none" anchor="b">
              <a:spAutoFit/>
            </a:bodyPr>
            <a:lstStyle/>
            <a:p>
              <a:r>
                <a:rPr lang="en-US" sz="2400" b="1" cap="all">
                  <a:solidFill>
                    <a:schemeClr val="tx2"/>
                  </a:solidFill>
                </a:rPr>
                <a:t>Lorem Ipsum</a:t>
              </a:r>
            </a:p>
          </p:txBody>
        </p:sp>
        <p:sp>
          <p:nvSpPr>
            <p:cNvPr id="83" name="Rectangle 82">
              <a:extLst>
                <a:ext uri="{FF2B5EF4-FFF2-40B4-BE49-F238E27FC236}">
                  <a16:creationId xmlns:a16="http://schemas.microsoft.com/office/drawing/2014/main" id="{647BBDB1-904D-45AB-ADA6-16EA03E5775E}"/>
                </a:ext>
              </a:extLst>
            </p:cNvPr>
            <p:cNvSpPr/>
            <p:nvPr/>
          </p:nvSpPr>
          <p:spPr>
            <a:xfrm>
              <a:off x="240064" y="2849354"/>
              <a:ext cx="3364101" cy="579646"/>
            </a:xfrm>
            <a:prstGeom prst="rect">
              <a:avLst/>
            </a:prstGeom>
          </p:spPr>
          <p:txBody>
            <a:bodyPr wrap="square">
              <a:spAutoFit/>
            </a:bodyPr>
            <a:lstStyle/>
            <a:p>
              <a:pPr algn="r">
                <a:lnSpc>
                  <a:spcPts val="1900"/>
                </a:lnSpc>
              </a:pPr>
              <a:r>
                <a:rPr lang="en-US">
                  <a:solidFill>
                    <a:schemeClr val="tx2">
                      <a:lumMod val="60000"/>
                      <a:lumOff val="40000"/>
                    </a:schemeClr>
                  </a:solidFill>
                </a:rPr>
                <a:t>Lorem ipsum dolor sit amet, ist tel consectetur adipisc magna aliqua.</a:t>
              </a:r>
            </a:p>
          </p:txBody>
        </p:sp>
      </p:grpSp>
      <p:pic>
        <p:nvPicPr>
          <p:cNvPr id="89" name="Graphic 88" descr="Users">
            <a:extLst>
              <a:ext uri="{FF2B5EF4-FFF2-40B4-BE49-F238E27FC236}">
                <a16:creationId xmlns:a16="http://schemas.microsoft.com/office/drawing/2014/main" id="{55D76D8C-6BB3-4928-95E1-5743B5A72E2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9473" y="2468748"/>
            <a:ext cx="411480" cy="411480"/>
          </a:xfrm>
          <a:prstGeom prst="rect">
            <a:avLst/>
          </a:prstGeom>
        </p:spPr>
      </p:pic>
      <p:pic>
        <p:nvPicPr>
          <p:cNvPr id="90" name="Graphic 89" descr="Download from cloud">
            <a:extLst>
              <a:ext uri="{FF2B5EF4-FFF2-40B4-BE49-F238E27FC236}">
                <a16:creationId xmlns:a16="http://schemas.microsoft.com/office/drawing/2014/main" id="{ABAC3F56-1A98-4560-81D2-885C699F96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9473" y="4612456"/>
            <a:ext cx="411480" cy="411480"/>
          </a:xfrm>
          <a:prstGeom prst="rect">
            <a:avLst/>
          </a:prstGeom>
        </p:spPr>
      </p:pic>
      <p:pic>
        <p:nvPicPr>
          <p:cNvPr id="91" name="Graphic 90" descr="Chat">
            <a:extLst>
              <a:ext uri="{FF2B5EF4-FFF2-40B4-BE49-F238E27FC236}">
                <a16:creationId xmlns:a16="http://schemas.microsoft.com/office/drawing/2014/main" id="{C338D66E-6092-4B5C-B84F-9269197C801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41047" y="2468748"/>
            <a:ext cx="411480" cy="411480"/>
          </a:xfrm>
          <a:prstGeom prst="rect">
            <a:avLst/>
          </a:prstGeom>
        </p:spPr>
      </p:pic>
      <p:pic>
        <p:nvPicPr>
          <p:cNvPr id="92" name="Graphic 91" descr="Bar chart">
            <a:extLst>
              <a:ext uri="{FF2B5EF4-FFF2-40B4-BE49-F238E27FC236}">
                <a16:creationId xmlns:a16="http://schemas.microsoft.com/office/drawing/2014/main" id="{75B891CF-E29E-4E1E-A0CE-610E886A0A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41047" y="4612456"/>
            <a:ext cx="411480" cy="411480"/>
          </a:xfrm>
          <a:prstGeom prst="rect">
            <a:avLst/>
          </a:prstGeom>
        </p:spPr>
      </p:pic>
      <p:pic>
        <p:nvPicPr>
          <p:cNvPr id="93" name="Graphic 92" descr="Pie chart">
            <a:extLst>
              <a:ext uri="{FF2B5EF4-FFF2-40B4-BE49-F238E27FC236}">
                <a16:creationId xmlns:a16="http://schemas.microsoft.com/office/drawing/2014/main" id="{3A34BF2F-C244-4E93-BE52-50F3958DF90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9473" y="3539301"/>
            <a:ext cx="411480" cy="411480"/>
          </a:xfrm>
          <a:prstGeom prst="rect">
            <a:avLst/>
          </a:prstGeom>
        </p:spPr>
      </p:pic>
      <p:pic>
        <p:nvPicPr>
          <p:cNvPr id="94" name="Graphic 93" descr="Shopping cart">
            <a:extLst>
              <a:ext uri="{FF2B5EF4-FFF2-40B4-BE49-F238E27FC236}">
                <a16:creationId xmlns:a16="http://schemas.microsoft.com/office/drawing/2014/main" id="{BAA86815-95B7-470E-BD74-313A2D5012E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41047" y="3539301"/>
            <a:ext cx="411480" cy="411480"/>
          </a:xfrm>
          <a:prstGeom prst="rect">
            <a:avLst/>
          </a:prstGeom>
        </p:spPr>
      </p:pic>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r>
              <a:rPr lang="fr-FR"/>
              <a:t>04 février 2021</a:t>
            </a:r>
            <a:endParaRPr lang="en-US"/>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2667827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a:solidFill>
                  <a:schemeClr val="accent2"/>
                </a:solidFill>
              </a:rPr>
              <a:t>SmartArt</a:t>
            </a:r>
            <a:r>
              <a:rPr lang="en-US"/>
              <a:t> graphics are very easy-to-use and so effective!</a:t>
            </a:r>
          </a:p>
        </p:txBody>
      </p:sp>
      <p:sp>
        <p:nvSpPr>
          <p:cNvPr id="11" name="Content Placeholder 10"/>
          <p:cNvSpPr>
            <a:spLocks noGrp="1"/>
          </p:cNvSpPr>
          <p:nvPr>
            <p:ph sz="half" idx="2"/>
          </p:nvPr>
        </p:nvSpPr>
        <p:spPr/>
        <p:txBody>
          <a:bodyPr>
            <a:normAutofit/>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12" name="Date Placeholder 11"/>
          <p:cNvSpPr>
            <a:spLocks noGrp="1"/>
          </p:cNvSpPr>
          <p:nvPr>
            <p:ph type="dt" sz="half" idx="10"/>
          </p:nvPr>
        </p:nvSpPr>
        <p:spPr/>
        <p:txBody>
          <a:bodyPr/>
          <a:lstStyle/>
          <a:p>
            <a:r>
              <a:rPr lang="fr-FR"/>
              <a:t>04 février 2021</a:t>
            </a:r>
            <a:endParaRPr lang="en-US"/>
          </a:p>
        </p:txBody>
      </p:sp>
      <p:sp>
        <p:nvSpPr>
          <p:cNvPr id="13" name="Footer Placeholder 12"/>
          <p:cNvSpPr>
            <a:spLocks noGrp="1"/>
          </p:cNvSpPr>
          <p:nvPr>
            <p:ph type="ftr" sz="quarter" idx="11"/>
          </p:nvPr>
        </p:nvSpPr>
        <p:spPr/>
        <p:txBody>
          <a:bodyPr/>
          <a:lstStyle/>
          <a:p>
            <a:r>
              <a:rPr lang="fr-FR"/>
              <a:t>Command &amp; Memento - Aurélien BOUDIER</a:t>
            </a:r>
            <a:endParaRPr lang="en-US"/>
          </a:p>
        </p:txBody>
      </p:sp>
      <p:graphicFrame>
        <p:nvGraphicFramePr>
          <p:cNvPr id="3" name="Content Placeholder 2">
            <a:extLst>
              <a:ext uri="{FF2B5EF4-FFF2-40B4-BE49-F238E27FC236}">
                <a16:creationId xmlns:a16="http://schemas.microsoft.com/office/drawing/2014/main" id="{8FE57E10-4F40-4AB0-8FFE-D2AC69882451}"/>
              </a:ext>
            </a:extLst>
          </p:cNvPr>
          <p:cNvGraphicFramePr>
            <a:graphicFrameLocks noGrp="1"/>
          </p:cNvGraphicFramePr>
          <p:nvPr>
            <p:ph sz="half" idx="1"/>
            <p:extLst>
              <p:ext uri="{D42A27DB-BD31-4B8C-83A1-F6EECF244321}">
                <p14:modId xmlns:p14="http://schemas.microsoft.com/office/powerpoint/2010/main" val="399930883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247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a:t>Use simple and clear </a:t>
            </a:r>
            <a:r>
              <a:rPr lang="en-US">
                <a:solidFill>
                  <a:schemeClr val="accent6"/>
                </a:solidFill>
              </a:rPr>
              <a:t>charts</a:t>
            </a:r>
            <a:r>
              <a:rPr lang="en-US"/>
              <a:t> to make information easier to visualize</a:t>
            </a:r>
          </a:p>
        </p:txBody>
      </p:sp>
      <p:sp>
        <p:nvSpPr>
          <p:cNvPr id="12" name="Text Placeholder 11"/>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E4775302-2C73-4028-A261-637BD156A892}"/>
              </a:ext>
            </a:extLst>
          </p:cNvPr>
          <p:cNvGraphicFramePr>
            <a:graphicFrameLocks noGrp="1"/>
          </p:cNvGraphicFramePr>
          <p:nvPr>
            <p:ph sz="half" idx="1"/>
            <p:extLst>
              <p:ext uri="{D42A27DB-BD31-4B8C-83A1-F6EECF244321}">
                <p14:modId xmlns:p14="http://schemas.microsoft.com/office/powerpoint/2010/main" val="151258591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9209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t>Organize your relevant numbers and figures with </a:t>
            </a:r>
            <a:r>
              <a:rPr lang="en-US">
                <a:solidFill>
                  <a:schemeClr val="accent2"/>
                </a:solidFill>
              </a:rPr>
              <a:t>tables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828852914"/>
              </p:ext>
            </p:extLst>
          </p:nvPr>
        </p:nvGraphicFramePr>
        <p:xfrm>
          <a:off x="838200" y="1825625"/>
          <a:ext cx="5181596" cy="3070585"/>
        </p:xfrm>
        <a:graphic>
          <a:graphicData uri="http://schemas.openxmlformats.org/drawingml/2006/table">
            <a:tbl>
              <a:tblPr firstRow="1" bandRow="1">
                <a:tableStyleId>{0660B408-B3CF-4A94-85FC-2B1E0A45F4A2}</a:tableStyleId>
              </a:tblPr>
              <a:tblGrid>
                <a:gridCol w="1369368">
                  <a:extLst>
                    <a:ext uri="{9D8B030D-6E8A-4147-A177-3AD203B41FA5}">
                      <a16:colId xmlns:a16="http://schemas.microsoft.com/office/drawing/2014/main" val="3367710014"/>
                    </a:ext>
                  </a:extLst>
                </a:gridCol>
                <a:gridCol w="953057">
                  <a:extLst>
                    <a:ext uri="{9D8B030D-6E8A-4147-A177-3AD203B41FA5}">
                      <a16:colId xmlns:a16="http://schemas.microsoft.com/office/drawing/2014/main" val="17477540"/>
                    </a:ext>
                  </a:extLst>
                </a:gridCol>
                <a:gridCol w="953057">
                  <a:extLst>
                    <a:ext uri="{9D8B030D-6E8A-4147-A177-3AD203B41FA5}">
                      <a16:colId xmlns:a16="http://schemas.microsoft.com/office/drawing/2014/main" val="3074244680"/>
                    </a:ext>
                  </a:extLst>
                </a:gridCol>
                <a:gridCol w="953057">
                  <a:extLst>
                    <a:ext uri="{9D8B030D-6E8A-4147-A177-3AD203B41FA5}">
                      <a16:colId xmlns:a16="http://schemas.microsoft.com/office/drawing/2014/main" val="941839558"/>
                    </a:ext>
                  </a:extLst>
                </a:gridCol>
                <a:gridCol w="953057">
                  <a:extLst>
                    <a:ext uri="{9D8B030D-6E8A-4147-A177-3AD203B41FA5}">
                      <a16:colId xmlns:a16="http://schemas.microsoft.com/office/drawing/2014/main" val="3159037940"/>
                    </a:ext>
                  </a:extLst>
                </a:gridCol>
              </a:tblGrid>
              <a:tr h="406853">
                <a:tc>
                  <a:txBody>
                    <a:bodyPr/>
                    <a:lstStyle/>
                    <a:p>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1</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2</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3</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Column Title 4</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53986337"/>
                  </a:ext>
                </a:extLst>
              </a:tr>
              <a:tr h="406853">
                <a:tc>
                  <a:txBody>
                    <a:bodyPr/>
                    <a:lstStyle/>
                    <a:p>
                      <a:r>
                        <a:rPr lang="en-US" sz="1600"/>
                        <a:t>First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6 500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4 700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069441126"/>
                  </a:ext>
                </a:extLst>
              </a:tr>
              <a:tr h="406853">
                <a:tc>
                  <a:txBody>
                    <a:bodyPr/>
                    <a:lstStyle/>
                    <a:p>
                      <a:r>
                        <a:rPr lang="en-US" sz="1600"/>
                        <a:t>Second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12 300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627827500"/>
                  </a:ext>
                </a:extLst>
              </a:tr>
              <a:tr h="406853">
                <a:tc>
                  <a:txBody>
                    <a:bodyPr/>
                    <a:lstStyle/>
                    <a:p>
                      <a:r>
                        <a:rPr lang="en-US" sz="1600"/>
                        <a:t>Third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2 100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3714787057"/>
                  </a:ext>
                </a:extLst>
              </a:tr>
              <a:tr h="406853">
                <a:tc>
                  <a:txBody>
                    <a:bodyPr/>
                    <a:lstStyle/>
                    <a:p>
                      <a:r>
                        <a:rPr lang="en-US" sz="1600"/>
                        <a:t>Fourth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9 800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5 600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4 200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7 800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258136323"/>
                  </a:ext>
                </a:extLst>
              </a:tr>
              <a:tr h="406853">
                <a:tc>
                  <a:txBody>
                    <a:bodyPr/>
                    <a:lstStyle/>
                    <a:p>
                      <a:r>
                        <a:rPr lang="en-US" sz="1600"/>
                        <a:t>Fifth Row</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250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470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150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600"/>
                        <a:t>890</a:t>
                      </a:r>
                      <a:endParaRPr lang="en-US" sz="1600">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2397747607"/>
                  </a:ext>
                </a:extLst>
              </a:tr>
              <a:tr h="457200">
                <a:tc>
                  <a:txBody>
                    <a:bodyPr/>
                    <a:lstStyle/>
                    <a:p>
                      <a:r>
                        <a:rPr lang="en-US" sz="1800"/>
                        <a:t>TOTAL</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25,300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24,270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18,850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tc>
                  <a:txBody>
                    <a:bodyPr/>
                    <a:lstStyle/>
                    <a:p>
                      <a:pPr algn="ctr"/>
                      <a:r>
                        <a:rPr lang="en-US" sz="1800"/>
                        <a:t>25,340</a:t>
                      </a:r>
                      <a:endParaRPr lang="en-US" sz="1800" b="1">
                        <a:solidFill>
                          <a:schemeClr val="accent5">
                            <a:lumMod val="50000"/>
                          </a:schemeClr>
                        </a:solidFill>
                        <a:latin typeface="Calibri" panose="020F0502020204030204" pitchFamily="34" charset="0"/>
                        <a:ea typeface="Roboto" panose="02000000000000000000" pitchFamily="2" charset="0"/>
                      </a:endParaRPr>
                    </a:p>
                  </a:txBody>
                  <a:tcPr marL="53632" marR="53632" anchor="ctr"/>
                </a:tc>
                <a:extLst>
                  <a:ext uri="{0D108BD9-81ED-4DB2-BD59-A6C34878D82A}">
                    <a16:rowId xmlns:a16="http://schemas.microsoft.com/office/drawing/2014/main" val="1366452895"/>
                  </a:ext>
                </a:extLst>
              </a:tr>
            </a:tbl>
          </a:graphicData>
        </a:graphic>
      </p:graphicFrame>
      <p:sp>
        <p:nvSpPr>
          <p:cNvPr id="9" name="Text Placeholder 8"/>
          <p:cNvSpPr>
            <a:spLocks noGrp="1"/>
          </p:cNvSpPr>
          <p:nvPr>
            <p:ph sz="half" idx="2"/>
          </p:nvPr>
        </p:nvSpPr>
        <p:spPr/>
        <p:txBody>
          <a:bodyPr/>
          <a:lstStyle/>
          <a:p>
            <a:r>
              <a:rPr lang="en-US"/>
              <a:t>Lorem ipsum dolor sit amet, duis eu. Metus tortor. Eu ut lorem, est sodales amet.</a:t>
            </a:r>
          </a:p>
          <a:p>
            <a:r>
              <a:rPr lang="en-US"/>
              <a:t>Maecenas nam mattis, condimentum semper tristique. Morbi sed diam.</a:t>
            </a:r>
          </a:p>
          <a:p>
            <a:r>
              <a:rPr lang="en-US"/>
              <a:t>Lorem ipsum dolor sit amet, consectetur adipiscing elit, sed do eiusmod tempor incididunt.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04 février 2021</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47653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912800" y="3339974"/>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912800" y="4839622"/>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12800" y="184032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p:txBody>
          <a:bodyPr>
            <a:noAutofit/>
          </a:bodyPr>
          <a:lstStyle/>
          <a:p>
            <a:r>
              <a:rPr lang="fr-FR" dirty="0"/>
              <a:t>Sommaire</a:t>
            </a:r>
          </a:p>
        </p:txBody>
      </p:sp>
      <p:sp>
        <p:nvSpPr>
          <p:cNvPr id="62" name="Date Placeholder 61"/>
          <p:cNvSpPr>
            <a:spLocks noGrp="1"/>
          </p:cNvSpPr>
          <p:nvPr>
            <p:ph type="dt" sz="half" idx="10"/>
          </p:nvPr>
        </p:nvSpPr>
        <p:spPr/>
        <p:txBody>
          <a:bodyPr/>
          <a:lstStyle/>
          <a:p>
            <a:r>
              <a:rPr lang="fr-FR"/>
              <a:t>04 février 2021</a:t>
            </a:r>
            <a:endParaRPr lang="en-US"/>
          </a:p>
        </p:txBody>
      </p:sp>
      <p:sp>
        <p:nvSpPr>
          <p:cNvPr id="63" name="Footer Placeholder 62"/>
          <p:cNvSpPr>
            <a:spLocks noGrp="1"/>
          </p:cNvSpPr>
          <p:nvPr>
            <p:ph type="ftr" sz="quarter" idx="11"/>
          </p:nvPr>
        </p:nvSpPr>
        <p:spPr/>
        <p:txBody>
          <a:bodyPr/>
          <a:lstStyle/>
          <a:p>
            <a:r>
              <a:rPr lang="fr-FR"/>
              <a:t>Command &amp; Memento - Aurélien BOUDIER</a:t>
            </a:r>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644859" y="2010564"/>
            <a:ext cx="2982086" cy="923330"/>
          </a:xfrm>
          <a:prstGeom prst="rect">
            <a:avLst/>
          </a:prstGeom>
          <a:noFill/>
        </p:spPr>
        <p:txBody>
          <a:bodyPr wrap="square" tIns="182880" bIns="0" rtlCol="0" anchor="b">
            <a:spAutoFit/>
          </a:bodyPr>
          <a:lstStyle/>
          <a:p>
            <a:r>
              <a:rPr lang="fr-FR" sz="2400" b="1" dirty="0">
                <a:solidFill>
                  <a:schemeClr val="accent1"/>
                </a:solidFill>
              </a:rPr>
              <a:t>Quels problèmes résout-on ?</a:t>
            </a: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6565056" y="3339974"/>
            <a:ext cx="1467402" cy="1199551"/>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05</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1" name="Group 160">
            <a:extLst>
              <a:ext uri="{FF2B5EF4-FFF2-40B4-BE49-F238E27FC236}">
                <a16:creationId xmlns:a16="http://schemas.microsoft.com/office/drawing/2014/main" id="{1E05EE1B-405D-423B-BFF4-C9741DD480F0}"/>
              </a:ext>
            </a:extLst>
          </p:cNvPr>
          <p:cNvGrpSpPr/>
          <p:nvPr/>
        </p:nvGrpSpPr>
        <p:grpSpPr>
          <a:xfrm>
            <a:off x="6565056" y="4839622"/>
            <a:ext cx="1467402" cy="1199551"/>
            <a:chOff x="1921112" y="114053"/>
            <a:chExt cx="8110307" cy="6629895"/>
          </a:xfrm>
        </p:grpSpPr>
        <p:sp>
          <p:nvSpPr>
            <p:cNvPr id="169" name="Figure">
              <a:extLst>
                <a:ext uri="{FF2B5EF4-FFF2-40B4-BE49-F238E27FC236}">
                  <a16:creationId xmlns:a16="http://schemas.microsoft.com/office/drawing/2014/main" id="{FC0F3616-FA3C-4D6C-9169-F4F4FCEE94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0" name="Figure">
              <a:extLst>
                <a:ext uri="{FF2B5EF4-FFF2-40B4-BE49-F238E27FC236}">
                  <a16:creationId xmlns:a16="http://schemas.microsoft.com/office/drawing/2014/main" id="{FCF5128E-9A2A-421C-9E94-5AFF30BEB850}"/>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1" name="Figure">
              <a:extLst>
                <a:ext uri="{FF2B5EF4-FFF2-40B4-BE49-F238E27FC236}">
                  <a16:creationId xmlns:a16="http://schemas.microsoft.com/office/drawing/2014/main" id="{6F0C14B5-BB24-4457-8E54-B936406B896C}"/>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06</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2" name="Figure">
              <a:extLst>
                <a:ext uri="{FF2B5EF4-FFF2-40B4-BE49-F238E27FC236}">
                  <a16:creationId xmlns:a16="http://schemas.microsoft.com/office/drawing/2014/main" id="{FE837E1F-FDD9-4B72-BE00-FC283DB3B74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3" name="Figure">
              <a:extLst>
                <a:ext uri="{FF2B5EF4-FFF2-40B4-BE49-F238E27FC236}">
                  <a16:creationId xmlns:a16="http://schemas.microsoft.com/office/drawing/2014/main" id="{0BF1ABAE-9795-4231-8BD0-A7054ED3261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4" name="Figure">
              <a:extLst>
                <a:ext uri="{FF2B5EF4-FFF2-40B4-BE49-F238E27FC236}">
                  <a16:creationId xmlns:a16="http://schemas.microsoft.com/office/drawing/2014/main" id="{5CFF1A0D-990A-4C75-8652-00B91227C5BC}"/>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6565056" y="1840327"/>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66" name="TextBox 126">
            <a:extLst>
              <a:ext uri="{FF2B5EF4-FFF2-40B4-BE49-F238E27FC236}">
                <a16:creationId xmlns:a16="http://schemas.microsoft.com/office/drawing/2014/main" id="{3EE10A08-21B1-426E-89D8-3C618F36BA2E}"/>
              </a:ext>
            </a:extLst>
          </p:cNvPr>
          <p:cNvSpPr txBox="1"/>
          <p:nvPr/>
        </p:nvSpPr>
        <p:spPr>
          <a:xfrm>
            <a:off x="2644859" y="3505899"/>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command</a:t>
            </a:r>
          </a:p>
        </p:txBody>
      </p:sp>
      <p:sp>
        <p:nvSpPr>
          <p:cNvPr id="67" name="TextBox 126">
            <a:extLst>
              <a:ext uri="{FF2B5EF4-FFF2-40B4-BE49-F238E27FC236}">
                <a16:creationId xmlns:a16="http://schemas.microsoft.com/office/drawing/2014/main" id="{C20AC120-B30B-4DFA-B6BE-EF2EEADBC4B8}"/>
              </a:ext>
            </a:extLst>
          </p:cNvPr>
          <p:cNvSpPr txBox="1"/>
          <p:nvPr/>
        </p:nvSpPr>
        <p:spPr>
          <a:xfrm>
            <a:off x="2644859" y="4998820"/>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memento</a:t>
            </a:r>
          </a:p>
        </p:txBody>
      </p:sp>
      <p:sp>
        <p:nvSpPr>
          <p:cNvPr id="68" name="TextBox 126">
            <a:extLst>
              <a:ext uri="{FF2B5EF4-FFF2-40B4-BE49-F238E27FC236}">
                <a16:creationId xmlns:a16="http://schemas.microsoft.com/office/drawing/2014/main" id="{2CF07D5D-16C8-482C-8EBA-EF4F725EA115}"/>
              </a:ext>
            </a:extLst>
          </p:cNvPr>
          <p:cNvSpPr txBox="1"/>
          <p:nvPr/>
        </p:nvSpPr>
        <p:spPr>
          <a:xfrm>
            <a:off x="8303604" y="5005547"/>
            <a:ext cx="2982086" cy="923330"/>
          </a:xfrm>
          <a:prstGeom prst="rect">
            <a:avLst/>
          </a:prstGeom>
          <a:noFill/>
        </p:spPr>
        <p:txBody>
          <a:bodyPr wrap="square" tIns="182880" bIns="0" rtlCol="0" anchor="b">
            <a:spAutoFit/>
          </a:bodyPr>
          <a:lstStyle/>
          <a:p>
            <a:r>
              <a:rPr lang="fr-FR" sz="2400" b="1" dirty="0">
                <a:solidFill>
                  <a:schemeClr val="accent1"/>
                </a:solidFill>
              </a:rPr>
              <a:t>Les avantages et désavantages</a:t>
            </a:r>
          </a:p>
        </p:txBody>
      </p:sp>
      <p:sp>
        <p:nvSpPr>
          <p:cNvPr id="69" name="TextBox 126">
            <a:extLst>
              <a:ext uri="{FF2B5EF4-FFF2-40B4-BE49-F238E27FC236}">
                <a16:creationId xmlns:a16="http://schemas.microsoft.com/office/drawing/2014/main" id="{D720FCBC-5EDB-4DC4-B48F-43BF7D41E92A}"/>
              </a:ext>
            </a:extLst>
          </p:cNvPr>
          <p:cNvSpPr txBox="1"/>
          <p:nvPr/>
        </p:nvSpPr>
        <p:spPr>
          <a:xfrm>
            <a:off x="8308781" y="2034871"/>
            <a:ext cx="3071310" cy="923330"/>
          </a:xfrm>
          <a:prstGeom prst="rect">
            <a:avLst/>
          </a:prstGeom>
          <a:noFill/>
        </p:spPr>
        <p:txBody>
          <a:bodyPr wrap="square" tIns="182880" bIns="0" rtlCol="0" anchor="b">
            <a:spAutoFit/>
          </a:bodyPr>
          <a:lstStyle/>
          <a:p>
            <a:r>
              <a:rPr lang="fr-FR" sz="2400" b="1" dirty="0">
                <a:solidFill>
                  <a:schemeClr val="accent1"/>
                </a:solidFill>
              </a:rPr>
              <a:t>Présentation d’une petite implémentation</a:t>
            </a:r>
          </a:p>
        </p:txBody>
      </p:sp>
      <p:sp>
        <p:nvSpPr>
          <p:cNvPr id="70" name="TextBox 126">
            <a:extLst>
              <a:ext uri="{FF2B5EF4-FFF2-40B4-BE49-F238E27FC236}">
                <a16:creationId xmlns:a16="http://schemas.microsoft.com/office/drawing/2014/main" id="{3CDC6784-756E-4FEB-97D6-E6696A8A0ED2}"/>
              </a:ext>
            </a:extLst>
          </p:cNvPr>
          <p:cNvSpPr txBox="1"/>
          <p:nvPr/>
        </p:nvSpPr>
        <p:spPr>
          <a:xfrm>
            <a:off x="8308781" y="3505899"/>
            <a:ext cx="2982086" cy="923330"/>
          </a:xfrm>
          <a:prstGeom prst="rect">
            <a:avLst/>
          </a:prstGeom>
          <a:noFill/>
        </p:spPr>
        <p:txBody>
          <a:bodyPr wrap="square" tIns="182880" bIns="0" rtlCol="0" anchor="b">
            <a:spAutoFit/>
          </a:bodyPr>
          <a:lstStyle/>
          <a:p>
            <a:r>
              <a:rPr lang="fr-FR" sz="2400" b="1" dirty="0">
                <a:solidFill>
                  <a:schemeClr val="accent1"/>
                </a:solidFill>
              </a:rPr>
              <a:t>Diagramme générique</a:t>
            </a:r>
          </a:p>
        </p:txBody>
      </p:sp>
    </p:spTree>
    <p:extLst>
      <p:ext uri="{BB962C8B-B14F-4D97-AF65-F5344CB8AC3E}">
        <p14:creationId xmlns:p14="http://schemas.microsoft.com/office/powerpoint/2010/main" val="71616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a:t>Use uniform </a:t>
            </a:r>
            <a:r>
              <a:rPr lang="en-US">
                <a:solidFill>
                  <a:schemeClr val="accent2"/>
                </a:solidFill>
              </a:rPr>
              <a:t>colors</a:t>
            </a:r>
            <a:r>
              <a:rPr lang="en-US"/>
              <a:t> that really work with your template</a:t>
            </a:r>
          </a:p>
        </p:txBody>
      </p:sp>
      <p:sp>
        <p:nvSpPr>
          <p:cNvPr id="15" name="Date Placeholder 1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04 février 2021</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16" name="Footer Placeholder 1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rPr>
              <a:t>Command &amp; Memento - Aurélien BOUDIER</a:t>
            </a:r>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41" name="TextBox 40"/>
          <p:cNvSpPr txBox="1"/>
          <p:nvPr/>
        </p:nvSpPr>
        <p:spPr>
          <a:xfrm>
            <a:off x="838200" y="1982029"/>
            <a:ext cx="8403422"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The following </a:t>
            </a:r>
            <a:r>
              <a:rPr kumimoji="0" lang="en-US" sz="2800" b="1"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custom colors </a:t>
            </a:r>
            <a:r>
              <a:rPr kumimoji="0" lang="en-US" sz="2800" b="0" i="0" u="none" strike="noStrike" kern="1200" cap="none" spc="0" normalizeH="0" baseline="0" noProof="0">
                <a:ln>
                  <a:noFill/>
                </a:ln>
                <a:solidFill>
                  <a:schemeClr val="bg2">
                    <a:lumMod val="50000"/>
                  </a:schemeClr>
                </a:solidFill>
                <a:effectLst/>
                <a:uLnTx/>
                <a:uFillTx/>
                <a:latin typeface="Calibri" panose="020F0502020204030204" pitchFamily="34" charset="0"/>
                <a:ea typeface="Roboto" panose="02000000000000000000" pitchFamily="2" charset="0"/>
              </a:rPr>
              <a:t>are already built in this template – use this palette when adding some new content or graphics:</a:t>
            </a:r>
          </a:p>
        </p:txBody>
      </p:sp>
      <p:grpSp>
        <p:nvGrpSpPr>
          <p:cNvPr id="5" name="Group 4"/>
          <p:cNvGrpSpPr/>
          <p:nvPr/>
        </p:nvGrpSpPr>
        <p:grpSpPr>
          <a:xfrm>
            <a:off x="821955" y="3640024"/>
            <a:ext cx="10548091" cy="1977195"/>
            <a:chOff x="288638" y="3941678"/>
            <a:chExt cx="10548091" cy="1977195"/>
          </a:xfrm>
        </p:grpSpPr>
        <p:sp>
          <p:nvSpPr>
            <p:cNvPr id="42" name="Rectangle 41"/>
            <p:cNvSpPr/>
            <p:nvPr/>
          </p:nvSpPr>
          <p:spPr>
            <a:xfrm>
              <a:off x="2433309" y="3941678"/>
              <a:ext cx="897075" cy="897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1360974" y="3941678"/>
              <a:ext cx="897075" cy="8970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p:cNvSpPr/>
            <p:nvPr/>
          </p:nvSpPr>
          <p:spPr>
            <a:xfrm>
              <a:off x="3505644" y="3941678"/>
              <a:ext cx="897075" cy="897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p:cNvSpPr/>
            <p:nvPr/>
          </p:nvSpPr>
          <p:spPr>
            <a:xfrm>
              <a:off x="4577979" y="3941678"/>
              <a:ext cx="897075" cy="8970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5650314" y="3941678"/>
              <a:ext cx="897075" cy="897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722650" y="3941678"/>
              <a:ext cx="897075" cy="897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p:nvSpPr>
          <p:spPr>
            <a:xfrm>
              <a:off x="7794985" y="3941678"/>
              <a:ext cx="897075" cy="897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p:cNvSpPr/>
            <p:nvPr/>
          </p:nvSpPr>
          <p:spPr>
            <a:xfrm>
              <a:off x="8867320" y="3941678"/>
              <a:ext cx="897075" cy="8970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p:cNvSpPr/>
            <p:nvPr/>
          </p:nvSpPr>
          <p:spPr>
            <a:xfrm>
              <a:off x="9939654" y="3941678"/>
              <a:ext cx="897075" cy="897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p:cNvGrpSpPr/>
            <p:nvPr/>
          </p:nvGrpSpPr>
          <p:grpSpPr>
            <a:xfrm>
              <a:off x="1360974" y="4838753"/>
              <a:ext cx="897075" cy="1080120"/>
              <a:chOff x="1360974" y="4614107"/>
              <a:chExt cx="897075" cy="1080120"/>
            </a:xfrm>
          </p:grpSpPr>
          <p:sp>
            <p:nvSpPr>
              <p:cNvPr id="35" name="Rectangle 34"/>
              <p:cNvSpPr/>
              <p:nvPr/>
            </p:nvSpPr>
            <p:spPr>
              <a:xfrm>
                <a:off x="1360974" y="4614107"/>
                <a:ext cx="897075" cy="21602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p:cNvSpPr/>
              <p:nvPr/>
            </p:nvSpPr>
            <p:spPr>
              <a:xfrm>
                <a:off x="1360974" y="4830131"/>
                <a:ext cx="897075" cy="216024"/>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Rectangle 36"/>
              <p:cNvSpPr/>
              <p:nvPr/>
            </p:nvSpPr>
            <p:spPr>
              <a:xfrm>
                <a:off x="1360974" y="5046155"/>
                <a:ext cx="897075" cy="216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p:cNvSpPr/>
              <p:nvPr/>
            </p:nvSpPr>
            <p:spPr>
              <a:xfrm>
                <a:off x="1360974" y="5262179"/>
                <a:ext cx="897075" cy="2160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1360974" y="5478203"/>
                <a:ext cx="897075" cy="216024"/>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59" name="Group 58"/>
            <p:cNvGrpSpPr/>
            <p:nvPr/>
          </p:nvGrpSpPr>
          <p:grpSpPr>
            <a:xfrm>
              <a:off x="2433309" y="4838753"/>
              <a:ext cx="897075" cy="1080120"/>
              <a:chOff x="1360974" y="4614107"/>
              <a:chExt cx="897075" cy="1080120"/>
            </a:xfrm>
          </p:grpSpPr>
          <p:sp>
            <p:nvSpPr>
              <p:cNvPr id="60" name="Rectangle 59"/>
              <p:cNvSpPr/>
              <p:nvPr/>
            </p:nvSpPr>
            <p:spPr>
              <a:xfrm>
                <a:off x="1360974" y="4614107"/>
                <a:ext cx="897075" cy="2160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1360974" y="4830131"/>
                <a:ext cx="897075" cy="21602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Rectangle 61"/>
              <p:cNvSpPr/>
              <p:nvPr/>
            </p:nvSpPr>
            <p:spPr>
              <a:xfrm>
                <a:off x="1360974" y="5046155"/>
                <a:ext cx="897075" cy="2160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p:cNvSpPr/>
              <p:nvPr/>
            </p:nvSpPr>
            <p:spPr>
              <a:xfrm>
                <a:off x="1360974" y="5262179"/>
                <a:ext cx="897075" cy="2160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63"/>
              <p:cNvSpPr/>
              <p:nvPr/>
            </p:nvSpPr>
            <p:spPr>
              <a:xfrm>
                <a:off x="1360974" y="5478203"/>
                <a:ext cx="897075" cy="21602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5" name="Group 64"/>
            <p:cNvGrpSpPr/>
            <p:nvPr/>
          </p:nvGrpSpPr>
          <p:grpSpPr>
            <a:xfrm>
              <a:off x="3505644" y="4838753"/>
              <a:ext cx="897075" cy="1080120"/>
              <a:chOff x="1360974" y="4614107"/>
              <a:chExt cx="897075" cy="1080120"/>
            </a:xfrm>
          </p:grpSpPr>
          <p:sp>
            <p:nvSpPr>
              <p:cNvPr id="66" name="Rectangle 65"/>
              <p:cNvSpPr/>
              <p:nvPr/>
            </p:nvSpPr>
            <p:spPr>
              <a:xfrm>
                <a:off x="1360974" y="4614107"/>
                <a:ext cx="897075" cy="21602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p:cNvSpPr/>
              <p:nvPr/>
            </p:nvSpPr>
            <p:spPr>
              <a:xfrm>
                <a:off x="1360974" y="4830131"/>
                <a:ext cx="897075" cy="21602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p:cNvSpPr/>
              <p:nvPr/>
            </p:nvSpPr>
            <p:spPr>
              <a:xfrm>
                <a:off x="1360974" y="5046155"/>
                <a:ext cx="897075" cy="216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Rectangle 68"/>
              <p:cNvSpPr/>
              <p:nvPr/>
            </p:nvSpPr>
            <p:spPr>
              <a:xfrm>
                <a:off x="1360974" y="5262179"/>
                <a:ext cx="897075" cy="2160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p:cNvSpPr/>
              <p:nvPr/>
            </p:nvSpPr>
            <p:spPr>
              <a:xfrm>
                <a:off x="1360974" y="5478203"/>
                <a:ext cx="897075" cy="21602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1" name="Group 70"/>
            <p:cNvGrpSpPr/>
            <p:nvPr/>
          </p:nvGrpSpPr>
          <p:grpSpPr>
            <a:xfrm>
              <a:off x="4577979" y="4838753"/>
              <a:ext cx="897075" cy="1080120"/>
              <a:chOff x="1360974" y="4614107"/>
              <a:chExt cx="897075" cy="1080120"/>
            </a:xfrm>
          </p:grpSpPr>
          <p:sp>
            <p:nvSpPr>
              <p:cNvPr id="72" name="Rectangle 71"/>
              <p:cNvSpPr/>
              <p:nvPr/>
            </p:nvSpPr>
            <p:spPr>
              <a:xfrm>
                <a:off x="1360974" y="4614107"/>
                <a:ext cx="897075" cy="2160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Rectangle 72"/>
              <p:cNvSpPr/>
              <p:nvPr/>
            </p:nvSpPr>
            <p:spPr>
              <a:xfrm>
                <a:off x="1360974" y="4830131"/>
                <a:ext cx="897075" cy="2160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1360974" y="5046155"/>
                <a:ext cx="897075" cy="2160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p:cNvSpPr/>
              <p:nvPr/>
            </p:nvSpPr>
            <p:spPr>
              <a:xfrm>
                <a:off x="1360974" y="5262179"/>
                <a:ext cx="897075"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Rectangle 75"/>
              <p:cNvSpPr/>
              <p:nvPr/>
            </p:nvSpPr>
            <p:spPr>
              <a:xfrm>
                <a:off x="1360974" y="5478203"/>
                <a:ext cx="897075" cy="2160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77" name="Group 76"/>
            <p:cNvGrpSpPr/>
            <p:nvPr/>
          </p:nvGrpSpPr>
          <p:grpSpPr>
            <a:xfrm>
              <a:off x="5650314" y="4838753"/>
              <a:ext cx="897075" cy="1080120"/>
              <a:chOff x="1360974" y="4614107"/>
              <a:chExt cx="897075" cy="1080120"/>
            </a:xfrm>
          </p:grpSpPr>
          <p:sp>
            <p:nvSpPr>
              <p:cNvPr id="78" name="Rectangle 77"/>
              <p:cNvSpPr/>
              <p:nvPr/>
            </p:nvSpPr>
            <p:spPr>
              <a:xfrm>
                <a:off x="1360974" y="4614107"/>
                <a:ext cx="897075" cy="2160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p:cNvSpPr/>
              <p:nvPr/>
            </p:nvSpPr>
            <p:spPr>
              <a:xfrm>
                <a:off x="1360974" y="4830131"/>
                <a:ext cx="897075" cy="21602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0" name="Rectangle 79"/>
              <p:cNvSpPr/>
              <p:nvPr/>
            </p:nvSpPr>
            <p:spPr>
              <a:xfrm>
                <a:off x="1360974" y="5046155"/>
                <a:ext cx="897075" cy="2160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p:cNvSpPr/>
              <p:nvPr/>
            </p:nvSpPr>
            <p:spPr>
              <a:xfrm>
                <a:off x="1360974" y="5262179"/>
                <a:ext cx="897075" cy="2160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Rectangle 81"/>
              <p:cNvSpPr/>
              <p:nvPr/>
            </p:nvSpPr>
            <p:spPr>
              <a:xfrm>
                <a:off x="1360974" y="5478203"/>
                <a:ext cx="897075" cy="2160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3" name="Group 82"/>
            <p:cNvGrpSpPr/>
            <p:nvPr/>
          </p:nvGrpSpPr>
          <p:grpSpPr>
            <a:xfrm>
              <a:off x="6722649" y="4838753"/>
              <a:ext cx="897075" cy="1080120"/>
              <a:chOff x="1360974" y="4614107"/>
              <a:chExt cx="897075" cy="1080120"/>
            </a:xfrm>
          </p:grpSpPr>
          <p:sp>
            <p:nvSpPr>
              <p:cNvPr id="84" name="Rectangle 83"/>
              <p:cNvSpPr/>
              <p:nvPr/>
            </p:nvSpPr>
            <p:spPr>
              <a:xfrm>
                <a:off x="1360974" y="4614107"/>
                <a:ext cx="897075" cy="2160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5" name="Rectangle 84"/>
              <p:cNvSpPr/>
              <p:nvPr/>
            </p:nvSpPr>
            <p:spPr>
              <a:xfrm>
                <a:off x="1360974" y="4830131"/>
                <a:ext cx="897075" cy="21602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6" name="Rectangle 85"/>
              <p:cNvSpPr/>
              <p:nvPr/>
            </p:nvSpPr>
            <p:spPr>
              <a:xfrm>
                <a:off x="1360974" y="5046155"/>
                <a:ext cx="897075" cy="21602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Rectangle 86"/>
              <p:cNvSpPr/>
              <p:nvPr/>
            </p:nvSpPr>
            <p:spPr>
              <a:xfrm>
                <a:off x="1360974" y="5262179"/>
                <a:ext cx="897075"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1360974" y="5478203"/>
                <a:ext cx="897075" cy="21602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89" name="Group 88"/>
            <p:cNvGrpSpPr/>
            <p:nvPr/>
          </p:nvGrpSpPr>
          <p:grpSpPr>
            <a:xfrm>
              <a:off x="7794984" y="4838753"/>
              <a:ext cx="897075" cy="1080120"/>
              <a:chOff x="1360974" y="4614107"/>
              <a:chExt cx="897075" cy="1080120"/>
            </a:xfrm>
          </p:grpSpPr>
          <p:sp>
            <p:nvSpPr>
              <p:cNvPr id="90" name="Rectangle 89"/>
              <p:cNvSpPr/>
              <p:nvPr/>
            </p:nvSpPr>
            <p:spPr>
              <a:xfrm>
                <a:off x="1360974" y="4614107"/>
                <a:ext cx="897075" cy="21602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1" name="Rectangle 90"/>
              <p:cNvSpPr/>
              <p:nvPr/>
            </p:nvSpPr>
            <p:spPr>
              <a:xfrm>
                <a:off x="1360974" y="4830131"/>
                <a:ext cx="897075" cy="21602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Rectangle 91"/>
              <p:cNvSpPr/>
              <p:nvPr/>
            </p:nvSpPr>
            <p:spPr>
              <a:xfrm>
                <a:off x="1360974" y="5046155"/>
                <a:ext cx="897075" cy="2160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1360974" y="5262179"/>
                <a:ext cx="897075"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4" name="Rectangle 93"/>
              <p:cNvSpPr/>
              <p:nvPr/>
            </p:nvSpPr>
            <p:spPr>
              <a:xfrm>
                <a:off x="1360974" y="5478203"/>
                <a:ext cx="897075" cy="21602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95" name="Group 94"/>
            <p:cNvGrpSpPr/>
            <p:nvPr/>
          </p:nvGrpSpPr>
          <p:grpSpPr>
            <a:xfrm>
              <a:off x="8867319" y="4838753"/>
              <a:ext cx="897075" cy="1080120"/>
              <a:chOff x="1360974" y="4614107"/>
              <a:chExt cx="897075" cy="1080120"/>
            </a:xfrm>
          </p:grpSpPr>
          <p:sp>
            <p:nvSpPr>
              <p:cNvPr id="96" name="Rectangle 95"/>
              <p:cNvSpPr/>
              <p:nvPr/>
            </p:nvSpPr>
            <p:spPr>
              <a:xfrm>
                <a:off x="1360974" y="4614107"/>
                <a:ext cx="897075" cy="216024"/>
              </a:xfrm>
              <a:prstGeom prst="rect">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Rectangle 96"/>
              <p:cNvSpPr/>
              <p:nvPr/>
            </p:nvSpPr>
            <p:spPr>
              <a:xfrm>
                <a:off x="1360974" y="4830131"/>
                <a:ext cx="897075" cy="2160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1360974" y="5046155"/>
                <a:ext cx="897075" cy="21602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Rectangle 98"/>
              <p:cNvSpPr/>
              <p:nvPr/>
            </p:nvSpPr>
            <p:spPr>
              <a:xfrm>
                <a:off x="1360974" y="5262179"/>
                <a:ext cx="897075" cy="216024"/>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Rectangle 99"/>
              <p:cNvSpPr/>
              <p:nvPr/>
            </p:nvSpPr>
            <p:spPr>
              <a:xfrm>
                <a:off x="1360974" y="5478203"/>
                <a:ext cx="897075" cy="216024"/>
              </a:xfrm>
              <a:prstGeom prst="rect">
                <a:avLst/>
              </a:prstGeom>
              <a:solidFill>
                <a:schemeClr val="accent5">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01" name="Group 100"/>
            <p:cNvGrpSpPr/>
            <p:nvPr/>
          </p:nvGrpSpPr>
          <p:grpSpPr>
            <a:xfrm>
              <a:off x="9939654" y="4838753"/>
              <a:ext cx="897075" cy="1080120"/>
              <a:chOff x="1360974" y="4614107"/>
              <a:chExt cx="897075" cy="1080120"/>
            </a:xfrm>
          </p:grpSpPr>
          <p:sp>
            <p:nvSpPr>
              <p:cNvPr id="102" name="Rectangle 101"/>
              <p:cNvSpPr/>
              <p:nvPr/>
            </p:nvSpPr>
            <p:spPr>
              <a:xfrm>
                <a:off x="1360974" y="4614107"/>
                <a:ext cx="897075" cy="2160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1360974" y="4830131"/>
                <a:ext cx="897075" cy="2160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4" name="Rectangle 103"/>
              <p:cNvSpPr/>
              <p:nvPr/>
            </p:nvSpPr>
            <p:spPr>
              <a:xfrm>
                <a:off x="1360974" y="5046155"/>
                <a:ext cx="897075" cy="2160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5" name="Rectangle 104"/>
              <p:cNvSpPr/>
              <p:nvPr/>
            </p:nvSpPr>
            <p:spPr>
              <a:xfrm>
                <a:off x="1360974" y="5262179"/>
                <a:ext cx="897075" cy="2160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6" name="Rectangle 105"/>
              <p:cNvSpPr/>
              <p:nvPr/>
            </p:nvSpPr>
            <p:spPr>
              <a:xfrm>
                <a:off x="1360974" y="5478203"/>
                <a:ext cx="897075" cy="2160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6" name="Rectangle 115"/>
            <p:cNvSpPr/>
            <p:nvPr/>
          </p:nvSpPr>
          <p:spPr>
            <a:xfrm>
              <a:off x="288638" y="3941678"/>
              <a:ext cx="897075" cy="897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17" name="Group 116"/>
            <p:cNvGrpSpPr/>
            <p:nvPr/>
          </p:nvGrpSpPr>
          <p:grpSpPr>
            <a:xfrm>
              <a:off x="288638" y="4838753"/>
              <a:ext cx="897075" cy="1080120"/>
              <a:chOff x="1360974" y="4614107"/>
              <a:chExt cx="897075" cy="1080120"/>
            </a:xfrm>
          </p:grpSpPr>
          <p:sp>
            <p:nvSpPr>
              <p:cNvPr id="118" name="Rectangle 117"/>
              <p:cNvSpPr/>
              <p:nvPr/>
            </p:nvSpPr>
            <p:spPr>
              <a:xfrm>
                <a:off x="1360974" y="4614107"/>
                <a:ext cx="897075"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9" name="Rectangle 118"/>
              <p:cNvSpPr/>
              <p:nvPr/>
            </p:nvSpPr>
            <p:spPr>
              <a:xfrm>
                <a:off x="1360974" y="4830131"/>
                <a:ext cx="897075"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0" name="Rectangle 119"/>
              <p:cNvSpPr/>
              <p:nvPr/>
            </p:nvSpPr>
            <p:spPr>
              <a:xfrm>
                <a:off x="1360974" y="5046155"/>
                <a:ext cx="897075" cy="216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1" name="Rectangle 120"/>
              <p:cNvSpPr/>
              <p:nvPr/>
            </p:nvSpPr>
            <p:spPr>
              <a:xfrm>
                <a:off x="1360974" y="5262179"/>
                <a:ext cx="897075"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2" name="Rectangle 121"/>
              <p:cNvSpPr/>
              <p:nvPr/>
            </p:nvSpPr>
            <p:spPr>
              <a:xfrm>
                <a:off x="1360974" y="5478203"/>
                <a:ext cx="897075" cy="216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pic>
        <p:nvPicPr>
          <p:cNvPr id="2" name="Picture 1">
            <a:extLst>
              <a:ext uri="{FF2B5EF4-FFF2-40B4-BE49-F238E27FC236}">
                <a16:creationId xmlns:a16="http://schemas.microsoft.com/office/drawing/2014/main" id="{921C5C1E-4EB6-471C-BFA1-97628C07AB4C}"/>
              </a:ext>
            </a:extLst>
          </p:cNvPr>
          <p:cNvPicPr>
            <a:picLocks noChangeAspect="1"/>
          </p:cNvPicPr>
          <p:nvPr/>
        </p:nvPicPr>
        <p:blipFill>
          <a:blip r:embed="rId3"/>
          <a:stretch>
            <a:fillRect/>
          </a:stretch>
        </p:blipFill>
        <p:spPr>
          <a:xfrm>
            <a:off x="9400636" y="2122823"/>
            <a:ext cx="1619250" cy="1028700"/>
          </a:xfrm>
          <a:prstGeom prst="rect">
            <a:avLst/>
          </a:prstGeom>
        </p:spPr>
      </p:pic>
    </p:spTree>
    <p:extLst>
      <p:ext uri="{BB962C8B-B14F-4D97-AF65-F5344CB8AC3E}">
        <p14:creationId xmlns:p14="http://schemas.microsoft.com/office/powerpoint/2010/main" val="271409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normAutofit/>
          </a:bodyPr>
          <a:lstStyle/>
          <a:p>
            <a:r>
              <a:rPr lang="fr-FR" sz="5400" dirty="0">
                <a:solidFill>
                  <a:schemeClr val="tx2"/>
                </a:solidFill>
              </a:rPr>
              <a:t>Merci pour votre écoute !</a:t>
            </a:r>
          </a:p>
        </p:txBody>
      </p:sp>
      <p:sp>
        <p:nvSpPr>
          <p:cNvPr id="7" name="Text Placeholder 6">
            <a:extLst>
              <a:ext uri="{FF2B5EF4-FFF2-40B4-BE49-F238E27FC236}">
                <a16:creationId xmlns:a16="http://schemas.microsoft.com/office/drawing/2014/main" id="{D5F29DE2-4C65-4B7E-9FFE-B1029ACFEBE2}"/>
              </a:ext>
            </a:extLst>
          </p:cNvPr>
          <p:cNvSpPr>
            <a:spLocks noGrp="1"/>
          </p:cNvSpPr>
          <p:nvPr>
            <p:ph type="body" idx="1"/>
          </p:nvPr>
        </p:nvSpPr>
        <p:spPr/>
        <p:txBody>
          <a:bodyPr/>
          <a:lstStyle/>
          <a:p>
            <a:r>
              <a:rPr lang="fr-FR" dirty="0"/>
              <a:t>Avez-vous des questions ?</a:t>
            </a:r>
          </a:p>
        </p:txBody>
      </p:sp>
      <p:sp>
        <p:nvSpPr>
          <p:cNvPr id="2" name="Espace réservé de la date 1">
            <a:extLst>
              <a:ext uri="{FF2B5EF4-FFF2-40B4-BE49-F238E27FC236}">
                <a16:creationId xmlns:a16="http://schemas.microsoft.com/office/drawing/2014/main" id="{E15FA57F-33DF-4972-8B33-387A64126A7E}"/>
              </a:ext>
            </a:extLst>
          </p:cNvPr>
          <p:cNvSpPr>
            <a:spLocks noGrp="1"/>
          </p:cNvSpPr>
          <p:nvPr>
            <p:ph type="dt" sz="half" idx="10"/>
          </p:nvPr>
        </p:nvSpPr>
        <p:spPr/>
        <p:txBody>
          <a:bodyPr/>
          <a:lstStyle/>
          <a:p>
            <a:r>
              <a:rPr lang="fr-FR"/>
              <a:t>04 février 2021</a:t>
            </a:r>
            <a:endParaRPr lang="en-US"/>
          </a:p>
        </p:txBody>
      </p:sp>
      <p:sp>
        <p:nvSpPr>
          <p:cNvPr id="4" name="Espace réservé du pied de page 3">
            <a:extLst>
              <a:ext uri="{FF2B5EF4-FFF2-40B4-BE49-F238E27FC236}">
                <a16:creationId xmlns:a16="http://schemas.microsoft.com/office/drawing/2014/main" id="{78A52FCE-7DB9-49D4-AB88-20BF97DD94FF}"/>
              </a:ext>
            </a:extLst>
          </p:cNvPr>
          <p:cNvSpPr>
            <a:spLocks noGrp="1"/>
          </p:cNvSpPr>
          <p:nvPr>
            <p:ph type="ftr" sz="quarter" idx="11"/>
          </p:nvPr>
        </p:nvSpPr>
        <p:spPr/>
        <p:txBody>
          <a:bodyPr/>
          <a:lstStyle/>
          <a:p>
            <a:r>
              <a:rPr lang="fr-FR"/>
              <a:t>Command &amp; Memento - Aurélien BOUDIER</a:t>
            </a:r>
            <a:endParaRPr lang="en-US"/>
          </a:p>
        </p:txBody>
      </p:sp>
      <p:pic>
        <p:nvPicPr>
          <p:cNvPr id="27" name="Espace réservé pour une image  26" descr="Une image contenant flèche&#10;&#10;Description générée automatiquement">
            <a:extLst>
              <a:ext uri="{FF2B5EF4-FFF2-40B4-BE49-F238E27FC236}">
                <a16:creationId xmlns:a16="http://schemas.microsoft.com/office/drawing/2014/main" id="{894D7910-F605-463C-8E64-4C331BB2F07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3197" r="13197"/>
          <a:stretch>
            <a:fillRect/>
          </a:stretch>
        </p:blipFill>
        <p:spPr/>
      </p:pic>
    </p:spTree>
    <p:extLst>
      <p:ext uri="{BB962C8B-B14F-4D97-AF65-F5344CB8AC3E}">
        <p14:creationId xmlns:p14="http://schemas.microsoft.com/office/powerpoint/2010/main" val="13046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Quels problèmes résout-on ?</a:t>
            </a:r>
          </a:p>
        </p:txBody>
      </p:sp>
      <p:sp>
        <p:nvSpPr>
          <p:cNvPr id="16" name="Text Placeholder 15"/>
          <p:cNvSpPr>
            <a:spLocks noGrp="1"/>
          </p:cNvSpPr>
          <p:nvPr>
            <p:ph type="body" idx="1"/>
          </p:nvPr>
        </p:nvSpPr>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964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16" name="Rectangle 15">
            <a:extLst>
              <a:ext uri="{FF2B5EF4-FFF2-40B4-BE49-F238E27FC236}">
                <a16:creationId xmlns:a16="http://schemas.microsoft.com/office/drawing/2014/main" id="{02FE2F8A-5573-449E-ADF3-395AC529DC51}"/>
              </a:ext>
            </a:extLst>
          </p:cNvPr>
          <p:cNvSpPr/>
          <p:nvPr/>
        </p:nvSpPr>
        <p:spPr>
          <a:xfrm>
            <a:off x="3359696" y="1479500"/>
            <a:ext cx="288032"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7" name="Rectangle 16">
            <a:extLst>
              <a:ext uri="{FF2B5EF4-FFF2-40B4-BE49-F238E27FC236}">
                <a16:creationId xmlns:a16="http://schemas.microsoft.com/office/drawing/2014/main" id="{F53C4020-3A74-4C81-8089-58998639B126}"/>
              </a:ext>
            </a:extLst>
          </p:cNvPr>
          <p:cNvSpPr/>
          <p:nvPr/>
        </p:nvSpPr>
        <p:spPr>
          <a:xfrm>
            <a:off x="3719736"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8" name="Rectangle 17">
            <a:extLst>
              <a:ext uri="{FF2B5EF4-FFF2-40B4-BE49-F238E27FC236}">
                <a16:creationId xmlns:a16="http://schemas.microsoft.com/office/drawing/2014/main" id="{3117BCBE-A714-4E77-8123-4E979288A02E}"/>
              </a:ext>
            </a:extLst>
          </p:cNvPr>
          <p:cNvSpPr/>
          <p:nvPr/>
        </p:nvSpPr>
        <p:spPr>
          <a:xfrm>
            <a:off x="4295800"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9" name="Rectangle 18">
            <a:extLst>
              <a:ext uri="{FF2B5EF4-FFF2-40B4-BE49-F238E27FC236}">
                <a16:creationId xmlns:a16="http://schemas.microsoft.com/office/drawing/2014/main" id="{B600A74D-3C95-4E83-8F51-00A6BEE7529F}"/>
              </a:ext>
            </a:extLst>
          </p:cNvPr>
          <p:cNvSpPr/>
          <p:nvPr/>
        </p:nvSpPr>
        <p:spPr>
          <a:xfrm>
            <a:off x="5012138"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0" name="Rectangle 19">
            <a:extLst>
              <a:ext uri="{FF2B5EF4-FFF2-40B4-BE49-F238E27FC236}">
                <a16:creationId xmlns:a16="http://schemas.microsoft.com/office/drawing/2014/main" id="{91D9F728-00FD-4234-A3D7-B590385CA33B}"/>
              </a:ext>
            </a:extLst>
          </p:cNvPr>
          <p:cNvSpPr/>
          <p:nvPr/>
        </p:nvSpPr>
        <p:spPr>
          <a:xfrm>
            <a:off x="5858241" y="1479500"/>
            <a:ext cx="250157"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1" name="Rectangle : coins arrondis 20">
            <a:extLst>
              <a:ext uri="{FF2B5EF4-FFF2-40B4-BE49-F238E27FC236}">
                <a16:creationId xmlns:a16="http://schemas.microsoft.com/office/drawing/2014/main" id="{993CA520-1185-4879-AF06-8A16040D8FD0}"/>
              </a:ext>
            </a:extLst>
          </p:cNvPr>
          <p:cNvSpPr/>
          <p:nvPr/>
        </p:nvSpPr>
        <p:spPr>
          <a:xfrm>
            <a:off x="3060852" y="3462615"/>
            <a:ext cx="2952328" cy="2883939"/>
          </a:xfrm>
          <a:prstGeom prst="roundRect">
            <a:avLst>
              <a:gd name="adj" fmla="val 500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9" name="Groupe 98">
            <a:extLst>
              <a:ext uri="{FF2B5EF4-FFF2-40B4-BE49-F238E27FC236}">
                <a16:creationId xmlns:a16="http://schemas.microsoft.com/office/drawing/2014/main" id="{9A7704FB-2E69-40B2-A563-649E2EA32CE3}"/>
              </a:ext>
            </a:extLst>
          </p:cNvPr>
          <p:cNvGrpSpPr/>
          <p:nvPr/>
        </p:nvGrpSpPr>
        <p:grpSpPr>
          <a:xfrm>
            <a:off x="3060852" y="1767532"/>
            <a:ext cx="2952328" cy="4579021"/>
            <a:chOff x="3060852" y="1767532"/>
            <a:chExt cx="2952328" cy="4579021"/>
          </a:xfrm>
        </p:grpSpPr>
        <p:sp>
          <p:nvSpPr>
            <p:cNvPr id="63" name="Rectangle : coins arrondis 62">
              <a:extLst>
                <a:ext uri="{FF2B5EF4-FFF2-40B4-BE49-F238E27FC236}">
                  <a16:creationId xmlns:a16="http://schemas.microsoft.com/office/drawing/2014/main" id="{84B22BC2-1B60-4153-8402-76AA53926AC8}"/>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rPr>
                <a:t>Bouton</a:t>
              </a:r>
              <a:endParaRPr lang="fr-FR" b="1" dirty="0">
                <a:solidFill>
                  <a:srgbClr val="FF0000"/>
                </a:solidFill>
              </a:endParaRPr>
            </a:p>
          </p:txBody>
        </p:sp>
        <p:sp>
          <p:nvSpPr>
            <p:cNvPr id="65" name="Rectangle : avec coins arrondis en haut 64">
              <a:extLst>
                <a:ext uri="{FF2B5EF4-FFF2-40B4-BE49-F238E27FC236}">
                  <a16:creationId xmlns:a16="http://schemas.microsoft.com/office/drawing/2014/main" id="{E46113E3-61B7-4921-A146-509285FF67F1}"/>
                </a:ext>
              </a:extLst>
            </p:cNvPr>
            <p:cNvSpPr/>
            <p:nvPr/>
          </p:nvSpPr>
          <p:spPr>
            <a:xfrm rot="10800000">
              <a:off x="3060852" y="4054676"/>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6" name="Rectangle : avec coins arrondis en haut 65">
              <a:extLst>
                <a:ext uri="{FF2B5EF4-FFF2-40B4-BE49-F238E27FC236}">
                  <a16:creationId xmlns:a16="http://schemas.microsoft.com/office/drawing/2014/main" id="{68E94ADF-E8AF-4E49-AB06-BE393FD5DBFC}"/>
                </a:ext>
              </a:extLst>
            </p:cNvPr>
            <p:cNvSpPr/>
            <p:nvPr/>
          </p:nvSpPr>
          <p:spPr>
            <a:xfrm rot="10800000">
              <a:off x="3061613" y="4630741"/>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8" name="Rectangle : avec coins arrondis en haut 67">
              <a:extLst>
                <a:ext uri="{FF2B5EF4-FFF2-40B4-BE49-F238E27FC236}">
                  <a16:creationId xmlns:a16="http://schemas.microsoft.com/office/drawing/2014/main" id="{C571F321-4329-4398-B251-E6C7ACF769DB}"/>
                </a:ext>
              </a:extLst>
            </p:cNvPr>
            <p:cNvSpPr/>
            <p:nvPr/>
          </p:nvSpPr>
          <p:spPr>
            <a:xfrm rot="10800000">
              <a:off x="3061244" y="5201148"/>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9" name="Rectangle : avec coins arrondis en haut 68">
              <a:extLst>
                <a:ext uri="{FF2B5EF4-FFF2-40B4-BE49-F238E27FC236}">
                  <a16:creationId xmlns:a16="http://schemas.microsoft.com/office/drawing/2014/main" id="{4BE24246-BBC6-4EBB-8CE8-146B84906F4E}"/>
                </a:ext>
              </a:extLst>
            </p:cNvPr>
            <p:cNvSpPr/>
            <p:nvPr/>
          </p:nvSpPr>
          <p:spPr>
            <a:xfrm rot="10800000">
              <a:off x="3071664" y="5770489"/>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cxnSp>
          <p:nvCxnSpPr>
            <p:cNvPr id="71" name="Connecteur droit avec flèche 70">
              <a:extLst>
                <a:ext uri="{FF2B5EF4-FFF2-40B4-BE49-F238E27FC236}">
                  <a16:creationId xmlns:a16="http://schemas.microsoft.com/office/drawing/2014/main" id="{E7A680E4-9119-4B8B-B050-0FE2F7941C85}"/>
                </a:ext>
              </a:extLst>
            </p:cNvPr>
            <p:cNvCxnSpPr>
              <a:cxnSpLocks/>
              <a:stCxn id="16" idx="2"/>
            </p:cNvCxnSpPr>
            <p:nvPr/>
          </p:nvCxnSpPr>
          <p:spPr>
            <a:xfrm>
              <a:off x="3503712" y="1767532"/>
              <a:ext cx="378033"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14E0DC2-9876-46FE-ACCA-321FC77F11B2}"/>
                </a:ext>
              </a:extLst>
            </p:cNvPr>
            <p:cNvCxnSpPr>
              <a:cxnSpLocks/>
              <a:stCxn id="17" idx="2"/>
            </p:cNvCxnSpPr>
            <p:nvPr/>
          </p:nvCxnSpPr>
          <p:spPr>
            <a:xfrm>
              <a:off x="3935760" y="1767532"/>
              <a:ext cx="223490" cy="16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CABBFA43-C4E1-4E97-A5F8-95AA68AF34E2}"/>
                </a:ext>
              </a:extLst>
            </p:cNvPr>
            <p:cNvCxnSpPr>
              <a:cxnSpLocks/>
              <a:stCxn id="18" idx="2"/>
            </p:cNvCxnSpPr>
            <p:nvPr/>
          </p:nvCxnSpPr>
          <p:spPr>
            <a:xfrm>
              <a:off x="4511824" y="1767532"/>
              <a:ext cx="30597"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FF06BE32-3BF2-4BBB-9D30-D5FACF6B7D45}"/>
                </a:ext>
              </a:extLst>
            </p:cNvPr>
            <p:cNvCxnSpPr>
              <a:cxnSpLocks/>
              <a:stCxn id="19" idx="2"/>
            </p:cNvCxnSpPr>
            <p:nvPr/>
          </p:nvCxnSpPr>
          <p:spPr>
            <a:xfrm flipH="1">
              <a:off x="4889857" y="1767532"/>
              <a:ext cx="338305"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1937FE95-6BBD-4D6B-98FF-9F147A163737}"/>
                </a:ext>
              </a:extLst>
            </p:cNvPr>
            <p:cNvCxnSpPr>
              <a:cxnSpLocks/>
              <a:stCxn id="20" idx="2"/>
            </p:cNvCxnSpPr>
            <p:nvPr/>
          </p:nvCxnSpPr>
          <p:spPr>
            <a:xfrm flipH="1">
              <a:off x="5228162" y="1767532"/>
              <a:ext cx="755158"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a:xfrm>
            <a:off x="4038600" y="6325181"/>
            <a:ext cx="4114800" cy="365125"/>
          </a:xfrm>
        </p:spPr>
        <p:txBody>
          <a:bodyPr/>
          <a:lstStyle/>
          <a:p>
            <a:r>
              <a:rPr lang="fr-FR" dirty="0"/>
              <a:t>Command &amp; Memento - Aurélien BOUDIER</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2050" name="Picture 2">
            <a:extLst>
              <a:ext uri="{FF2B5EF4-FFF2-40B4-BE49-F238E27FC236}">
                <a16:creationId xmlns:a16="http://schemas.microsoft.com/office/drawing/2014/main" id="{4EA016E1-5AEB-4C35-85A9-2691218D4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19250"/>
            <a:ext cx="7620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5473" r="14469"/>
          <a:stretch/>
        </p:blipFill>
        <p:spPr>
          <a:xfrm>
            <a:off x="5705328" y="436329"/>
            <a:ext cx="5976664" cy="5621003"/>
          </a:xfrm>
          <a:prstGeom prst="rect">
            <a:avLst/>
          </a:prstGeom>
        </p:spPr>
      </p:pic>
      <p:pic>
        <p:nvPicPr>
          <p:cNvPr id="15" name="Image 14">
            <a:extLst>
              <a:ext uri="{FF2B5EF4-FFF2-40B4-BE49-F238E27FC236}">
                <a16:creationId xmlns:a16="http://schemas.microsoft.com/office/drawing/2014/main" id="{A2E02B67-370C-48FA-8942-F9580F5D0152}"/>
              </a:ext>
            </a:extLst>
          </p:cNvPr>
          <p:cNvPicPr>
            <a:picLocks noChangeAspect="1"/>
          </p:cNvPicPr>
          <p:nvPr/>
        </p:nvPicPr>
        <p:blipFill>
          <a:blip r:embed="rId4"/>
          <a:stretch>
            <a:fillRect/>
          </a:stretch>
        </p:blipFill>
        <p:spPr>
          <a:xfrm>
            <a:off x="695400" y="1726664"/>
            <a:ext cx="3964182" cy="4118525"/>
          </a:xfrm>
          <a:prstGeom prst="rect">
            <a:avLst/>
          </a:prstGeom>
        </p:spPr>
      </p:pic>
      <p:sp>
        <p:nvSpPr>
          <p:cNvPr id="2" name="Rectangle : coins arrondis 1">
            <a:extLst>
              <a:ext uri="{FF2B5EF4-FFF2-40B4-BE49-F238E27FC236}">
                <a16:creationId xmlns:a16="http://schemas.microsoft.com/office/drawing/2014/main" id="{B72CC936-1148-413C-B59C-BDF4C7015559}"/>
              </a:ext>
            </a:extLst>
          </p:cNvPr>
          <p:cNvSpPr/>
          <p:nvPr/>
        </p:nvSpPr>
        <p:spPr>
          <a:xfrm>
            <a:off x="5735960" y="1052736"/>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0785B333-0DF0-4D90-8569-4017CEE0F11C}"/>
              </a:ext>
            </a:extLst>
          </p:cNvPr>
          <p:cNvSpPr/>
          <p:nvPr/>
        </p:nvSpPr>
        <p:spPr>
          <a:xfrm>
            <a:off x="772202" y="2420888"/>
            <a:ext cx="3739622"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DF25033E-A87D-492B-99FD-15DA54BFCC9F}"/>
              </a:ext>
            </a:extLst>
          </p:cNvPr>
          <p:cNvSpPr/>
          <p:nvPr/>
        </p:nvSpPr>
        <p:spPr>
          <a:xfrm>
            <a:off x="9552384" y="2204864"/>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205CFFCA-1C27-47C5-8812-4DAC9615E4C7}"/>
              </a:ext>
            </a:extLst>
          </p:cNvPr>
          <p:cNvSpPr/>
          <p:nvPr/>
        </p:nvSpPr>
        <p:spPr>
          <a:xfrm>
            <a:off x="5886174" y="5059263"/>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G</a:t>
            </a:r>
          </a:p>
        </p:txBody>
      </p:sp>
      <p:sp>
        <p:nvSpPr>
          <p:cNvPr id="13" name="Rectangle : coins arrondis 12">
            <a:extLst>
              <a:ext uri="{FF2B5EF4-FFF2-40B4-BE49-F238E27FC236}">
                <a16:creationId xmlns:a16="http://schemas.microsoft.com/office/drawing/2014/main" id="{0C57D33F-A4D6-4B44-B06D-0D136AAF90AD}"/>
              </a:ext>
            </a:extLst>
          </p:cNvPr>
          <p:cNvSpPr/>
          <p:nvPr/>
        </p:nvSpPr>
        <p:spPr>
          <a:xfrm>
            <a:off x="5415167" y="3092036"/>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Mettre en gras</a:t>
            </a:r>
          </a:p>
        </p:txBody>
      </p:sp>
      <p:cxnSp>
        <p:nvCxnSpPr>
          <p:cNvPr id="6" name="Connecteur droit avec flèche 5">
            <a:extLst>
              <a:ext uri="{FF2B5EF4-FFF2-40B4-BE49-F238E27FC236}">
                <a16:creationId xmlns:a16="http://schemas.microsoft.com/office/drawing/2014/main" id="{B6F05A2C-7745-404B-A576-D250D6844570}"/>
              </a:ext>
            </a:extLst>
          </p:cNvPr>
          <p:cNvCxnSpPr>
            <a:cxnSpLocks/>
            <a:stCxn id="13" idx="0"/>
            <a:endCxn id="2" idx="2"/>
          </p:cNvCxnSpPr>
          <p:nvPr/>
        </p:nvCxnSpPr>
        <p:spPr>
          <a:xfrm flipV="1">
            <a:off x="6492044" y="1726664"/>
            <a:ext cx="0" cy="13653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842EE7A-7B14-4FFA-957F-C293B3A474DB}"/>
              </a:ext>
            </a:extLst>
          </p:cNvPr>
          <p:cNvCxnSpPr>
            <a:cxnSpLocks/>
            <a:stCxn id="13" idx="2"/>
            <a:endCxn id="12" idx="0"/>
          </p:cNvCxnSpPr>
          <p:nvPr/>
        </p:nvCxnSpPr>
        <p:spPr>
          <a:xfrm flipH="1">
            <a:off x="6492043" y="3765964"/>
            <a:ext cx="1" cy="12932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89ECF8A-8CD9-4A8B-AB53-0CAC9C7E2018}"/>
              </a:ext>
            </a:extLst>
          </p:cNvPr>
          <p:cNvCxnSpPr>
            <a:cxnSpLocks/>
            <a:stCxn id="13" idx="3"/>
            <a:endCxn id="10" idx="1"/>
          </p:cNvCxnSpPr>
          <p:nvPr/>
        </p:nvCxnSpPr>
        <p:spPr>
          <a:xfrm flipV="1">
            <a:off x="7568920" y="2541828"/>
            <a:ext cx="1983464" cy="887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37ABCFC5-6AA1-4FD6-94EC-055208FE793A}"/>
              </a:ext>
            </a:extLst>
          </p:cNvPr>
          <p:cNvCxnSpPr>
            <a:cxnSpLocks/>
            <a:stCxn id="13" idx="1"/>
            <a:endCxn id="8" idx="3"/>
          </p:cNvCxnSpPr>
          <p:nvPr/>
        </p:nvCxnSpPr>
        <p:spPr>
          <a:xfrm flipH="1" flipV="1">
            <a:off x="4511824" y="3068960"/>
            <a:ext cx="903343"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Command règle ces 2 problématiques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Tree>
    <p:extLst>
      <p:ext uri="{BB962C8B-B14F-4D97-AF65-F5344CB8AC3E}">
        <p14:creationId xmlns:p14="http://schemas.microsoft.com/office/powerpoint/2010/main" val="136966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74869" y="61849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23" name="Rectangle : coins arrondis 22">
            <a:extLst>
              <a:ext uri="{FF2B5EF4-FFF2-40B4-BE49-F238E27FC236}">
                <a16:creationId xmlns:a16="http://schemas.microsoft.com/office/drawing/2014/main" id="{C3248D89-EEAB-480A-B01B-BA6CDCDEBEA9}"/>
              </a:ext>
            </a:extLst>
          </p:cNvPr>
          <p:cNvSpPr/>
          <p:nvPr/>
        </p:nvSpPr>
        <p:spPr>
          <a:xfrm>
            <a:off x="3121483" y="4730289"/>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Z</a:t>
            </a:r>
          </a:p>
        </p:txBody>
      </p:sp>
      <p:sp>
        <p:nvSpPr>
          <p:cNvPr id="24" name="Rectangle : coins arrondis 23">
            <a:extLst>
              <a:ext uri="{FF2B5EF4-FFF2-40B4-BE49-F238E27FC236}">
                <a16:creationId xmlns:a16="http://schemas.microsoft.com/office/drawing/2014/main" id="{EB6867F2-4CA4-4F3D-8B8F-4570C4D51D32}"/>
              </a:ext>
            </a:extLst>
          </p:cNvPr>
          <p:cNvSpPr/>
          <p:nvPr/>
        </p:nvSpPr>
        <p:spPr>
          <a:xfrm>
            <a:off x="4799856" y="4725144"/>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Y</a:t>
            </a:r>
          </a:p>
        </p:txBody>
      </p:sp>
      <p:sp>
        <p:nvSpPr>
          <p:cNvPr id="25" name="Rectangle : coins arrondis 24">
            <a:extLst>
              <a:ext uri="{FF2B5EF4-FFF2-40B4-BE49-F238E27FC236}">
                <a16:creationId xmlns:a16="http://schemas.microsoft.com/office/drawing/2014/main" id="{D3DF296D-FACD-4283-92C2-248A0747D84C}"/>
              </a:ext>
            </a:extLst>
          </p:cNvPr>
          <p:cNvSpPr/>
          <p:nvPr/>
        </p:nvSpPr>
        <p:spPr>
          <a:xfrm>
            <a:off x="3503712" y="506029"/>
            <a:ext cx="683557" cy="402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FF0000"/>
              </a:solidFill>
            </a:endParaRPr>
          </a:p>
        </p:txBody>
      </p:sp>
      <p:sp>
        <p:nvSpPr>
          <p:cNvPr id="26" name="Rectangle : coins arrondis 25">
            <a:extLst>
              <a:ext uri="{FF2B5EF4-FFF2-40B4-BE49-F238E27FC236}">
                <a16:creationId xmlns:a16="http://schemas.microsoft.com/office/drawing/2014/main" id="{ABFD7546-F43C-4B0B-9E0C-6A809C339815}"/>
              </a:ext>
            </a:extLst>
          </p:cNvPr>
          <p:cNvSpPr/>
          <p:nvPr/>
        </p:nvSpPr>
        <p:spPr>
          <a:xfrm>
            <a:off x="3359696" y="2801664"/>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Annuler/Rétablir</a:t>
            </a:r>
          </a:p>
        </p:txBody>
      </p:sp>
      <p:cxnSp>
        <p:nvCxnSpPr>
          <p:cNvPr id="27" name="Connecteur droit avec flèche 26">
            <a:extLst>
              <a:ext uri="{FF2B5EF4-FFF2-40B4-BE49-F238E27FC236}">
                <a16:creationId xmlns:a16="http://schemas.microsoft.com/office/drawing/2014/main" id="{28343944-F83E-4520-87F4-747F75490F12}"/>
              </a:ext>
            </a:extLst>
          </p:cNvPr>
          <p:cNvCxnSpPr>
            <a:cxnSpLocks/>
            <a:stCxn id="26" idx="0"/>
            <a:endCxn id="25" idx="2"/>
          </p:cNvCxnSpPr>
          <p:nvPr/>
        </p:nvCxnSpPr>
        <p:spPr>
          <a:xfrm flipH="1" flipV="1">
            <a:off x="3845491" y="908720"/>
            <a:ext cx="591082" cy="1892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8B5E199-9A87-429E-9812-E8A5F34F64D7}"/>
              </a:ext>
            </a:extLst>
          </p:cNvPr>
          <p:cNvCxnSpPr>
            <a:cxnSpLocks/>
            <a:stCxn id="26" idx="2"/>
            <a:endCxn id="23" idx="0"/>
          </p:cNvCxnSpPr>
          <p:nvPr/>
        </p:nvCxnSpPr>
        <p:spPr>
          <a:xfrm flipH="1">
            <a:off x="3727352" y="3475592"/>
            <a:ext cx="709221" cy="12546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EF5DAE1-C319-4FEC-9A14-B1011B7FEBEB}"/>
              </a:ext>
            </a:extLst>
          </p:cNvPr>
          <p:cNvCxnSpPr>
            <a:cxnSpLocks/>
            <a:stCxn id="26" idx="2"/>
            <a:endCxn id="24" idx="0"/>
          </p:cNvCxnSpPr>
          <p:nvPr/>
        </p:nvCxnSpPr>
        <p:spPr>
          <a:xfrm>
            <a:off x="4436573" y="3475592"/>
            <a:ext cx="969152" cy="1249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33653"/>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77595</TotalTime>
  <Words>2223</Words>
  <Application>Microsoft Office PowerPoint</Application>
  <PresentationFormat>Grand écran</PresentationFormat>
  <Paragraphs>304</Paragraphs>
  <Slides>31</Slides>
  <Notes>31</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31</vt:i4>
      </vt:variant>
    </vt:vector>
  </HeadingPairs>
  <TitlesOfParts>
    <vt:vector size="40" baseType="lpstr">
      <vt:lpstr>Arial</vt:lpstr>
      <vt:lpstr>Calibri</vt:lpstr>
      <vt:lpstr>Calibri Light</vt:lpstr>
      <vt:lpstr>Gill Sans</vt:lpstr>
      <vt:lpstr>Open Sans</vt:lpstr>
      <vt:lpstr>PT Sans</vt:lpstr>
      <vt:lpstr>Custom Design</vt:lpstr>
      <vt:lpstr>Showeet theme</vt:lpstr>
      <vt:lpstr>showeet</vt:lpstr>
      <vt:lpstr>Design patterns</vt:lpstr>
      <vt:lpstr>Welcome !</vt:lpstr>
      <vt:lpstr>Sommaire</vt:lpstr>
      <vt:lpstr>Quels problèmes résout-on ?</vt:lpstr>
      <vt:lpstr>Présentation PowerPoint</vt:lpstr>
      <vt:lpstr>Présentation PowerPoint</vt:lpstr>
      <vt:lpstr>Présentation PowerPoint</vt:lpstr>
      <vt:lpstr>Présentation PowerPoint</vt:lpstr>
      <vt:lpstr>Présentation PowerPoint</vt:lpstr>
      <vt:lpstr>Le principe de la fonctionnalité </vt:lpstr>
      <vt:lpstr>Nouvelles problématiques</vt:lpstr>
      <vt:lpstr>Ce n’est pas tout !</vt:lpstr>
      <vt:lpstr>Présentation PowerPoint</vt:lpstr>
      <vt:lpstr>Présentation du  pattern command</vt:lpstr>
      <vt:lpstr>Use a title with specific &amp; relevant (only) content</vt:lpstr>
      <vt:lpstr>Présentation du  pattern memento</vt:lpstr>
      <vt:lpstr>Présentation d’une  petite implémentation</vt:lpstr>
      <vt:lpstr>Diagrammes génériques</vt:lpstr>
      <vt:lpstr>Avantages &amp;  désavantages</vt:lpstr>
      <vt:lpstr>Using a light background is always an option to be considered</vt:lpstr>
      <vt:lpstr>Using a light background is always an option to be considered</vt:lpstr>
      <vt:lpstr>Relevant content displayed with 2 columns is also nice!</vt:lpstr>
      <vt:lpstr>1 image says more</vt:lpstr>
      <vt:lpstr>BIG</vt:lpstr>
      <vt:lpstr>Présentation PowerPoint</vt:lpstr>
      <vt:lpstr>Use infographics to transform your data into engaging visual content</vt:lpstr>
      <vt:lpstr>SmartArt graphics are very easy-to-use and so effective!</vt:lpstr>
      <vt:lpstr>Use simple and clear charts to make information easier to visualize</vt:lpstr>
      <vt:lpstr>Organize your relevant numbers and figures with tables</vt:lpstr>
      <vt:lpstr>Use uniform colors that really work with your template</vt:lpstr>
      <vt:lpstr>Merci pour votre écoute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Aurélien Boudier</cp:lastModifiedBy>
  <cp:revision>47</cp:revision>
  <dcterms:created xsi:type="dcterms:W3CDTF">2011-05-09T14:18:21Z</dcterms:created>
  <dcterms:modified xsi:type="dcterms:W3CDTF">2021-02-07T12:19:19Z</dcterms:modified>
  <cp:category>Templates</cp:category>
</cp:coreProperties>
</file>