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2" r:id="rId1"/>
    <p:sldMasterId id="2147483698" r:id="rId2"/>
    <p:sldMasterId id="2147483753" r:id="rId3"/>
  </p:sldMasterIdLst>
  <p:notesMasterIdLst>
    <p:notesMasterId r:id="rId38"/>
  </p:notesMasterIdLst>
  <p:handoutMasterIdLst>
    <p:handoutMasterId r:id="rId39"/>
  </p:handoutMasterIdLst>
  <p:sldIdLst>
    <p:sldId id="866" r:id="rId4"/>
    <p:sldId id="868" r:id="rId5"/>
    <p:sldId id="870" r:id="rId6"/>
    <p:sldId id="867" r:id="rId7"/>
    <p:sldId id="811" r:id="rId8"/>
    <p:sldId id="901" r:id="rId9"/>
    <p:sldId id="900" r:id="rId10"/>
    <p:sldId id="902" r:id="rId11"/>
    <p:sldId id="903" r:id="rId12"/>
    <p:sldId id="899" r:id="rId13"/>
    <p:sldId id="907" r:id="rId14"/>
    <p:sldId id="908" r:id="rId15"/>
    <p:sldId id="909" r:id="rId16"/>
    <p:sldId id="892" r:id="rId17"/>
    <p:sldId id="911" r:id="rId18"/>
    <p:sldId id="906" r:id="rId19"/>
    <p:sldId id="912" r:id="rId20"/>
    <p:sldId id="877" r:id="rId21"/>
    <p:sldId id="895" r:id="rId22"/>
    <p:sldId id="913" r:id="rId23"/>
    <p:sldId id="914" r:id="rId24"/>
    <p:sldId id="896" r:id="rId25"/>
    <p:sldId id="898" r:id="rId26"/>
    <p:sldId id="904" r:id="rId27"/>
    <p:sldId id="879" r:id="rId28"/>
    <p:sldId id="881" r:id="rId29"/>
    <p:sldId id="882" r:id="rId30"/>
    <p:sldId id="910" r:id="rId31"/>
    <p:sldId id="884" r:id="rId32"/>
    <p:sldId id="885" r:id="rId33"/>
    <p:sldId id="886" r:id="rId34"/>
    <p:sldId id="887" r:id="rId35"/>
    <p:sldId id="889" r:id="rId36"/>
    <p:sldId id="894" r:id="rId37"/>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ébut" id="{D34E524A-D6EF-4CBC-A13A-51C3740B0549}">
          <p14:sldIdLst>
            <p14:sldId id="866"/>
            <p14:sldId id="868"/>
            <p14:sldId id="870"/>
          </p14:sldIdLst>
        </p14:section>
        <p14:section name="Chapitre 1 : Quels problèmes résout-on ?" id="{7AF77318-3E7A-4996-B665-FD6523308F95}">
          <p14:sldIdLst>
            <p14:sldId id="867"/>
            <p14:sldId id="811"/>
            <p14:sldId id="901"/>
            <p14:sldId id="900"/>
            <p14:sldId id="902"/>
            <p14:sldId id="903"/>
            <p14:sldId id="899"/>
            <p14:sldId id="907"/>
            <p14:sldId id="908"/>
            <p14:sldId id="909"/>
          </p14:sldIdLst>
        </p14:section>
        <p14:section name="Chapitre 2 : Pattern Command" id="{5AD25183-DC01-41F2-A88C-254361C1D7E5}">
          <p14:sldIdLst>
            <p14:sldId id="892"/>
            <p14:sldId id="911"/>
            <p14:sldId id="906"/>
            <p14:sldId id="912"/>
            <p14:sldId id="877"/>
          </p14:sldIdLst>
        </p14:section>
        <p14:section name="Chapitre 3 : Pattern Memento" id="{C85EBB9C-8D65-4A19-B646-4FE8BA9B6BD0}">
          <p14:sldIdLst>
            <p14:sldId id="895"/>
            <p14:sldId id="913"/>
            <p14:sldId id="914"/>
            <p14:sldId id="896"/>
            <p14:sldId id="898"/>
            <p14:sldId id="904"/>
            <p14:sldId id="879"/>
            <p14:sldId id="881"/>
            <p14:sldId id="882"/>
            <p14:sldId id="910"/>
            <p14:sldId id="884"/>
            <p14:sldId id="885"/>
            <p14:sldId id="886"/>
            <p14:sldId id="887"/>
            <p14:sldId id="889"/>
            <p14:sldId id="894"/>
          </p14:sldIdLst>
        </p14:section>
      </p14:sectionLst>
    </p:ex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CFCE"/>
    <a:srgbClr val="403551"/>
    <a:srgbClr val="3D4149"/>
    <a:srgbClr val="615474"/>
    <a:srgbClr val="F9BE75"/>
    <a:srgbClr val="D4A36E"/>
    <a:srgbClr val="D0343C"/>
    <a:srgbClr val="8DB1C4"/>
    <a:srgbClr val="E4625C"/>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010" autoAdjust="0"/>
    <p:restoredTop sz="62204" autoAdjust="0"/>
  </p:normalViewPr>
  <p:slideViewPr>
    <p:cSldViewPr>
      <p:cViewPr varScale="1">
        <p:scale>
          <a:sx n="81" d="100"/>
          <a:sy n="81" d="100"/>
        </p:scale>
        <p:origin x="1062" y="78"/>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outlineViewPr>
    <p:cViewPr>
      <p:scale>
        <a:sx n="33" d="100"/>
        <a:sy n="33" d="100"/>
      </p:scale>
      <p:origin x="0" y="-2850"/>
    </p:cViewPr>
  </p:outlineViewPr>
  <p:notesTextViewPr>
    <p:cViewPr>
      <p:scale>
        <a:sx n="150" d="100"/>
        <a:sy n="150" d="100"/>
      </p:scale>
      <p:origin x="0" y="0"/>
    </p:cViewPr>
  </p:notesTextViewPr>
  <p:notesViewPr>
    <p:cSldViewPr>
      <p:cViewPr varScale="1">
        <p:scale>
          <a:sx n="84" d="100"/>
          <a:sy n="84" d="100"/>
        </p:scale>
        <p:origin x="29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800" b="1" i="0" u="none" strike="noStrike" kern="1200" cap="all" spc="120" normalizeH="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percentStack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847-446F-8AAE-F1D81EDA6DCE}"/>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847-446F-8AAE-F1D81EDA6DCE}"/>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847-446F-8AAE-F1D81EDA6DCE}"/>
            </c:ext>
          </c:extLst>
        </c:ser>
        <c:dLbls>
          <c:dLblPos val="ctr"/>
          <c:showLegendKey val="0"/>
          <c:showVal val="1"/>
          <c:showCatName val="0"/>
          <c:showSerName val="0"/>
          <c:showPercent val="0"/>
          <c:showBubbleSize val="0"/>
        </c:dLbls>
        <c:gapWidth val="79"/>
        <c:overlap val="100"/>
        <c:axId val="489506304"/>
        <c:axId val="489506632"/>
      </c:barChart>
      <c:catAx>
        <c:axId val="489506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cap="all" spc="120" normalizeH="0" baseline="0">
                <a:solidFill>
                  <a:schemeClr val="tx1">
                    <a:lumMod val="65000"/>
                    <a:lumOff val="35000"/>
                  </a:schemeClr>
                </a:solidFill>
                <a:latin typeface="+mn-lt"/>
                <a:ea typeface="+mn-ea"/>
                <a:cs typeface="+mn-cs"/>
              </a:defRPr>
            </a:pPr>
            <a:endParaRPr lang="fr-FR"/>
          </a:p>
        </c:txPr>
        <c:crossAx val="489506632"/>
        <c:crosses val="autoZero"/>
        <c:auto val="1"/>
        <c:lblAlgn val="ctr"/>
        <c:lblOffset val="100"/>
        <c:noMultiLvlLbl val="0"/>
      </c:catAx>
      <c:valAx>
        <c:axId val="489506632"/>
        <c:scaling>
          <c:orientation val="minMax"/>
        </c:scaling>
        <c:delete val="1"/>
        <c:axPos val="l"/>
        <c:numFmt formatCode="0%" sourceLinked="1"/>
        <c:majorTickMark val="none"/>
        <c:minorTickMark val="none"/>
        <c:tickLblPos val="nextTo"/>
        <c:crossAx val="4895063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9DF0CE-B0D9-4C01-8019-13D005C8A622}" type="doc">
      <dgm:prSet loTypeId="urn:microsoft.com/office/officeart/2011/layout/HexagonRadial" loCatId="cycle" qsTypeId="urn:microsoft.com/office/officeart/2005/8/quickstyle/simple5" qsCatId="simple" csTypeId="urn:microsoft.com/office/officeart/2005/8/colors/colorful1" csCatId="colorful" phldr="1"/>
      <dgm:spPr/>
      <dgm:t>
        <a:bodyPr/>
        <a:lstStyle/>
        <a:p>
          <a:endParaRPr lang="en-US"/>
        </a:p>
      </dgm:t>
    </dgm:pt>
    <dgm:pt modelId="{2CDC2E68-E99E-478D-9345-D1501AABBDA5}">
      <dgm:prSet phldrT="[Text]"/>
      <dgm:spPr/>
      <dgm:t>
        <a:bodyPr/>
        <a:lstStyle/>
        <a:p>
          <a:r>
            <a:rPr lang="en-US"/>
            <a:t>Lorem Ipsum</a:t>
          </a:r>
        </a:p>
      </dgm:t>
    </dgm:pt>
    <dgm:pt modelId="{013C47BF-63A6-438E-968D-78C61C742557}" type="parTrans" cxnId="{6A313563-906D-4505-BB79-06DE8D6A547A}">
      <dgm:prSet/>
      <dgm:spPr/>
      <dgm:t>
        <a:bodyPr/>
        <a:lstStyle/>
        <a:p>
          <a:endParaRPr lang="en-US"/>
        </a:p>
      </dgm:t>
    </dgm:pt>
    <dgm:pt modelId="{DE342D31-A96F-4805-A556-1ACE628E84E5}" type="sibTrans" cxnId="{6A313563-906D-4505-BB79-06DE8D6A547A}">
      <dgm:prSet/>
      <dgm:spPr/>
      <dgm:t>
        <a:bodyPr/>
        <a:lstStyle/>
        <a:p>
          <a:endParaRPr lang="en-US"/>
        </a:p>
      </dgm:t>
    </dgm:pt>
    <dgm:pt modelId="{9C4B6A84-B9A2-446C-BDB8-95F435E02400}">
      <dgm:prSet phldrT="[Text]"/>
      <dgm:spPr/>
      <dgm:t>
        <a:bodyPr/>
        <a:lstStyle/>
        <a:p>
          <a:r>
            <a:rPr lang="en-US" b="1"/>
            <a:t>01</a:t>
          </a:r>
        </a:p>
      </dgm:t>
    </dgm:pt>
    <dgm:pt modelId="{80A9DC11-CDBA-4BEA-96D9-6E427AB3394D}" type="parTrans" cxnId="{CEC25089-E8E5-428F-A52D-8E18DBBE73F7}">
      <dgm:prSet/>
      <dgm:spPr/>
      <dgm:t>
        <a:bodyPr/>
        <a:lstStyle/>
        <a:p>
          <a:endParaRPr lang="en-US"/>
        </a:p>
      </dgm:t>
    </dgm:pt>
    <dgm:pt modelId="{EB0DCCB5-1DE8-41BD-A1AC-B0EDB428409C}" type="sibTrans" cxnId="{CEC25089-E8E5-428F-A52D-8E18DBBE73F7}">
      <dgm:prSet/>
      <dgm:spPr/>
      <dgm:t>
        <a:bodyPr/>
        <a:lstStyle/>
        <a:p>
          <a:endParaRPr lang="en-US"/>
        </a:p>
      </dgm:t>
    </dgm:pt>
    <dgm:pt modelId="{6A411B4D-08F6-4A22-987E-EF4F472A8A0B}">
      <dgm:prSet phldrT="[Text]"/>
      <dgm:spPr/>
      <dgm:t>
        <a:bodyPr/>
        <a:lstStyle/>
        <a:p>
          <a:r>
            <a:rPr lang="en-US" b="1"/>
            <a:t>02</a:t>
          </a:r>
        </a:p>
      </dgm:t>
    </dgm:pt>
    <dgm:pt modelId="{0C2F815A-3C73-484F-81B6-D8EE78D2CC9D}" type="parTrans" cxnId="{CB51676F-A7A0-4163-84B2-1A6D6BF290A3}">
      <dgm:prSet/>
      <dgm:spPr/>
      <dgm:t>
        <a:bodyPr/>
        <a:lstStyle/>
        <a:p>
          <a:endParaRPr lang="en-US"/>
        </a:p>
      </dgm:t>
    </dgm:pt>
    <dgm:pt modelId="{6B268895-2866-4BE8-9555-0D25090F301F}" type="sibTrans" cxnId="{CB51676F-A7A0-4163-84B2-1A6D6BF290A3}">
      <dgm:prSet/>
      <dgm:spPr/>
      <dgm:t>
        <a:bodyPr/>
        <a:lstStyle/>
        <a:p>
          <a:endParaRPr lang="en-US"/>
        </a:p>
      </dgm:t>
    </dgm:pt>
    <dgm:pt modelId="{A01E9A96-C1A9-4CF7-A905-333BD96B2AA1}">
      <dgm:prSet phldrT="[Text]"/>
      <dgm:spPr/>
      <dgm:t>
        <a:bodyPr/>
        <a:lstStyle/>
        <a:p>
          <a:r>
            <a:rPr lang="en-US" b="1"/>
            <a:t>03</a:t>
          </a:r>
        </a:p>
      </dgm:t>
    </dgm:pt>
    <dgm:pt modelId="{A70899B2-A0B6-402B-A5D6-8892D15D694C}" type="parTrans" cxnId="{47987FE0-1447-4341-969C-96979B83091F}">
      <dgm:prSet/>
      <dgm:spPr/>
      <dgm:t>
        <a:bodyPr/>
        <a:lstStyle/>
        <a:p>
          <a:endParaRPr lang="en-US"/>
        </a:p>
      </dgm:t>
    </dgm:pt>
    <dgm:pt modelId="{A83939C1-8C30-477C-9014-6D7B8C2353E9}" type="sibTrans" cxnId="{47987FE0-1447-4341-969C-96979B83091F}">
      <dgm:prSet/>
      <dgm:spPr/>
      <dgm:t>
        <a:bodyPr/>
        <a:lstStyle/>
        <a:p>
          <a:endParaRPr lang="en-US"/>
        </a:p>
      </dgm:t>
    </dgm:pt>
    <dgm:pt modelId="{3490626B-02BC-4BCE-827E-F00884F685AF}">
      <dgm:prSet phldrT="[Text]"/>
      <dgm:spPr/>
      <dgm:t>
        <a:bodyPr/>
        <a:lstStyle/>
        <a:p>
          <a:r>
            <a:rPr lang="en-US" b="1"/>
            <a:t>04</a:t>
          </a:r>
        </a:p>
      </dgm:t>
    </dgm:pt>
    <dgm:pt modelId="{9E9ED6E8-BC29-4C85-82A8-A8295FFEC6BE}" type="parTrans" cxnId="{5AEB9245-06A9-4704-A99C-7F52E7EE4421}">
      <dgm:prSet/>
      <dgm:spPr/>
      <dgm:t>
        <a:bodyPr/>
        <a:lstStyle/>
        <a:p>
          <a:endParaRPr lang="en-US"/>
        </a:p>
      </dgm:t>
    </dgm:pt>
    <dgm:pt modelId="{44D22FD0-39DE-49F4-81A9-A7200C34145C}" type="sibTrans" cxnId="{5AEB9245-06A9-4704-A99C-7F52E7EE4421}">
      <dgm:prSet/>
      <dgm:spPr/>
      <dgm:t>
        <a:bodyPr/>
        <a:lstStyle/>
        <a:p>
          <a:endParaRPr lang="en-US"/>
        </a:p>
      </dgm:t>
    </dgm:pt>
    <dgm:pt modelId="{DF3A83BA-EE7D-495F-AAD5-69D565C7FED3}">
      <dgm:prSet phldrT="[Text]"/>
      <dgm:spPr/>
      <dgm:t>
        <a:bodyPr/>
        <a:lstStyle/>
        <a:p>
          <a:r>
            <a:rPr lang="en-US" b="1"/>
            <a:t>05</a:t>
          </a:r>
        </a:p>
      </dgm:t>
    </dgm:pt>
    <dgm:pt modelId="{A326A8D3-2DC5-43E8-9A9A-D0D73FA5CF98}" type="parTrans" cxnId="{DFEB3B76-8E4E-4E77-A2C0-E9491A0E42E8}">
      <dgm:prSet/>
      <dgm:spPr/>
      <dgm:t>
        <a:bodyPr/>
        <a:lstStyle/>
        <a:p>
          <a:endParaRPr lang="en-US"/>
        </a:p>
      </dgm:t>
    </dgm:pt>
    <dgm:pt modelId="{9ED97D70-AE76-4936-B5A7-BCA41907B0DF}" type="sibTrans" cxnId="{DFEB3B76-8E4E-4E77-A2C0-E9491A0E42E8}">
      <dgm:prSet/>
      <dgm:spPr/>
      <dgm:t>
        <a:bodyPr/>
        <a:lstStyle/>
        <a:p>
          <a:endParaRPr lang="en-US"/>
        </a:p>
      </dgm:t>
    </dgm:pt>
    <dgm:pt modelId="{666E04AE-5AA9-4945-A685-4A0153063610}">
      <dgm:prSet phldrT="[Text]"/>
      <dgm:spPr/>
      <dgm:t>
        <a:bodyPr/>
        <a:lstStyle/>
        <a:p>
          <a:r>
            <a:rPr lang="en-US" b="1"/>
            <a:t>06</a:t>
          </a:r>
        </a:p>
      </dgm:t>
    </dgm:pt>
    <dgm:pt modelId="{659BF31E-BDC1-4C29-AB92-2BFE8F0454EE}" type="parTrans" cxnId="{02EB641C-AC2E-4392-A0FE-C320710FD84F}">
      <dgm:prSet/>
      <dgm:spPr/>
      <dgm:t>
        <a:bodyPr/>
        <a:lstStyle/>
        <a:p>
          <a:endParaRPr lang="en-US"/>
        </a:p>
      </dgm:t>
    </dgm:pt>
    <dgm:pt modelId="{EEE645AF-CB65-47C0-AA3A-BBAD63144A78}" type="sibTrans" cxnId="{02EB641C-AC2E-4392-A0FE-C320710FD84F}">
      <dgm:prSet/>
      <dgm:spPr/>
      <dgm:t>
        <a:bodyPr/>
        <a:lstStyle/>
        <a:p>
          <a:endParaRPr lang="en-US"/>
        </a:p>
      </dgm:t>
    </dgm:pt>
    <dgm:pt modelId="{ADFFF50F-26ED-4DF9-A786-82F6FDFDE32D}" type="pres">
      <dgm:prSet presAssocID="{C29DF0CE-B0D9-4C01-8019-13D005C8A622}" presName="Name0" presStyleCnt="0">
        <dgm:presLayoutVars>
          <dgm:chMax val="1"/>
          <dgm:chPref val="1"/>
          <dgm:dir/>
          <dgm:animOne val="branch"/>
          <dgm:animLvl val="lvl"/>
        </dgm:presLayoutVars>
      </dgm:prSet>
      <dgm:spPr/>
    </dgm:pt>
    <dgm:pt modelId="{9757F35A-66D0-4AFD-BE0E-8C2ACE3EF68A}" type="pres">
      <dgm:prSet presAssocID="{2CDC2E68-E99E-478D-9345-D1501AABBDA5}" presName="Parent" presStyleLbl="node0" presStyleIdx="0" presStyleCnt="1">
        <dgm:presLayoutVars>
          <dgm:chMax val="6"/>
          <dgm:chPref val="6"/>
        </dgm:presLayoutVars>
      </dgm:prSet>
      <dgm:spPr/>
    </dgm:pt>
    <dgm:pt modelId="{FD5401F8-BEA3-4D5D-95A0-F1A49B225578}" type="pres">
      <dgm:prSet presAssocID="{9C4B6A84-B9A2-446C-BDB8-95F435E02400}" presName="Accent1" presStyleCnt="0"/>
      <dgm:spPr/>
    </dgm:pt>
    <dgm:pt modelId="{0ABD5BE3-7811-4701-A5B7-8B61BEAF9E4B}" type="pres">
      <dgm:prSet presAssocID="{9C4B6A84-B9A2-446C-BDB8-95F435E02400}" presName="Accent" presStyleLbl="bgShp" presStyleIdx="0" presStyleCnt="6"/>
      <dgm:spPr/>
    </dgm:pt>
    <dgm:pt modelId="{7E3E8989-B856-4E14-81CF-B5BF6A3D60A8}" type="pres">
      <dgm:prSet presAssocID="{9C4B6A84-B9A2-446C-BDB8-95F435E02400}" presName="Child1" presStyleLbl="node1" presStyleIdx="0" presStyleCnt="6">
        <dgm:presLayoutVars>
          <dgm:chMax val="0"/>
          <dgm:chPref val="0"/>
          <dgm:bulletEnabled val="1"/>
        </dgm:presLayoutVars>
      </dgm:prSet>
      <dgm:spPr/>
    </dgm:pt>
    <dgm:pt modelId="{F7860933-426B-41E6-A963-0D99578D116C}" type="pres">
      <dgm:prSet presAssocID="{6A411B4D-08F6-4A22-987E-EF4F472A8A0B}" presName="Accent2" presStyleCnt="0"/>
      <dgm:spPr/>
    </dgm:pt>
    <dgm:pt modelId="{F40BF0CE-9C17-42E8-8E7B-F0A72D3A1354}" type="pres">
      <dgm:prSet presAssocID="{6A411B4D-08F6-4A22-987E-EF4F472A8A0B}" presName="Accent" presStyleLbl="bgShp" presStyleIdx="1" presStyleCnt="6"/>
      <dgm:spPr/>
    </dgm:pt>
    <dgm:pt modelId="{E4C40AC4-62A5-4088-91FD-FD0C41DEE7F5}" type="pres">
      <dgm:prSet presAssocID="{6A411B4D-08F6-4A22-987E-EF4F472A8A0B}" presName="Child2" presStyleLbl="node1" presStyleIdx="1" presStyleCnt="6">
        <dgm:presLayoutVars>
          <dgm:chMax val="0"/>
          <dgm:chPref val="0"/>
          <dgm:bulletEnabled val="1"/>
        </dgm:presLayoutVars>
      </dgm:prSet>
      <dgm:spPr/>
    </dgm:pt>
    <dgm:pt modelId="{CB6CE6BF-6599-4308-A70F-20808CED34B6}" type="pres">
      <dgm:prSet presAssocID="{A01E9A96-C1A9-4CF7-A905-333BD96B2AA1}" presName="Accent3" presStyleCnt="0"/>
      <dgm:spPr/>
    </dgm:pt>
    <dgm:pt modelId="{91FBBBBD-C6EE-4E34-AC69-8084EDDB8DAA}" type="pres">
      <dgm:prSet presAssocID="{A01E9A96-C1A9-4CF7-A905-333BD96B2AA1}" presName="Accent" presStyleLbl="bgShp" presStyleIdx="2" presStyleCnt="6"/>
      <dgm:spPr/>
    </dgm:pt>
    <dgm:pt modelId="{492DABEA-DD98-4CE4-8573-E39651C82A1E}" type="pres">
      <dgm:prSet presAssocID="{A01E9A96-C1A9-4CF7-A905-333BD96B2AA1}" presName="Child3" presStyleLbl="node1" presStyleIdx="2" presStyleCnt="6">
        <dgm:presLayoutVars>
          <dgm:chMax val="0"/>
          <dgm:chPref val="0"/>
          <dgm:bulletEnabled val="1"/>
        </dgm:presLayoutVars>
      </dgm:prSet>
      <dgm:spPr/>
    </dgm:pt>
    <dgm:pt modelId="{94D2F33F-3DBA-4194-B46B-D92081B07A2F}" type="pres">
      <dgm:prSet presAssocID="{3490626B-02BC-4BCE-827E-F00884F685AF}" presName="Accent4" presStyleCnt="0"/>
      <dgm:spPr/>
    </dgm:pt>
    <dgm:pt modelId="{E8CB5FAD-C848-43A5-8333-A67F3B466693}" type="pres">
      <dgm:prSet presAssocID="{3490626B-02BC-4BCE-827E-F00884F685AF}" presName="Accent" presStyleLbl="bgShp" presStyleIdx="3" presStyleCnt="6"/>
      <dgm:spPr/>
    </dgm:pt>
    <dgm:pt modelId="{9F8E3616-4309-43A1-A9B6-A0E0B031B90B}" type="pres">
      <dgm:prSet presAssocID="{3490626B-02BC-4BCE-827E-F00884F685AF}" presName="Child4" presStyleLbl="node1" presStyleIdx="3" presStyleCnt="6">
        <dgm:presLayoutVars>
          <dgm:chMax val="0"/>
          <dgm:chPref val="0"/>
          <dgm:bulletEnabled val="1"/>
        </dgm:presLayoutVars>
      </dgm:prSet>
      <dgm:spPr/>
    </dgm:pt>
    <dgm:pt modelId="{ECFF6A49-ABB3-4BE3-AFFD-038D672419C3}" type="pres">
      <dgm:prSet presAssocID="{DF3A83BA-EE7D-495F-AAD5-69D565C7FED3}" presName="Accent5" presStyleCnt="0"/>
      <dgm:spPr/>
    </dgm:pt>
    <dgm:pt modelId="{DB5356A7-435E-4052-8947-343DB57A8EA4}" type="pres">
      <dgm:prSet presAssocID="{DF3A83BA-EE7D-495F-AAD5-69D565C7FED3}" presName="Accent" presStyleLbl="bgShp" presStyleIdx="4" presStyleCnt="6"/>
      <dgm:spPr/>
    </dgm:pt>
    <dgm:pt modelId="{65139858-6DD5-4561-9F9E-C17A496B8102}" type="pres">
      <dgm:prSet presAssocID="{DF3A83BA-EE7D-495F-AAD5-69D565C7FED3}" presName="Child5" presStyleLbl="node1" presStyleIdx="4" presStyleCnt="6">
        <dgm:presLayoutVars>
          <dgm:chMax val="0"/>
          <dgm:chPref val="0"/>
          <dgm:bulletEnabled val="1"/>
        </dgm:presLayoutVars>
      </dgm:prSet>
      <dgm:spPr/>
    </dgm:pt>
    <dgm:pt modelId="{C5AC65CB-1E22-4BB2-B331-348D7CD24450}" type="pres">
      <dgm:prSet presAssocID="{666E04AE-5AA9-4945-A685-4A0153063610}" presName="Accent6" presStyleCnt="0"/>
      <dgm:spPr/>
    </dgm:pt>
    <dgm:pt modelId="{B2416CB1-D1C2-49CD-B62B-C8DDBB8108CA}" type="pres">
      <dgm:prSet presAssocID="{666E04AE-5AA9-4945-A685-4A0153063610}" presName="Accent" presStyleLbl="bgShp" presStyleIdx="5" presStyleCnt="6"/>
      <dgm:spPr/>
    </dgm:pt>
    <dgm:pt modelId="{2D0C7CB7-B9B6-449B-9F18-EF72A7753116}" type="pres">
      <dgm:prSet presAssocID="{666E04AE-5AA9-4945-A685-4A0153063610}" presName="Child6" presStyleLbl="node1" presStyleIdx="5" presStyleCnt="6">
        <dgm:presLayoutVars>
          <dgm:chMax val="0"/>
          <dgm:chPref val="0"/>
          <dgm:bulletEnabled val="1"/>
        </dgm:presLayoutVars>
      </dgm:prSet>
      <dgm:spPr/>
    </dgm:pt>
  </dgm:ptLst>
  <dgm:cxnLst>
    <dgm:cxn modelId="{02EB641C-AC2E-4392-A0FE-C320710FD84F}" srcId="{2CDC2E68-E99E-478D-9345-D1501AABBDA5}" destId="{666E04AE-5AA9-4945-A685-4A0153063610}" srcOrd="5" destOrd="0" parTransId="{659BF31E-BDC1-4C29-AB92-2BFE8F0454EE}" sibTransId="{EEE645AF-CB65-47C0-AA3A-BBAD63144A78}"/>
    <dgm:cxn modelId="{371B3823-A4CA-4F5E-B456-98D362CF8B01}" type="presOf" srcId="{3490626B-02BC-4BCE-827E-F00884F685AF}" destId="{9F8E3616-4309-43A1-A9B6-A0E0B031B90B}" srcOrd="0" destOrd="0" presId="urn:microsoft.com/office/officeart/2011/layout/HexagonRadial"/>
    <dgm:cxn modelId="{84497132-BE4F-4372-B9C8-A4753184D674}" type="presOf" srcId="{6A411B4D-08F6-4A22-987E-EF4F472A8A0B}" destId="{E4C40AC4-62A5-4088-91FD-FD0C41DEE7F5}" srcOrd="0" destOrd="0" presId="urn:microsoft.com/office/officeart/2011/layout/HexagonRadial"/>
    <dgm:cxn modelId="{8AF65B36-BE32-46CC-9D7C-801D3AA061D5}" type="presOf" srcId="{666E04AE-5AA9-4945-A685-4A0153063610}" destId="{2D0C7CB7-B9B6-449B-9F18-EF72A7753116}" srcOrd="0" destOrd="0" presId="urn:microsoft.com/office/officeart/2011/layout/HexagonRadial"/>
    <dgm:cxn modelId="{6A313563-906D-4505-BB79-06DE8D6A547A}" srcId="{C29DF0CE-B0D9-4C01-8019-13D005C8A622}" destId="{2CDC2E68-E99E-478D-9345-D1501AABBDA5}" srcOrd="0" destOrd="0" parTransId="{013C47BF-63A6-438E-968D-78C61C742557}" sibTransId="{DE342D31-A96F-4805-A556-1ACE628E84E5}"/>
    <dgm:cxn modelId="{5AEB9245-06A9-4704-A99C-7F52E7EE4421}" srcId="{2CDC2E68-E99E-478D-9345-D1501AABBDA5}" destId="{3490626B-02BC-4BCE-827E-F00884F685AF}" srcOrd="3" destOrd="0" parTransId="{9E9ED6E8-BC29-4C85-82A8-A8295FFEC6BE}" sibTransId="{44D22FD0-39DE-49F4-81A9-A7200C34145C}"/>
    <dgm:cxn modelId="{CB51676F-A7A0-4163-84B2-1A6D6BF290A3}" srcId="{2CDC2E68-E99E-478D-9345-D1501AABBDA5}" destId="{6A411B4D-08F6-4A22-987E-EF4F472A8A0B}" srcOrd="1" destOrd="0" parTransId="{0C2F815A-3C73-484F-81B6-D8EE78D2CC9D}" sibTransId="{6B268895-2866-4BE8-9555-0D25090F301F}"/>
    <dgm:cxn modelId="{6A182A56-9B3F-456B-8FF6-F40AB781CC3A}" type="presOf" srcId="{C29DF0CE-B0D9-4C01-8019-13D005C8A622}" destId="{ADFFF50F-26ED-4DF9-A786-82F6FDFDE32D}" srcOrd="0" destOrd="0" presId="urn:microsoft.com/office/officeart/2011/layout/HexagonRadial"/>
    <dgm:cxn modelId="{DFEB3B76-8E4E-4E77-A2C0-E9491A0E42E8}" srcId="{2CDC2E68-E99E-478D-9345-D1501AABBDA5}" destId="{DF3A83BA-EE7D-495F-AAD5-69D565C7FED3}" srcOrd="4" destOrd="0" parTransId="{A326A8D3-2DC5-43E8-9A9A-D0D73FA5CF98}" sibTransId="{9ED97D70-AE76-4936-B5A7-BCA41907B0DF}"/>
    <dgm:cxn modelId="{821C3382-93EF-4DC8-ADFF-9572DDC234FD}" type="presOf" srcId="{A01E9A96-C1A9-4CF7-A905-333BD96B2AA1}" destId="{492DABEA-DD98-4CE4-8573-E39651C82A1E}" srcOrd="0" destOrd="0" presId="urn:microsoft.com/office/officeart/2011/layout/HexagonRadial"/>
    <dgm:cxn modelId="{CEC25089-E8E5-428F-A52D-8E18DBBE73F7}" srcId="{2CDC2E68-E99E-478D-9345-D1501AABBDA5}" destId="{9C4B6A84-B9A2-446C-BDB8-95F435E02400}" srcOrd="0" destOrd="0" parTransId="{80A9DC11-CDBA-4BEA-96D9-6E427AB3394D}" sibTransId="{EB0DCCB5-1DE8-41BD-A1AC-B0EDB428409C}"/>
    <dgm:cxn modelId="{9CC771A5-630B-4402-8579-B601F3C6AB42}" type="presOf" srcId="{9C4B6A84-B9A2-446C-BDB8-95F435E02400}" destId="{7E3E8989-B856-4E14-81CF-B5BF6A3D60A8}" srcOrd="0" destOrd="0" presId="urn:microsoft.com/office/officeart/2011/layout/HexagonRadial"/>
    <dgm:cxn modelId="{99BB64D5-A751-49A2-B159-FDC99C2D4FA7}" type="presOf" srcId="{DF3A83BA-EE7D-495F-AAD5-69D565C7FED3}" destId="{65139858-6DD5-4561-9F9E-C17A496B8102}" srcOrd="0" destOrd="0" presId="urn:microsoft.com/office/officeart/2011/layout/HexagonRadial"/>
    <dgm:cxn modelId="{A8EC63DC-B329-4735-999E-105ED6ABEC7E}" type="presOf" srcId="{2CDC2E68-E99E-478D-9345-D1501AABBDA5}" destId="{9757F35A-66D0-4AFD-BE0E-8C2ACE3EF68A}" srcOrd="0" destOrd="0" presId="urn:microsoft.com/office/officeart/2011/layout/HexagonRadial"/>
    <dgm:cxn modelId="{47987FE0-1447-4341-969C-96979B83091F}" srcId="{2CDC2E68-E99E-478D-9345-D1501AABBDA5}" destId="{A01E9A96-C1A9-4CF7-A905-333BD96B2AA1}" srcOrd="2" destOrd="0" parTransId="{A70899B2-A0B6-402B-A5D6-8892D15D694C}" sibTransId="{A83939C1-8C30-477C-9014-6D7B8C2353E9}"/>
    <dgm:cxn modelId="{72E4E212-F4C6-4A01-9A72-70FB92F4DB81}" type="presParOf" srcId="{ADFFF50F-26ED-4DF9-A786-82F6FDFDE32D}" destId="{9757F35A-66D0-4AFD-BE0E-8C2ACE3EF68A}" srcOrd="0" destOrd="0" presId="urn:microsoft.com/office/officeart/2011/layout/HexagonRadial"/>
    <dgm:cxn modelId="{C8FE9E86-0D4D-44B2-994C-62B78884E12B}" type="presParOf" srcId="{ADFFF50F-26ED-4DF9-A786-82F6FDFDE32D}" destId="{FD5401F8-BEA3-4D5D-95A0-F1A49B225578}" srcOrd="1" destOrd="0" presId="urn:microsoft.com/office/officeart/2011/layout/HexagonRadial"/>
    <dgm:cxn modelId="{8F77067A-DF6E-458D-9BF8-0A51616E7B14}" type="presParOf" srcId="{FD5401F8-BEA3-4D5D-95A0-F1A49B225578}" destId="{0ABD5BE3-7811-4701-A5B7-8B61BEAF9E4B}" srcOrd="0" destOrd="0" presId="urn:microsoft.com/office/officeart/2011/layout/HexagonRadial"/>
    <dgm:cxn modelId="{5C10790B-434E-4DFC-BE39-BA28F9CEAF22}" type="presParOf" srcId="{ADFFF50F-26ED-4DF9-A786-82F6FDFDE32D}" destId="{7E3E8989-B856-4E14-81CF-B5BF6A3D60A8}" srcOrd="2" destOrd="0" presId="urn:microsoft.com/office/officeart/2011/layout/HexagonRadial"/>
    <dgm:cxn modelId="{FBF79E3E-94A3-4F85-B96B-961C0920447B}" type="presParOf" srcId="{ADFFF50F-26ED-4DF9-A786-82F6FDFDE32D}" destId="{F7860933-426B-41E6-A963-0D99578D116C}" srcOrd="3" destOrd="0" presId="urn:microsoft.com/office/officeart/2011/layout/HexagonRadial"/>
    <dgm:cxn modelId="{C16771A5-0822-47B5-9995-1C39F8A5C986}" type="presParOf" srcId="{F7860933-426B-41E6-A963-0D99578D116C}" destId="{F40BF0CE-9C17-42E8-8E7B-F0A72D3A1354}" srcOrd="0" destOrd="0" presId="urn:microsoft.com/office/officeart/2011/layout/HexagonRadial"/>
    <dgm:cxn modelId="{F35A175C-BE15-45F2-AAB9-7D89BAEAF397}" type="presParOf" srcId="{ADFFF50F-26ED-4DF9-A786-82F6FDFDE32D}" destId="{E4C40AC4-62A5-4088-91FD-FD0C41DEE7F5}" srcOrd="4" destOrd="0" presId="urn:microsoft.com/office/officeart/2011/layout/HexagonRadial"/>
    <dgm:cxn modelId="{CE8D4752-7958-4263-9595-CCC525ACF359}" type="presParOf" srcId="{ADFFF50F-26ED-4DF9-A786-82F6FDFDE32D}" destId="{CB6CE6BF-6599-4308-A70F-20808CED34B6}" srcOrd="5" destOrd="0" presId="urn:microsoft.com/office/officeart/2011/layout/HexagonRadial"/>
    <dgm:cxn modelId="{6219DF4E-3785-435E-8400-0697BDDCF6FF}" type="presParOf" srcId="{CB6CE6BF-6599-4308-A70F-20808CED34B6}" destId="{91FBBBBD-C6EE-4E34-AC69-8084EDDB8DAA}" srcOrd="0" destOrd="0" presId="urn:microsoft.com/office/officeart/2011/layout/HexagonRadial"/>
    <dgm:cxn modelId="{DC564699-B9D7-4FCF-AC9C-09075A664B8A}" type="presParOf" srcId="{ADFFF50F-26ED-4DF9-A786-82F6FDFDE32D}" destId="{492DABEA-DD98-4CE4-8573-E39651C82A1E}" srcOrd="6" destOrd="0" presId="urn:microsoft.com/office/officeart/2011/layout/HexagonRadial"/>
    <dgm:cxn modelId="{6CEDAD33-F9BB-4DDC-BCB2-AD4AA96AB47F}" type="presParOf" srcId="{ADFFF50F-26ED-4DF9-A786-82F6FDFDE32D}" destId="{94D2F33F-3DBA-4194-B46B-D92081B07A2F}" srcOrd="7" destOrd="0" presId="urn:microsoft.com/office/officeart/2011/layout/HexagonRadial"/>
    <dgm:cxn modelId="{325B3BF9-FAF1-44FD-89C9-7CDD9A369C65}" type="presParOf" srcId="{94D2F33F-3DBA-4194-B46B-D92081B07A2F}" destId="{E8CB5FAD-C848-43A5-8333-A67F3B466693}" srcOrd="0" destOrd="0" presId="urn:microsoft.com/office/officeart/2011/layout/HexagonRadial"/>
    <dgm:cxn modelId="{2E949D86-506A-4A5D-AA78-156DC2CADB3E}" type="presParOf" srcId="{ADFFF50F-26ED-4DF9-A786-82F6FDFDE32D}" destId="{9F8E3616-4309-43A1-A9B6-A0E0B031B90B}" srcOrd="8" destOrd="0" presId="urn:microsoft.com/office/officeart/2011/layout/HexagonRadial"/>
    <dgm:cxn modelId="{135F2DBF-A871-42BF-81D6-0BDFCEB39497}" type="presParOf" srcId="{ADFFF50F-26ED-4DF9-A786-82F6FDFDE32D}" destId="{ECFF6A49-ABB3-4BE3-AFFD-038D672419C3}" srcOrd="9" destOrd="0" presId="urn:microsoft.com/office/officeart/2011/layout/HexagonRadial"/>
    <dgm:cxn modelId="{F0F7C56D-35DA-4673-BFF2-802E2E834560}" type="presParOf" srcId="{ECFF6A49-ABB3-4BE3-AFFD-038D672419C3}" destId="{DB5356A7-435E-4052-8947-343DB57A8EA4}" srcOrd="0" destOrd="0" presId="urn:microsoft.com/office/officeart/2011/layout/HexagonRadial"/>
    <dgm:cxn modelId="{46141D24-98B4-4E34-93FC-E4B4F7B55004}" type="presParOf" srcId="{ADFFF50F-26ED-4DF9-A786-82F6FDFDE32D}" destId="{65139858-6DD5-4561-9F9E-C17A496B8102}" srcOrd="10" destOrd="0" presId="urn:microsoft.com/office/officeart/2011/layout/HexagonRadial"/>
    <dgm:cxn modelId="{A0183619-61F0-4657-8177-6DBB3036B929}" type="presParOf" srcId="{ADFFF50F-26ED-4DF9-A786-82F6FDFDE32D}" destId="{C5AC65CB-1E22-4BB2-B331-348D7CD24450}" srcOrd="11" destOrd="0" presId="urn:microsoft.com/office/officeart/2011/layout/HexagonRadial"/>
    <dgm:cxn modelId="{32FE81EF-A384-4066-81F4-E337E9C1AFB4}" type="presParOf" srcId="{C5AC65CB-1E22-4BB2-B331-348D7CD24450}" destId="{B2416CB1-D1C2-49CD-B62B-C8DDBB8108CA}" srcOrd="0" destOrd="0" presId="urn:microsoft.com/office/officeart/2011/layout/HexagonRadial"/>
    <dgm:cxn modelId="{D99C2F9A-B54F-4A40-9DA4-719601B9B760}" type="presParOf" srcId="{ADFFF50F-26ED-4DF9-A786-82F6FDFDE32D}" destId="{2D0C7CB7-B9B6-449B-9F18-EF72A7753116}"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7F35A-66D0-4AFD-BE0E-8C2ACE3EF68A}">
      <dsp:nvSpPr>
        <dsp:cNvPr id="0" name=""/>
        <dsp:cNvSpPr/>
      </dsp:nvSpPr>
      <dsp:spPr>
        <a:xfrm>
          <a:off x="1698484" y="1403741"/>
          <a:ext cx="1784216" cy="1543419"/>
        </a:xfrm>
        <a:prstGeom prst="hexagon">
          <a:avLst>
            <a:gd name="adj" fmla="val 2857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a:t>Lorem Ipsum</a:t>
          </a:r>
        </a:p>
      </dsp:txBody>
      <dsp:txXfrm>
        <a:off x="1994154" y="1659507"/>
        <a:ext cx="1192876" cy="1031887"/>
      </dsp:txXfrm>
    </dsp:sp>
    <dsp:sp modelId="{F40BF0CE-9C17-42E8-8E7B-F0A72D3A1354}">
      <dsp:nvSpPr>
        <dsp:cNvPr id="0" name=""/>
        <dsp:cNvSpPr/>
      </dsp:nvSpPr>
      <dsp:spPr>
        <a:xfrm>
          <a:off x="2815746" y="665319"/>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E3E8989-B856-4E14-81CF-B5BF6A3D60A8}">
      <dsp:nvSpPr>
        <dsp:cNvPr id="0" name=""/>
        <dsp:cNvSpPr/>
      </dsp:nvSpPr>
      <dsp:spPr>
        <a:xfrm>
          <a:off x="1862836" y="0"/>
          <a:ext cx="1462152" cy="1264933"/>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01</a:t>
          </a:r>
        </a:p>
      </dsp:txBody>
      <dsp:txXfrm>
        <a:off x="2105146" y="209626"/>
        <a:ext cx="977532" cy="845681"/>
      </dsp:txXfrm>
    </dsp:sp>
    <dsp:sp modelId="{91FBBBBD-C6EE-4E34-AC69-8084EDDB8DAA}">
      <dsp:nvSpPr>
        <dsp:cNvPr id="0" name=""/>
        <dsp:cNvSpPr/>
      </dsp:nvSpPr>
      <dsp:spPr>
        <a:xfrm>
          <a:off x="3601399" y="1749673"/>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4C40AC4-62A5-4088-91FD-FD0C41DEE7F5}">
      <dsp:nvSpPr>
        <dsp:cNvPr id="0" name=""/>
        <dsp:cNvSpPr/>
      </dsp:nvSpPr>
      <dsp:spPr>
        <a:xfrm>
          <a:off x="3203800" y="778019"/>
          <a:ext cx="1462152" cy="1264933"/>
        </a:xfrm>
        <a:prstGeom prst="hexagon">
          <a:avLst>
            <a:gd name="adj" fmla="val 28570"/>
            <a:gd name="vf" fmla="val 1154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02</a:t>
          </a:r>
        </a:p>
      </dsp:txBody>
      <dsp:txXfrm>
        <a:off x="3446110" y="987645"/>
        <a:ext cx="977532" cy="845681"/>
      </dsp:txXfrm>
    </dsp:sp>
    <dsp:sp modelId="{E8CB5FAD-C848-43A5-8333-A67F3B466693}">
      <dsp:nvSpPr>
        <dsp:cNvPr id="0" name=""/>
        <dsp:cNvSpPr/>
      </dsp:nvSpPr>
      <dsp:spPr>
        <a:xfrm>
          <a:off x="3055634" y="2973704"/>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92DABEA-DD98-4CE4-8573-E39651C82A1E}">
      <dsp:nvSpPr>
        <dsp:cNvPr id="0" name=""/>
        <dsp:cNvSpPr/>
      </dsp:nvSpPr>
      <dsp:spPr>
        <a:xfrm>
          <a:off x="3203800" y="2307514"/>
          <a:ext cx="1462152" cy="1264933"/>
        </a:xfrm>
        <a:prstGeom prst="hexagon">
          <a:avLst>
            <a:gd name="adj" fmla="val 2857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03</a:t>
          </a:r>
        </a:p>
      </dsp:txBody>
      <dsp:txXfrm>
        <a:off x="3446110" y="2517140"/>
        <a:ext cx="977532" cy="845681"/>
      </dsp:txXfrm>
    </dsp:sp>
    <dsp:sp modelId="{DB5356A7-435E-4052-8947-343DB57A8EA4}">
      <dsp:nvSpPr>
        <dsp:cNvPr id="0" name=""/>
        <dsp:cNvSpPr/>
      </dsp:nvSpPr>
      <dsp:spPr>
        <a:xfrm>
          <a:off x="1701804" y="3100763"/>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F8E3616-4309-43A1-A9B6-A0E0B031B90B}">
      <dsp:nvSpPr>
        <dsp:cNvPr id="0" name=""/>
        <dsp:cNvSpPr/>
      </dsp:nvSpPr>
      <dsp:spPr>
        <a:xfrm>
          <a:off x="1862836" y="3086404"/>
          <a:ext cx="1462152" cy="1264933"/>
        </a:xfrm>
        <a:prstGeom prst="hexagon">
          <a:avLst>
            <a:gd name="adj" fmla="val 28570"/>
            <a:gd name="vf" fmla="val 11547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04</a:t>
          </a:r>
        </a:p>
      </dsp:txBody>
      <dsp:txXfrm>
        <a:off x="2105146" y="3296030"/>
        <a:ext cx="977532" cy="845681"/>
      </dsp:txXfrm>
    </dsp:sp>
    <dsp:sp modelId="{B2416CB1-D1C2-49CD-B62B-C8DDBB8108CA}">
      <dsp:nvSpPr>
        <dsp:cNvPr id="0" name=""/>
        <dsp:cNvSpPr/>
      </dsp:nvSpPr>
      <dsp:spPr>
        <a:xfrm>
          <a:off x="903285" y="2016845"/>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5139858-6DD5-4561-9F9E-C17A496B8102}">
      <dsp:nvSpPr>
        <dsp:cNvPr id="0" name=""/>
        <dsp:cNvSpPr/>
      </dsp:nvSpPr>
      <dsp:spPr>
        <a:xfrm>
          <a:off x="515646" y="2308384"/>
          <a:ext cx="1462152" cy="1264933"/>
        </a:xfrm>
        <a:prstGeom prst="hexagon">
          <a:avLst>
            <a:gd name="adj" fmla="val 28570"/>
            <a:gd name="vf" fmla="val 11547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05</a:t>
          </a:r>
        </a:p>
      </dsp:txBody>
      <dsp:txXfrm>
        <a:off x="757956" y="2518010"/>
        <a:ext cx="977532" cy="845681"/>
      </dsp:txXfrm>
    </dsp:sp>
    <dsp:sp modelId="{2D0C7CB7-B9B6-449B-9F18-EF72A7753116}">
      <dsp:nvSpPr>
        <dsp:cNvPr id="0" name=""/>
        <dsp:cNvSpPr/>
      </dsp:nvSpPr>
      <dsp:spPr>
        <a:xfrm>
          <a:off x="515646" y="776278"/>
          <a:ext cx="1462152" cy="1264933"/>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06</a:t>
          </a:r>
        </a:p>
      </dsp:txBody>
      <dsp:txXfrm>
        <a:off x="757956" y="985904"/>
        <a:ext cx="977532" cy="845681"/>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2/6/2021</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‹N°›</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2/6/2021</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‹N°›</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Page d’accueil</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523439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999999"/>
                </a:solidFill>
                <a:effectLst/>
                <a:latin typeface="PT Sans"/>
              </a:rPr>
              <a:t>Avant d’effectuer une action, l’application prend un instantané (snapshot) du dernier état des objets. Il peut être utilisé plus tard pour rétablir les objets dans leur ancien état.</a:t>
            </a:r>
            <a:endParaRPr lang="fr-FR" i="0"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10</a:t>
            </a:fld>
            <a:endParaRPr lang="en-US"/>
          </a:p>
        </p:txBody>
      </p:sp>
    </p:spTree>
    <p:extLst>
      <p:ext uri="{BB962C8B-B14F-4D97-AF65-F5344CB8AC3E}">
        <p14:creationId xmlns:p14="http://schemas.microsoft.com/office/powerpoint/2010/main" val="324157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444444"/>
                </a:solidFill>
                <a:effectLst/>
                <a:latin typeface="PT Sans"/>
              </a:rPr>
              <a:t>Comment va-t-on s’y prendre pour les créer ? On va devoir parcourir tous les attributs d’un objet et copier leurs valeurs quelque part. Ca ne fonctionnera que si le contenu de l’objet ne possède pas trop de restrictions, donc compte tenu du principe d’encapsulation c’est compliqué. Malheureusement, la plupart des attributs d’un objet sont privés.</a:t>
            </a:r>
          </a:p>
          <a:p>
            <a:endParaRPr lang="fr-FR" b="0" i="0" noProof="0" dirty="0">
              <a:solidFill>
                <a:srgbClr val="444444"/>
              </a:solidFill>
              <a:effectLst/>
              <a:latin typeface="PT Sans"/>
            </a:endParaRPr>
          </a:p>
          <a:p>
            <a:r>
              <a:rPr lang="fr-FR" b="0" i="0" noProof="0" dirty="0">
                <a:solidFill>
                  <a:srgbClr val="444444"/>
                </a:solidFill>
                <a:effectLst/>
                <a:latin typeface="PT Sans"/>
              </a:rPr>
              <a:t>Et quand bien même, admettons que nous laissions tout en public, m</a:t>
            </a:r>
            <a:r>
              <a:rPr lang="fr-FR" b="0" i="0" dirty="0" err="1">
                <a:solidFill>
                  <a:srgbClr val="444444"/>
                </a:solidFill>
                <a:effectLst/>
                <a:latin typeface="PT Sans"/>
              </a:rPr>
              <a:t>ême</a:t>
            </a:r>
            <a:r>
              <a:rPr lang="fr-FR" b="0" i="0" dirty="0">
                <a:solidFill>
                  <a:srgbClr val="444444"/>
                </a:solidFill>
                <a:effectLst/>
                <a:latin typeface="PT Sans"/>
              </a:rPr>
              <a:t> si cette approche nous permet de produire des sortes de photos de l’état des objets à volonté, d’autres problèmes demeurent. Dans le futur, si on décide de refactoriser certaines classes de l’éditeur, ou même d’ajouter ou de supprimer certains attributs. Cela semble facile à première vue, mais on va devoir également modifier les classes qui ont la responsabilité de créer la copie de l’état des objets concernés.</a:t>
            </a:r>
            <a:endParaRPr lang="fr-FR" i="0"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11</a:t>
            </a:fld>
            <a:endParaRPr lang="en-US"/>
          </a:p>
        </p:txBody>
      </p:sp>
    </p:spTree>
    <p:extLst>
      <p:ext uri="{BB962C8B-B14F-4D97-AF65-F5344CB8AC3E}">
        <p14:creationId xmlns:p14="http://schemas.microsoft.com/office/powerpoint/2010/main" val="223069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b="0" i="0" dirty="0">
                <a:solidFill>
                  <a:srgbClr val="444444"/>
                </a:solidFill>
                <a:effectLst/>
                <a:latin typeface="PT Sans"/>
              </a:rPr>
              <a:t>Mais ce n’est pas tout ! Regardons un peu du côté des snapshot de l’état de l’éditeur. Quel genre de données contiennent-elles ? Pour prendre une photo, on doit récupérer un certain nombre de valeurs et les mettre dans un conteneur.</a:t>
            </a:r>
          </a:p>
          <a:p>
            <a:pPr algn="l"/>
            <a:endParaRPr lang="fr-FR" b="0" i="0" dirty="0">
              <a:solidFill>
                <a:srgbClr val="444444"/>
              </a:solidFill>
              <a:effectLst/>
              <a:latin typeface="PT Sans"/>
            </a:endParaRPr>
          </a:p>
          <a:p>
            <a:pPr algn="l"/>
            <a:r>
              <a:rPr lang="fr-FR" b="0" i="0" dirty="0">
                <a:solidFill>
                  <a:srgbClr val="444444"/>
                </a:solidFill>
                <a:effectLst/>
                <a:latin typeface="PT Sans"/>
              </a:rPr>
              <a:t>On voudra aussi stocker ces conteneurs dans une liste qui représente l’historique. Pour permettre à d’autres objets de lire et d’écrire les données d’un conteneur, on va devoir rendre ses attributs publics, ce qui exposerait les états de l’objet copié, qu’ils soient privés ou non. </a:t>
            </a:r>
          </a:p>
          <a:p>
            <a:pPr algn="l"/>
            <a:endParaRPr lang="fr-FR" b="0" i="0" dirty="0">
              <a:solidFill>
                <a:srgbClr val="444444"/>
              </a:solidFill>
              <a:effectLst/>
              <a:latin typeface="PT Sans"/>
            </a:endParaRPr>
          </a:p>
          <a:p>
            <a:pPr algn="l"/>
            <a:r>
              <a:rPr lang="fr-FR" b="0" i="0" dirty="0">
                <a:solidFill>
                  <a:srgbClr val="444444"/>
                </a:solidFill>
                <a:effectLst/>
                <a:latin typeface="PT Sans"/>
              </a:rPr>
              <a:t>Nous sommes donc dans une sorte d’impasse : soit on expose tous les détails d’une classe, ce qui les rend trop fragiles, soit on restreint l’accès à leur état, ce qui empêche de prendre des instantanés. Dispose-t-on d’une autre technique pour implémenter un « annuler » ?</a:t>
            </a:r>
          </a:p>
          <a:p>
            <a:endParaRPr lang="fr-FR" i="0"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12</a:t>
            </a:fld>
            <a:endParaRPr lang="en-US"/>
          </a:p>
        </p:txBody>
      </p:sp>
    </p:spTree>
    <p:extLst>
      <p:ext uri="{BB962C8B-B14F-4D97-AF65-F5344CB8AC3E}">
        <p14:creationId xmlns:p14="http://schemas.microsoft.com/office/powerpoint/2010/main" val="3034728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Nous allons donc aborder les solutions plus tard dans la présentation !</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13</a:t>
            </a:fld>
            <a:endParaRPr lang="en-US"/>
          </a:p>
        </p:txBody>
      </p:sp>
    </p:spTree>
    <p:extLst>
      <p:ext uri="{BB962C8B-B14F-4D97-AF65-F5344CB8AC3E}">
        <p14:creationId xmlns:p14="http://schemas.microsoft.com/office/powerpoint/2010/main" val="351944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Chapitre 2 : Présentation du pattern command</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14</a:t>
            </a:fld>
            <a:endParaRPr lang="en-US"/>
          </a:p>
        </p:txBody>
      </p:sp>
    </p:spTree>
    <p:extLst>
      <p:ext uri="{BB962C8B-B14F-4D97-AF65-F5344CB8AC3E}">
        <p14:creationId xmlns:p14="http://schemas.microsoft.com/office/powerpoint/2010/main" val="590651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Le pattern command est un pattern de type comportemental qui encapsule la notion d'invocation. Il permet de séparer complètement le code initiateur de l'action, du code de l'action elle-même</a:t>
            </a:r>
          </a:p>
          <a:p>
            <a:endParaRPr lang="fr-FR" noProof="0" dirty="0"/>
          </a:p>
          <a:p>
            <a:r>
              <a:rPr lang="fr-FR" noProof="0" dirty="0"/>
              <a:t>Ce pattern est souvent utilisé dans les interfaces graphiques où, par exemple, un élément de menu peut être connecté à différentes Commandes de façon que l'objet d'élément de menu n'ait pas besoin de connaître les détails de l'action effectuée par la Commande.</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15</a:t>
            </a:fld>
            <a:endParaRPr lang="en-US"/>
          </a:p>
        </p:txBody>
      </p:sp>
    </p:spTree>
    <p:extLst>
      <p:ext uri="{BB962C8B-B14F-4D97-AF65-F5344CB8AC3E}">
        <p14:creationId xmlns:p14="http://schemas.microsoft.com/office/powerpoint/2010/main" val="4210673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b="0" i="0" dirty="0">
                <a:solidFill>
                  <a:srgbClr val="454C55"/>
                </a:solidFill>
                <a:effectLst/>
                <a:latin typeface="Open Sans"/>
              </a:rPr>
              <a:t>Quand on conçoit une application on a souvent besoin d’émettre des requêtes sur des objets métier, sans forcement </a:t>
            </a:r>
          </a:p>
          <a:p>
            <a:pPr algn="l"/>
            <a:endParaRPr lang="fr-FR" b="0" i="0" dirty="0">
              <a:solidFill>
                <a:srgbClr val="454C55"/>
              </a:solidFill>
              <a:effectLst/>
              <a:latin typeface="Open Sans"/>
            </a:endParaRPr>
          </a:p>
          <a:p>
            <a:pPr algn="l"/>
            <a:r>
              <a:rPr lang="fr-FR" b="0" i="0" dirty="0">
                <a:solidFill>
                  <a:srgbClr val="454C55"/>
                </a:solidFill>
                <a:effectLst/>
                <a:latin typeface="Open Sans"/>
              </a:rPr>
              <a:t>C'est ici que le Command Pattern va jouer son rôle, puisque il va encapsuler les requêtes.</a:t>
            </a:r>
          </a:p>
          <a:p>
            <a:pPr algn="l"/>
            <a:endParaRPr lang="fr-FR" b="0" i="0" dirty="0">
              <a:solidFill>
                <a:srgbClr val="454C55"/>
              </a:solidFill>
              <a:effectLst/>
              <a:latin typeface="Open Sans"/>
            </a:endParaRPr>
          </a:p>
          <a:p>
            <a:pPr algn="l"/>
            <a:r>
              <a:rPr lang="fr-FR" b="0" i="1" dirty="0">
                <a:solidFill>
                  <a:srgbClr val="454C55"/>
                </a:solidFill>
                <a:effectLst/>
                <a:latin typeface="Open Sans"/>
              </a:rPr>
              <a:t>Petit rappel :</a:t>
            </a:r>
            <a:r>
              <a:rPr lang="fr-FR" b="0" i="0" dirty="0">
                <a:solidFill>
                  <a:srgbClr val="454C55"/>
                </a:solidFill>
                <a:effectLst/>
                <a:latin typeface="Open Sans"/>
              </a:rPr>
              <a:t> l’encapsulation en langage orienté objet consiste à cacher l'implémentation de l'objet, en empêchant l'accès aux données par un autre moyen que les services proposés. L'encapsulation permet donc de garantir l'intégrité des données contenues dans l'objet. C'est l'un des principes les plus importants en POO</a:t>
            </a:r>
          </a:p>
          <a:p>
            <a:pPr algn="l"/>
            <a:endParaRPr lang="fr-FR" b="0" i="0" dirty="0">
              <a:solidFill>
                <a:srgbClr val="454C55"/>
              </a:solidFill>
              <a:effectLst/>
              <a:latin typeface="Open Sans"/>
            </a:endParaRPr>
          </a:p>
          <a:p>
            <a:pPr algn="l"/>
            <a:r>
              <a:rPr lang="fr-FR" b="0" i="0" dirty="0">
                <a:solidFill>
                  <a:srgbClr val="454C55"/>
                </a:solidFill>
                <a:effectLst/>
                <a:latin typeface="Open Sans"/>
              </a:rPr>
              <a:t>Ce pattern permet en premier lieu, d'apporter une sécurité dans les applications, grâce à cette fameuse encapsulation. Mais il permet aussi supprimer toutes duplications de code, au moyen d'une abstraction qui va lui permettre de fonctionner sans connaître l'objet cible ! Plus d'abstraction permet donc une meilleure maintenance du code, permettant de facilement le modifier ou l'étendre.</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16</a:t>
            </a:fld>
            <a:endParaRPr lang="en-US"/>
          </a:p>
        </p:txBody>
      </p:sp>
    </p:spTree>
    <p:extLst>
      <p:ext uri="{BB962C8B-B14F-4D97-AF65-F5344CB8AC3E}">
        <p14:creationId xmlns:p14="http://schemas.microsoft.com/office/powerpoint/2010/main" val="294040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fr-FR" b="1" i="0" noProof="0" dirty="0">
                <a:solidFill>
                  <a:srgbClr val="212529"/>
                </a:solidFill>
                <a:effectLst/>
                <a:latin typeface="-apple-system"/>
              </a:rPr>
              <a:t> Command</a:t>
            </a:r>
            <a:endParaRPr lang="fr-FR" b="0" i="0" noProof="0" dirty="0">
              <a:solidFill>
                <a:srgbClr val="212529"/>
              </a:solidFill>
              <a:effectLst/>
              <a:latin typeface="-apple-system"/>
            </a:endParaRPr>
          </a:p>
          <a:p>
            <a:pPr algn="l">
              <a:buFont typeface="Arial" panose="020B0604020202020204" pitchFamily="34" charset="0"/>
              <a:buNone/>
            </a:pPr>
            <a:r>
              <a:rPr lang="fr-FR" b="0" i="0" noProof="0" dirty="0">
                <a:solidFill>
                  <a:srgbClr val="212529"/>
                </a:solidFill>
                <a:effectLst/>
                <a:latin typeface="-apple-system"/>
              </a:rPr>
              <a:t>Déclaration de l’interface pour l’exécution de la commande</a:t>
            </a:r>
          </a:p>
          <a:p>
            <a:pPr algn="l">
              <a:buFont typeface="Arial" panose="020B0604020202020204" pitchFamily="34" charset="0"/>
              <a:buChar char="•"/>
            </a:pPr>
            <a:endParaRPr lang="fr-FR" b="0" i="0" noProof="0" dirty="0">
              <a:solidFill>
                <a:srgbClr val="212529"/>
              </a:solidFill>
              <a:effectLst/>
              <a:latin typeface="-apple-system"/>
            </a:endParaRPr>
          </a:p>
          <a:p>
            <a:pPr algn="l">
              <a:buFont typeface="Arial" panose="020B0604020202020204" pitchFamily="34" charset="0"/>
              <a:buChar char="•"/>
            </a:pPr>
            <a:r>
              <a:rPr lang="fr-FR" b="1" i="0" noProof="0" dirty="0">
                <a:solidFill>
                  <a:srgbClr val="212529"/>
                </a:solidFill>
                <a:effectLst/>
                <a:latin typeface="-apple-system"/>
              </a:rPr>
              <a:t> </a:t>
            </a:r>
            <a:r>
              <a:rPr lang="fr-FR" b="1" i="0" noProof="0" dirty="0" err="1">
                <a:solidFill>
                  <a:srgbClr val="212529"/>
                </a:solidFill>
                <a:effectLst/>
                <a:latin typeface="-apple-system"/>
              </a:rPr>
              <a:t>Concrete</a:t>
            </a:r>
            <a:r>
              <a:rPr lang="fr-FR" b="1" i="0" noProof="0" dirty="0">
                <a:solidFill>
                  <a:srgbClr val="212529"/>
                </a:solidFill>
                <a:effectLst/>
                <a:latin typeface="-apple-system"/>
              </a:rPr>
              <a:t> Command</a:t>
            </a:r>
            <a:r>
              <a:rPr lang="fr-FR" b="0" i="0" noProof="0" dirty="0">
                <a:solidFill>
                  <a:srgbClr val="212529"/>
                </a:solidFill>
                <a:effectLst/>
                <a:latin typeface="-apple-system"/>
              </a:rPr>
              <a:t> </a:t>
            </a:r>
          </a:p>
          <a:p>
            <a:pPr algn="l">
              <a:buFont typeface="Arial" panose="020B0604020202020204" pitchFamily="34" charset="0"/>
              <a:buNone/>
            </a:pPr>
            <a:r>
              <a:rPr lang="fr-FR" b="0" i="0" noProof="0" dirty="0">
                <a:solidFill>
                  <a:srgbClr val="212529"/>
                </a:solidFill>
                <a:effectLst/>
                <a:latin typeface="-apple-system"/>
              </a:rPr>
              <a:t>C’est la classe qui définit la liaison entre un objet </a:t>
            </a:r>
            <a:r>
              <a:rPr lang="fr-FR" b="0" i="0" noProof="0" dirty="0" err="1">
                <a:solidFill>
                  <a:srgbClr val="212529"/>
                </a:solidFill>
                <a:effectLst/>
                <a:latin typeface="-apple-system"/>
              </a:rPr>
              <a:t>Receiver</a:t>
            </a:r>
            <a:r>
              <a:rPr lang="fr-FR" b="0" i="0" noProof="0" dirty="0">
                <a:solidFill>
                  <a:srgbClr val="212529"/>
                </a:solidFill>
                <a:effectLst/>
                <a:latin typeface="-apple-system"/>
              </a:rPr>
              <a:t> et une action invoquée par l’</a:t>
            </a:r>
            <a:r>
              <a:rPr lang="fr-FR" b="0" i="0" noProof="0" dirty="0" err="1">
                <a:solidFill>
                  <a:srgbClr val="212529"/>
                </a:solidFill>
                <a:effectLst/>
                <a:latin typeface="-apple-system"/>
              </a:rPr>
              <a:t>Invoker</a:t>
            </a:r>
            <a:endParaRPr lang="fr-FR" b="0" i="0" noProof="0" dirty="0">
              <a:solidFill>
                <a:srgbClr val="212529"/>
              </a:solidFill>
              <a:effectLst/>
              <a:latin typeface="-apple-system"/>
            </a:endParaRPr>
          </a:p>
          <a:p>
            <a:pPr algn="l">
              <a:buFont typeface="Arial" panose="020B0604020202020204" pitchFamily="34" charset="0"/>
              <a:buChar char="•"/>
            </a:pPr>
            <a:endParaRPr lang="fr-FR" b="0" i="0" noProof="0" dirty="0">
              <a:solidFill>
                <a:srgbClr val="212529"/>
              </a:solidFill>
              <a:effectLst/>
              <a:latin typeface="-apple-system"/>
            </a:endParaRPr>
          </a:p>
          <a:p>
            <a:pPr algn="l">
              <a:buFont typeface="Arial" panose="020B0604020202020204" pitchFamily="34" charset="0"/>
              <a:buChar char="•"/>
            </a:pPr>
            <a:r>
              <a:rPr lang="fr-FR" b="1" i="0" noProof="0" dirty="0">
                <a:solidFill>
                  <a:srgbClr val="212529"/>
                </a:solidFill>
                <a:effectLst/>
                <a:latin typeface="-apple-system"/>
              </a:rPr>
              <a:t> </a:t>
            </a:r>
            <a:r>
              <a:rPr lang="fr-FR" b="1" i="0" noProof="0" dirty="0" err="1">
                <a:solidFill>
                  <a:srgbClr val="212529"/>
                </a:solidFill>
                <a:effectLst/>
                <a:latin typeface="-apple-system"/>
              </a:rPr>
              <a:t>Invoker</a:t>
            </a:r>
            <a:endParaRPr lang="fr-FR" b="1" i="0" noProof="0" dirty="0">
              <a:solidFill>
                <a:srgbClr val="212529"/>
              </a:solidFill>
              <a:effectLst/>
              <a:latin typeface="-apple-system"/>
            </a:endParaRPr>
          </a:p>
          <a:p>
            <a:pPr algn="l">
              <a:buFont typeface="Arial" panose="020B0604020202020204" pitchFamily="34" charset="0"/>
              <a:buNone/>
            </a:pPr>
            <a:r>
              <a:rPr lang="fr-FR" b="0" i="0" noProof="0" dirty="0">
                <a:solidFill>
                  <a:srgbClr val="212529"/>
                </a:solidFill>
                <a:effectLst/>
                <a:latin typeface="-apple-system"/>
              </a:rPr>
              <a:t>C’est la classe qui va demander à la commande d’encapsuler la requête</a:t>
            </a:r>
          </a:p>
          <a:p>
            <a:pPr algn="l">
              <a:buFont typeface="Arial" panose="020B0604020202020204" pitchFamily="34" charset="0"/>
              <a:buNone/>
            </a:pPr>
            <a:endParaRPr lang="fr-FR" b="0" i="0" noProof="0" dirty="0">
              <a:solidFill>
                <a:srgbClr val="212529"/>
              </a:solidFill>
              <a:effectLst/>
              <a:latin typeface="-apple-system"/>
            </a:endParaRPr>
          </a:p>
          <a:p>
            <a:pPr algn="l">
              <a:buFont typeface="Arial" panose="020B0604020202020204" pitchFamily="34" charset="0"/>
              <a:buChar char="•"/>
            </a:pPr>
            <a:r>
              <a:rPr lang="fr-FR" b="1" i="0" noProof="0" dirty="0">
                <a:solidFill>
                  <a:srgbClr val="212529"/>
                </a:solidFill>
                <a:effectLst/>
                <a:latin typeface="-apple-system"/>
              </a:rPr>
              <a:t> </a:t>
            </a:r>
            <a:r>
              <a:rPr lang="fr-FR" b="1" i="0" noProof="0" dirty="0" err="1">
                <a:solidFill>
                  <a:srgbClr val="212529"/>
                </a:solidFill>
                <a:effectLst/>
                <a:latin typeface="-apple-system"/>
              </a:rPr>
              <a:t>Receiver</a:t>
            </a:r>
            <a:endParaRPr lang="fr-FR" b="1" i="0" noProof="0" dirty="0">
              <a:solidFill>
                <a:srgbClr val="212529"/>
              </a:solidFill>
              <a:effectLst/>
              <a:latin typeface="-apple-system"/>
            </a:endParaRPr>
          </a:p>
          <a:p>
            <a:pPr algn="l">
              <a:buFont typeface="Arial" panose="020B0604020202020204" pitchFamily="34" charset="0"/>
              <a:buNone/>
            </a:pPr>
            <a:r>
              <a:rPr lang="fr-FR" b="0" i="0" noProof="0" dirty="0">
                <a:solidFill>
                  <a:srgbClr val="212529"/>
                </a:solidFill>
                <a:effectLst/>
                <a:latin typeface="-apple-system"/>
              </a:rPr>
              <a:t>C’est la classe métier sur laquelle les calculs vont être effectués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17</a:t>
            </a:fld>
            <a:endParaRPr lang="en-US"/>
          </a:p>
        </p:txBody>
      </p:sp>
    </p:spTree>
    <p:extLst>
      <p:ext uri="{BB962C8B-B14F-4D97-AF65-F5344CB8AC3E}">
        <p14:creationId xmlns:p14="http://schemas.microsoft.com/office/powerpoint/2010/main" val="4244577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fr-FR" b="0" i="0" dirty="0">
                <a:solidFill>
                  <a:srgbClr val="444444"/>
                </a:solidFill>
                <a:effectLst/>
                <a:latin typeface="PT Sans"/>
              </a:rPr>
              <a:t> </a:t>
            </a:r>
            <a:r>
              <a:rPr lang="fr-FR" b="1" i="0" dirty="0">
                <a:solidFill>
                  <a:srgbClr val="444444"/>
                </a:solidFill>
                <a:effectLst/>
                <a:latin typeface="PT Sans"/>
              </a:rPr>
              <a:t>Principe de responsabilité unique</a:t>
            </a:r>
          </a:p>
          <a:p>
            <a:pPr algn="l">
              <a:buFont typeface="Arial" panose="020B0604020202020204" pitchFamily="34" charset="0"/>
              <a:buNone/>
            </a:pPr>
            <a:r>
              <a:rPr lang="fr-FR" b="0" i="0" dirty="0">
                <a:solidFill>
                  <a:srgbClr val="444444"/>
                </a:solidFill>
                <a:effectLst/>
                <a:latin typeface="PT Sans"/>
              </a:rPr>
              <a:t>On peut découpler les classes qui appellent des traitements, de celles qui les exécutent.</a:t>
            </a:r>
          </a:p>
          <a:p>
            <a:pPr algn="l">
              <a:buFont typeface="Arial" panose="020B0604020202020204" pitchFamily="34" charset="0"/>
              <a:buNone/>
            </a:pPr>
            <a:endParaRPr lang="fr-FR" b="0" i="0" dirty="0">
              <a:solidFill>
                <a:srgbClr val="444444"/>
              </a:solidFill>
              <a:effectLst/>
              <a:latin typeface="PT Sans"/>
            </a:endParaRPr>
          </a:p>
          <a:p>
            <a:pPr algn="l">
              <a:buFont typeface="Arial" panose="020B0604020202020204" pitchFamily="34" charset="0"/>
              <a:buChar char="•"/>
            </a:pPr>
            <a:r>
              <a:rPr lang="fr-FR" b="0" i="0" dirty="0">
                <a:solidFill>
                  <a:srgbClr val="444444"/>
                </a:solidFill>
                <a:effectLst/>
                <a:latin typeface="PT Sans"/>
              </a:rPr>
              <a:t> </a:t>
            </a:r>
            <a:r>
              <a:rPr lang="fr-FR" b="1" i="0" dirty="0">
                <a:solidFill>
                  <a:srgbClr val="444444"/>
                </a:solidFill>
                <a:effectLst/>
                <a:latin typeface="PT Sans"/>
              </a:rPr>
              <a:t>Principe open/</a:t>
            </a:r>
            <a:r>
              <a:rPr lang="fr-FR" b="1" i="0" dirty="0" err="1">
                <a:solidFill>
                  <a:srgbClr val="444444"/>
                </a:solidFill>
                <a:effectLst/>
                <a:latin typeface="PT Sans"/>
              </a:rPr>
              <a:t>closed</a:t>
            </a:r>
            <a:r>
              <a:rPr lang="fr-FR" b="1" i="0" dirty="0">
                <a:solidFill>
                  <a:srgbClr val="444444"/>
                </a:solidFill>
                <a:effectLst/>
                <a:latin typeface="PT Sans"/>
              </a:rPr>
              <a:t> respecté</a:t>
            </a:r>
          </a:p>
          <a:p>
            <a:pPr algn="l">
              <a:buFont typeface="Arial" panose="020B0604020202020204" pitchFamily="34" charset="0"/>
              <a:buNone/>
            </a:pPr>
            <a:r>
              <a:rPr lang="fr-FR" b="0" i="0" dirty="0">
                <a:solidFill>
                  <a:srgbClr val="444444"/>
                </a:solidFill>
                <a:effectLst/>
                <a:latin typeface="PT Sans"/>
              </a:rPr>
              <a:t>On peut ajouter de nouvelles commandes dans le programme sans casser le code existant</a:t>
            </a:r>
          </a:p>
          <a:p>
            <a:pPr algn="l">
              <a:buFont typeface="Arial" panose="020B0604020202020204" pitchFamily="34" charset="0"/>
              <a:buNone/>
            </a:pPr>
            <a:endParaRPr lang="fr-FR" b="0" i="0" dirty="0">
              <a:solidFill>
                <a:srgbClr val="444444"/>
              </a:solidFill>
              <a:effectLst/>
              <a:latin typeface="PT Sans"/>
            </a:endParaRPr>
          </a:p>
          <a:p>
            <a:pPr algn="l">
              <a:buFont typeface="Arial" panose="020B0604020202020204" pitchFamily="34" charset="0"/>
              <a:buChar char="•"/>
            </a:pPr>
            <a:r>
              <a:rPr lang="fr-FR" b="1" i="0" dirty="0">
                <a:solidFill>
                  <a:srgbClr val="444444"/>
                </a:solidFill>
                <a:effectLst/>
                <a:latin typeface="PT Sans"/>
              </a:rPr>
              <a:t> Vous pouvez mettre en place une fonctionnalité annuler-rétablir</a:t>
            </a:r>
          </a:p>
          <a:p>
            <a:pPr algn="l">
              <a:buFont typeface="Arial" panose="020B0604020202020204" pitchFamily="34" charset="0"/>
              <a:buNone/>
            </a:pPr>
            <a:endParaRPr lang="fr-FR" b="0" i="0" dirty="0">
              <a:solidFill>
                <a:srgbClr val="444444"/>
              </a:solidFill>
              <a:effectLst/>
              <a:latin typeface="PT Sans"/>
            </a:endParaRPr>
          </a:p>
          <a:p>
            <a:pPr algn="l">
              <a:buFont typeface="Arial" panose="020B0604020202020204" pitchFamily="34" charset="0"/>
              <a:buChar char="•"/>
            </a:pPr>
            <a:r>
              <a:rPr lang="fr-FR" b="1" i="0" dirty="0">
                <a:solidFill>
                  <a:srgbClr val="444444"/>
                </a:solidFill>
                <a:effectLst/>
                <a:latin typeface="PT Sans"/>
              </a:rPr>
              <a:t> Possibilité de mise en file d’attente</a:t>
            </a:r>
          </a:p>
          <a:p>
            <a:pPr algn="l">
              <a:buFont typeface="Arial" panose="020B0604020202020204" pitchFamily="34" charset="0"/>
              <a:buNone/>
            </a:pPr>
            <a:r>
              <a:rPr lang="fr-FR" b="0" i="0" dirty="0">
                <a:solidFill>
                  <a:srgbClr val="444444"/>
                </a:solidFill>
                <a:effectLst/>
                <a:latin typeface="PT Sans"/>
              </a:rPr>
              <a:t>On peut imaginer différer l’exécution de nos traitements (pour prioriser les plus importants avant par exemple)</a:t>
            </a:r>
          </a:p>
          <a:p>
            <a:pPr algn="l">
              <a:buFont typeface="Arial" panose="020B0604020202020204" pitchFamily="34" charset="0"/>
              <a:buChar char="•"/>
            </a:pPr>
            <a:endParaRPr lang="fr-FR" b="0" i="0" dirty="0">
              <a:solidFill>
                <a:srgbClr val="444444"/>
              </a:solidFill>
              <a:effectLst/>
              <a:latin typeface="PT Sans"/>
            </a:endParaRPr>
          </a:p>
          <a:p>
            <a:pPr marL="0" marR="0" lvl="0" indent="0" algn="l" defTabSz="91435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1" i="0" dirty="0">
                <a:solidFill>
                  <a:srgbClr val="444444"/>
                </a:solidFill>
                <a:effectLst/>
                <a:latin typeface="PT Sans"/>
              </a:rPr>
              <a:t> </a:t>
            </a:r>
            <a:r>
              <a:rPr lang="fr-FR" b="1" dirty="0"/>
              <a:t>Complexité d’implémentation </a:t>
            </a:r>
            <a:r>
              <a:rPr lang="fr-FR" b="1" i="0" dirty="0">
                <a:solidFill>
                  <a:srgbClr val="444444"/>
                </a:solidFill>
                <a:effectLst/>
                <a:latin typeface="PT Sans"/>
              </a:rPr>
              <a:t> </a:t>
            </a:r>
          </a:p>
          <a:p>
            <a:pPr algn="l">
              <a:buFont typeface="Arial" panose="020B0604020202020204" pitchFamily="34" charset="0"/>
              <a:buNone/>
            </a:pPr>
            <a:r>
              <a:rPr lang="fr-FR" b="0" i="0" dirty="0">
                <a:solidFill>
                  <a:srgbClr val="444444"/>
                </a:solidFill>
                <a:effectLst/>
                <a:latin typeface="PT Sans"/>
              </a:rPr>
              <a:t>Le code peut devenir plus compliqué, car on peut créer une nouvelle couche entre les demandeurs et les récepteurs.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18</a:t>
            </a:fld>
            <a:endParaRPr lang="en-US"/>
          </a:p>
        </p:txBody>
      </p:sp>
    </p:spTree>
    <p:extLst>
      <p:ext uri="{BB962C8B-B14F-4D97-AF65-F5344CB8AC3E}">
        <p14:creationId xmlns:p14="http://schemas.microsoft.com/office/powerpoint/2010/main" val="3712232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fr-FR" noProof="0" dirty="0"/>
              <a:t>Chapitre 3 : Présentation du pattern Memento</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19</a:t>
            </a:fld>
            <a:endParaRPr lang="en-US"/>
          </a:p>
        </p:txBody>
      </p:sp>
    </p:spTree>
    <p:extLst>
      <p:ext uri="{BB962C8B-B14F-4D97-AF65-F5344CB8AC3E}">
        <p14:creationId xmlns:p14="http://schemas.microsoft.com/office/powerpoint/2010/main" val="852387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noProof="0" dirty="0">
                <a:solidFill>
                  <a:prstClr val="black"/>
                </a:solidFill>
              </a:rPr>
              <a:t>Page de bienvenue </a:t>
            </a:r>
            <a:endParaRPr lang="fr-FR"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3434645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Le pattern memento est un pattern comportemental qui permet de restaurer un état précédent d'un objet (retour arrière) sans violer le principe d'encapsulation.</a:t>
            </a:r>
          </a:p>
          <a:p>
            <a:endParaRPr lang="fr-FR" noProof="0" dirty="0"/>
          </a:p>
          <a:p>
            <a:pPr marL="0" marR="0" lvl="0" indent="0" algn="l" defTabSz="914354" rtl="0" eaLnBrk="1" fontAlgn="auto" latinLnBrk="0" hangingPunct="1">
              <a:lnSpc>
                <a:spcPct val="100000"/>
              </a:lnSpc>
              <a:spcBef>
                <a:spcPts val="0"/>
              </a:spcBef>
              <a:spcAft>
                <a:spcPts val="0"/>
              </a:spcAft>
              <a:buClrTx/>
              <a:buSzTx/>
              <a:buFontTx/>
              <a:buNone/>
              <a:tabLst/>
              <a:defRPr/>
            </a:pPr>
            <a:r>
              <a:rPr lang="fr-FR" noProof="0" dirty="0"/>
              <a:t>On verra qu’il est utilisé par deux objets : le créateur et le gardien. Le créateur dont on veut sauvegarder l'état. Le gardien lui, il va agir sur le créateur de manière à conserver la possibilité de revenir en arrière. </a:t>
            </a:r>
          </a:p>
          <a:p>
            <a:endParaRPr lang="fr-FR"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20</a:t>
            </a:fld>
            <a:endParaRPr lang="en-US"/>
          </a:p>
        </p:txBody>
      </p:sp>
    </p:spTree>
    <p:extLst>
      <p:ext uri="{BB962C8B-B14F-4D97-AF65-F5344CB8AC3E}">
        <p14:creationId xmlns:p14="http://schemas.microsoft.com/office/powerpoint/2010/main" val="1052722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Exemple le plus classique : La fonction annulation.</a:t>
            </a:r>
          </a:p>
          <a:p>
            <a:endParaRPr lang="fr-FR" noProof="0" dirty="0"/>
          </a:p>
          <a:p>
            <a:pPr algn="l"/>
            <a:r>
              <a:rPr lang="fr-FR" b="0" i="0" dirty="0">
                <a:solidFill>
                  <a:srgbClr val="444444"/>
                </a:solidFill>
                <a:effectLst/>
                <a:latin typeface="PT Sans"/>
              </a:rPr>
              <a:t>Tous les problèmes que nous rencontrons sont provoqués par une mauvaise encapsulation. </a:t>
            </a:r>
          </a:p>
          <a:p>
            <a:pPr algn="l"/>
            <a:r>
              <a:rPr lang="fr-FR" b="0" i="1" dirty="0">
                <a:solidFill>
                  <a:srgbClr val="CECFCE"/>
                </a:solidFill>
                <a:effectLst/>
                <a:latin typeface="PT Sans"/>
              </a:rPr>
              <a:t>(Explications a ne pas dire :Certains objets essayent d’en faire plus que ce qu’ils sont supposés faire. Pour récupérer les données dont ils ont besoin pour effectuer une action, ils envahissent l’espace personnel des autres objets, plutôt que de leur demander d’exécuter l’action eux-mêmes.)</a:t>
            </a:r>
          </a:p>
          <a:p>
            <a:pPr algn="l"/>
            <a:endParaRPr lang="fr-FR" b="0" i="0" dirty="0">
              <a:solidFill>
                <a:srgbClr val="444444"/>
              </a:solidFill>
              <a:effectLst/>
              <a:latin typeface="PT Sans"/>
            </a:endParaRPr>
          </a:p>
          <a:p>
            <a:pPr algn="l"/>
            <a:r>
              <a:rPr lang="fr-FR" b="0" i="0" dirty="0">
                <a:solidFill>
                  <a:srgbClr val="444444"/>
                </a:solidFill>
                <a:effectLst/>
                <a:latin typeface="PT Sans"/>
              </a:rPr>
              <a:t>Le mémento délègue la création des états des photos à leur propriétaire, l’objet </a:t>
            </a:r>
            <a:r>
              <a:rPr lang="fr-FR" b="0" i="1" dirty="0">
                <a:solidFill>
                  <a:srgbClr val="444444"/>
                </a:solidFill>
                <a:effectLst/>
                <a:latin typeface="PT Sans"/>
              </a:rPr>
              <a:t>créateur</a:t>
            </a:r>
            <a:r>
              <a:rPr lang="fr-FR" b="0" i="0" dirty="0">
                <a:solidFill>
                  <a:srgbClr val="444444"/>
                </a:solidFill>
                <a:effectLst/>
                <a:latin typeface="PT Sans"/>
              </a:rPr>
              <a:t> (</a:t>
            </a:r>
            <a:r>
              <a:rPr lang="fr-FR" b="0" i="0" dirty="0" err="1">
                <a:solidFill>
                  <a:srgbClr val="444444"/>
                </a:solidFill>
                <a:effectLst/>
                <a:latin typeface="PT Sans"/>
              </a:rPr>
              <a:t>originator</a:t>
            </a:r>
            <a:r>
              <a:rPr lang="fr-FR" b="0" i="0" dirty="0">
                <a:solidFill>
                  <a:srgbClr val="444444"/>
                </a:solidFill>
                <a:effectLst/>
                <a:latin typeface="PT Sans"/>
              </a:rPr>
              <a:t>). Plutôt que d’essayer de copier l’état de l’éditeur depuis « l’extérieur », la classe de l’éditeur de texte peut prendre la photo elle-même, car elle a accès à son propre état.</a:t>
            </a:r>
          </a:p>
          <a:p>
            <a:pPr algn="l"/>
            <a:endParaRPr lang="fr-FR" b="0" i="0" dirty="0">
              <a:solidFill>
                <a:srgbClr val="444444"/>
              </a:solidFill>
              <a:effectLst/>
              <a:latin typeface="PT Sans"/>
            </a:endParaRPr>
          </a:p>
          <a:p>
            <a:pPr algn="l"/>
            <a:r>
              <a:rPr lang="fr-FR" b="0" i="0" dirty="0">
                <a:solidFill>
                  <a:srgbClr val="444444"/>
                </a:solidFill>
                <a:effectLst/>
                <a:latin typeface="PT Sans"/>
              </a:rPr>
              <a:t>Ce pattern propose donc de stocker la copie de l’état de l’objet dans un objet spécial appelé </a:t>
            </a:r>
            <a:r>
              <a:rPr lang="fr-FR" b="0" i="1" dirty="0">
                <a:solidFill>
                  <a:srgbClr val="444444"/>
                </a:solidFill>
                <a:effectLst/>
                <a:latin typeface="PT Sans"/>
              </a:rPr>
              <a:t>mémento</a:t>
            </a:r>
            <a:r>
              <a:rPr lang="fr-FR" b="0" i="0" dirty="0">
                <a:solidFill>
                  <a:srgbClr val="444444"/>
                </a:solidFill>
                <a:effectLst/>
                <a:latin typeface="PT Sans"/>
              </a:rPr>
              <a:t>. Et du coup son contenu n’est accessible que pour l’objet qui l’a créé. </a:t>
            </a:r>
          </a:p>
          <a:p>
            <a:pPr algn="l"/>
            <a:endParaRPr lang="fr-FR" b="0" i="0" dirty="0">
              <a:solidFill>
                <a:srgbClr val="444444"/>
              </a:solidFill>
              <a:effectLst/>
              <a:latin typeface="PT Sans"/>
            </a:endParaRPr>
          </a:p>
          <a:p>
            <a:pPr algn="l"/>
            <a:r>
              <a:rPr lang="fr-FR" b="0" i="0" dirty="0">
                <a:solidFill>
                  <a:srgbClr val="444444"/>
                </a:solidFill>
                <a:effectLst/>
                <a:latin typeface="PT Sans"/>
              </a:rPr>
              <a:t>Les autres objets peuvent communiquer avec les mémentos via une interface limitée qui leur permet de récupérer certaines métadonnées de la photo (date de création, nom de l’action effectuée, etc.), mais pas l’état de l’objet original contenu dans la photo.</a:t>
            </a:r>
          </a:p>
          <a:p>
            <a:endParaRPr lang="fr-FR"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21</a:t>
            </a:fld>
            <a:endParaRPr lang="en-US"/>
          </a:p>
        </p:txBody>
      </p:sp>
    </p:spTree>
    <p:extLst>
      <p:ext uri="{BB962C8B-B14F-4D97-AF65-F5344CB8AC3E}">
        <p14:creationId xmlns:p14="http://schemas.microsoft.com/office/powerpoint/2010/main" val="2539845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22</a:t>
            </a:fld>
            <a:endParaRPr lang="en-US"/>
          </a:p>
        </p:txBody>
      </p:sp>
    </p:spTree>
    <p:extLst>
      <p:ext uri="{BB962C8B-B14F-4D97-AF65-F5344CB8AC3E}">
        <p14:creationId xmlns:p14="http://schemas.microsoft.com/office/powerpoint/2010/main" val="3584205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23</a:t>
            </a:fld>
            <a:endParaRPr lang="en-US"/>
          </a:p>
        </p:txBody>
      </p:sp>
    </p:spTree>
    <p:extLst>
      <p:ext uri="{BB962C8B-B14F-4D97-AF65-F5344CB8AC3E}">
        <p14:creationId xmlns:p14="http://schemas.microsoft.com/office/powerpoint/2010/main" val="372831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24</a:t>
            </a:fld>
            <a:endParaRPr lang="en-US"/>
          </a:p>
        </p:txBody>
      </p:sp>
    </p:spTree>
    <p:extLst>
      <p:ext uri="{BB962C8B-B14F-4D97-AF65-F5344CB8AC3E}">
        <p14:creationId xmlns:p14="http://schemas.microsoft.com/office/powerpoint/2010/main" val="728853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25</a:t>
            </a:fld>
            <a:endParaRPr lang="en-US"/>
          </a:p>
        </p:txBody>
      </p:sp>
    </p:spTree>
    <p:extLst>
      <p:ext uri="{BB962C8B-B14F-4D97-AF65-F5344CB8AC3E}">
        <p14:creationId xmlns:p14="http://schemas.microsoft.com/office/powerpoint/2010/main" val="768886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26</a:t>
            </a:fld>
            <a:endParaRPr lang="en-US"/>
          </a:p>
        </p:txBody>
      </p:sp>
    </p:spTree>
    <p:extLst>
      <p:ext uri="{BB962C8B-B14F-4D97-AF65-F5344CB8AC3E}">
        <p14:creationId xmlns:p14="http://schemas.microsoft.com/office/powerpoint/2010/main" val="3574797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27</a:t>
            </a:fld>
            <a:endParaRPr lang="en-US"/>
          </a:p>
        </p:txBody>
      </p:sp>
    </p:spTree>
    <p:extLst>
      <p:ext uri="{BB962C8B-B14F-4D97-AF65-F5344CB8AC3E}">
        <p14:creationId xmlns:p14="http://schemas.microsoft.com/office/powerpoint/2010/main" val="2069290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28</a:t>
            </a:fld>
            <a:endParaRPr lang="en-US"/>
          </a:p>
        </p:txBody>
      </p:sp>
    </p:spTree>
    <p:extLst>
      <p:ext uri="{BB962C8B-B14F-4D97-AF65-F5344CB8AC3E}">
        <p14:creationId xmlns:p14="http://schemas.microsoft.com/office/powerpoint/2010/main" val="3444704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29</a:t>
            </a:fld>
            <a:endParaRPr lang="en-US"/>
          </a:p>
        </p:txBody>
      </p:sp>
    </p:spTree>
    <p:extLst>
      <p:ext uri="{BB962C8B-B14F-4D97-AF65-F5344CB8AC3E}">
        <p14:creationId xmlns:p14="http://schemas.microsoft.com/office/powerpoint/2010/main" val="3828291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Sommaire</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16765617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1285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23925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7261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01942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34</a:t>
            </a:fld>
            <a:endParaRPr lang="en-US"/>
          </a:p>
        </p:txBody>
      </p:sp>
    </p:spTree>
    <p:extLst>
      <p:ext uri="{BB962C8B-B14F-4D97-AF65-F5344CB8AC3E}">
        <p14:creationId xmlns:p14="http://schemas.microsoft.com/office/powerpoint/2010/main" val="2595888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noProof="0" dirty="0">
                <a:solidFill>
                  <a:prstClr val="black"/>
                </a:solidFill>
              </a:rPr>
              <a:t>Chapitre 1 : Quels problèmes cherchons nous à résoudre ?</a:t>
            </a:r>
            <a:endParaRPr lang="fr-FR"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722698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Prenons Word comme exemple. La barre d’outil est équipée d’un ensemble de boutons qui permettent d’effectuer diverses opérations dans l’éditeur. On peut donc imaginer une classe Bouton qui peut être utilisée pour les boutons de la barre d’outils ou pour les boutons génériques des différentes boîtes de dialogue.</a:t>
            </a:r>
          </a:p>
          <a:p>
            <a:endParaRPr lang="fr-FR" dirty="0"/>
          </a:p>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11735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444444"/>
                </a:solidFill>
                <a:effectLst/>
                <a:latin typeface="PT Sans"/>
              </a:rPr>
              <a:t>Ces boutons se ressemblent, mais ils sont censés effectuer des actions différentes. On peut imaginer que le plus simple serait de créer des classes enfants qui hériteraient de la classe Bouton. Ces classes enfants vont contenir le code exécuté lors d’un clic sur un bouton.</a:t>
            </a:r>
          </a:p>
          <a:p>
            <a:endParaRPr lang="fr-FR" dirty="0"/>
          </a:p>
          <a:p>
            <a:r>
              <a:rPr lang="fr-FR" dirty="0"/>
              <a:t>On peut remarquer que cette approche comporte pas mal de défauts! </a:t>
            </a:r>
          </a:p>
          <a:p>
            <a:r>
              <a:rPr lang="fr-FR" dirty="0"/>
              <a:t>D’abord, on crée énormément de classes filles. A chaque modification de la classe Bouton, on augmente les risques de créer des effets de bords non désirés sur les classes qui en héritent. </a:t>
            </a:r>
          </a:p>
          <a:p>
            <a:endParaRPr lang="fr-FR" dirty="0"/>
          </a:p>
          <a:p>
            <a:r>
              <a:rPr lang="fr-FR" dirty="0"/>
              <a:t>Du coup, notre interface graphique devient un peu trop dépendante du code volatile de la logique métier.</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192168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a:solidFill>
                  <a:prstClr val="black"/>
                </a:solidFill>
              </a:rPr>
              <a:t>Second défaut majeur, certaines opérations doivent être appelées depuis différents endroits. Par exemple, pour mettre en gras du texte.</a:t>
            </a:r>
          </a:p>
          <a:p>
            <a:r>
              <a:rPr lang="fr-FR" sz="1200" dirty="0">
                <a:solidFill>
                  <a:prstClr val="black"/>
                </a:solidFill>
              </a:rPr>
              <a:t>Si nous n’avions qu’une barre d’outils, il n’y aurait aucun problème à implémenter les différentes actions dans les classes filles du bouton correspondantes. </a:t>
            </a:r>
          </a:p>
          <a:p>
            <a:r>
              <a:rPr lang="fr-FR" sz="1200" dirty="0">
                <a:solidFill>
                  <a:prstClr val="black"/>
                </a:solidFill>
              </a:rPr>
              <a:t>Mais ici, on peut voir que pour mettre du texte en gras, on peut utiliser 4 biais différents (au minimum) On devrait donc dupliquer le code de ces actions dans plusieurs classes ou rendre les menus dépendants des boutons, ce qui serait encore pire !</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1346694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Nous allons donc aborder les solutions plus tard dans la présentation !</a:t>
            </a:r>
          </a:p>
        </p:txBody>
      </p:sp>
      <p:sp>
        <p:nvSpPr>
          <p:cNvPr id="4" name="Slide Number Placeholder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1294863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On repart sur Word !</a:t>
            </a:r>
          </a:p>
          <a:p>
            <a:pPr algn="l"/>
            <a:r>
              <a:rPr lang="fr-FR" b="0" i="0" noProof="0" dirty="0">
                <a:solidFill>
                  <a:srgbClr val="444444"/>
                </a:solidFill>
                <a:effectLst/>
                <a:latin typeface="PT Sans"/>
              </a:rPr>
              <a:t>Aujourd’hui ca parait naturel d’annuler ou de rétablir mais derrière cette fonctionnalité se trouve une complexité d’implémentation. </a:t>
            </a:r>
          </a:p>
          <a:p>
            <a:pPr algn="l"/>
            <a:r>
              <a:rPr lang="fr-FR" b="0" i="0" noProof="0" dirty="0">
                <a:solidFill>
                  <a:srgbClr val="444444"/>
                </a:solidFill>
                <a:effectLst/>
                <a:latin typeface="PT Sans"/>
              </a:rPr>
              <a:t>Si on choisit une approche directe avant d’effectuer une action, l’application enregistre l’état de tous les objets et les sauvegarde. Plus tard, lorsqu’un utilisateur décide d’annuler une action, l’application récupère la dernière sauvegarde de l’historique et s’en sert pour restaurer l’état de tous les objets.</a:t>
            </a:r>
          </a:p>
          <a:p>
            <a:endParaRPr lang="fr-FR"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9</a:t>
            </a:fld>
            <a:endParaRPr lang="en-US"/>
          </a:p>
        </p:txBody>
      </p:sp>
    </p:spTree>
    <p:extLst>
      <p:ext uri="{BB962C8B-B14F-4D97-AF65-F5344CB8AC3E}">
        <p14:creationId xmlns:p14="http://schemas.microsoft.com/office/powerpoint/2010/main" val="1429421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fr-FR"/>
              <a:t>04 février 2021</a:t>
            </a:r>
            <a:endParaRPr lang="en-US"/>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fr-FR"/>
              <a:t>Command &amp; Memento - Aurélien BOUDIER</a:t>
            </a:r>
            <a:endParaRPr lang="en-US"/>
          </a:p>
        </p:txBody>
      </p:sp>
    </p:spTree>
    <p:extLst>
      <p:ext uri="{BB962C8B-B14F-4D97-AF65-F5344CB8AC3E}">
        <p14:creationId xmlns:p14="http://schemas.microsoft.com/office/powerpoint/2010/main" val="126408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2" name="Freeform: Shape 21">
            <a:extLst>
              <a:ext uri="{FF2B5EF4-FFF2-40B4-BE49-F238E27FC236}">
                <a16:creationId xmlns:a16="http://schemas.microsoft.com/office/drawing/2014/main" id="{E6D3A46D-7F78-4A59-A12D-5EE07C50BFCD}"/>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33E765F1-E837-4960-9A2B-971A41844935}"/>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7B0794A8-5CB9-4466-B2A1-B736C2408414}"/>
              </a:ext>
            </a:extLst>
          </p:cNvPr>
          <p:cNvSpPr/>
          <p:nvPr userDrawn="1"/>
        </p:nvSpPr>
        <p:spPr>
          <a:xfrm>
            <a:off x="3208844" y="1651975"/>
            <a:ext cx="7779006" cy="5348770"/>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igure">
            <a:extLst>
              <a:ext uri="{FF2B5EF4-FFF2-40B4-BE49-F238E27FC236}">
                <a16:creationId xmlns:a16="http://schemas.microsoft.com/office/drawing/2014/main" id="{43D2B85A-0851-443A-B2F7-A5A2AC52A21C}"/>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186361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2" name="Freeform: Shape 21">
            <a:extLst>
              <a:ext uri="{FF2B5EF4-FFF2-40B4-BE49-F238E27FC236}">
                <a16:creationId xmlns:a16="http://schemas.microsoft.com/office/drawing/2014/main" id="{6CA2A693-AE58-4C41-825A-D32BC0811ACB}"/>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reeform: Shape 14">
            <a:extLst>
              <a:ext uri="{FF2B5EF4-FFF2-40B4-BE49-F238E27FC236}">
                <a16:creationId xmlns:a16="http://schemas.microsoft.com/office/drawing/2014/main" id="{6F82D26C-ABC8-4121-9D52-27E8B77173C3}"/>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Picture Placeholder 19">
            <a:extLst>
              <a:ext uri="{FF2B5EF4-FFF2-40B4-BE49-F238E27FC236}">
                <a16:creationId xmlns:a16="http://schemas.microsoft.com/office/drawing/2014/main" id="{99B1E94F-6B0A-4BB6-BFB9-6DB8090FBAA7}"/>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453953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w Photo (b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05909"/>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630584"/>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2" name="Freeform: Shape 21">
            <a:extLst>
              <a:ext uri="{FF2B5EF4-FFF2-40B4-BE49-F238E27FC236}">
                <a16:creationId xmlns:a16="http://schemas.microsoft.com/office/drawing/2014/main" id="{B09E196A-2B73-4233-A237-4B183A27C60C}"/>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7A7148EA-E1BB-48D0-8BFB-BE2CA7C08F52}"/>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Picture Placeholder 14">
            <a:extLst>
              <a:ext uri="{FF2B5EF4-FFF2-40B4-BE49-F238E27FC236}">
                <a16:creationId xmlns:a16="http://schemas.microsoft.com/office/drawing/2014/main" id="{D6588FD2-164B-4DDE-9260-E26517416615}"/>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1536532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grpSp>
        <p:nvGrpSpPr>
          <p:cNvPr id="24" name="Group 23">
            <a:extLst>
              <a:ext uri="{FF2B5EF4-FFF2-40B4-BE49-F238E27FC236}">
                <a16:creationId xmlns:a16="http://schemas.microsoft.com/office/drawing/2014/main" id="{56093E40-6F04-4491-9C8D-06005D9BB3A5}"/>
              </a:ext>
            </a:extLst>
          </p:cNvPr>
          <p:cNvGrpSpPr/>
          <p:nvPr userDrawn="1"/>
        </p:nvGrpSpPr>
        <p:grpSpPr>
          <a:xfrm>
            <a:off x="41945" y="620688"/>
            <a:ext cx="12102727" cy="6237315"/>
            <a:chOff x="695401" y="1241443"/>
            <a:chExt cx="10898227" cy="5616559"/>
          </a:xfrm>
        </p:grpSpPr>
        <p:sp>
          <p:nvSpPr>
            <p:cNvPr id="21" name="Freeform: Shape 20">
              <a:extLst>
                <a:ext uri="{FF2B5EF4-FFF2-40B4-BE49-F238E27FC236}">
                  <a16:creationId xmlns:a16="http://schemas.microsoft.com/office/drawing/2014/main" id="{0E9CB3F7-3ABC-4104-B98A-0121ACF534AE}"/>
                </a:ext>
              </a:extLst>
            </p:cNvPr>
            <p:cNvSpPr/>
            <p:nvPr userDrawn="1"/>
          </p:nvSpPr>
          <p:spPr>
            <a:xfrm>
              <a:off x="1490608" y="1750568"/>
              <a:ext cx="10103020" cy="5107432"/>
            </a:xfrm>
            <a:custGeom>
              <a:avLst/>
              <a:gdLst>
                <a:gd name="connsiteX0" fmla="*/ 6871207 w 10103020"/>
                <a:gd name="connsiteY0" fmla="*/ 1379 h 5107432"/>
                <a:gd name="connsiteX1" fmla="*/ 10061003 w 10103020"/>
                <a:gd name="connsiteY1" fmla="*/ 2144415 h 5107432"/>
                <a:gd name="connsiteX2" fmla="*/ 8937022 w 10103020"/>
                <a:gd name="connsiteY2" fmla="*/ 5053985 h 5107432"/>
                <a:gd name="connsiteX3" fmla="*/ 8872567 w 10103020"/>
                <a:gd name="connsiteY3" fmla="*/ 5107432 h 5107432"/>
                <a:gd name="connsiteX4" fmla="*/ 13161 w 10103020"/>
                <a:gd name="connsiteY4" fmla="*/ 5107432 h 5107432"/>
                <a:gd name="connsiteX5" fmla="*/ 3817 w 10103020"/>
                <a:gd name="connsiteY5" fmla="*/ 5033897 h 5107432"/>
                <a:gd name="connsiteX6" fmla="*/ 4513496 w 10103020"/>
                <a:gd name="connsiteY6" fmla="*/ 417007 h 5107432"/>
                <a:gd name="connsiteX7" fmla="*/ 6871207 w 10103020"/>
                <a:gd name="connsiteY7" fmla="*/ 1379 h 510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3020" h="5107432">
                  <a:moveTo>
                    <a:pt x="6871207" y="1379"/>
                  </a:moveTo>
                  <a:cubicBezTo>
                    <a:pt x="9201349" y="-49256"/>
                    <a:pt x="9924407" y="1306731"/>
                    <a:pt x="10061003" y="2144415"/>
                  </a:cubicBezTo>
                  <a:cubicBezTo>
                    <a:pt x="10257314" y="3348198"/>
                    <a:pt x="9746101" y="4316998"/>
                    <a:pt x="8937022" y="5053985"/>
                  </a:cubicBezTo>
                  <a:lnTo>
                    <a:pt x="8872567" y="5107432"/>
                  </a:lnTo>
                  <a:lnTo>
                    <a:pt x="13161" y="5107432"/>
                  </a:lnTo>
                  <a:lnTo>
                    <a:pt x="3817" y="5033897"/>
                  </a:lnTo>
                  <a:cubicBezTo>
                    <a:pt x="-110911" y="3389245"/>
                    <a:pt x="2382588" y="1054048"/>
                    <a:pt x="4513496" y="417007"/>
                  </a:cubicBezTo>
                  <a:cubicBezTo>
                    <a:pt x="5440331" y="140015"/>
                    <a:pt x="6218767" y="15557"/>
                    <a:pt x="6871207" y="1379"/>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Freeform: Shape 21">
              <a:extLst>
                <a:ext uri="{FF2B5EF4-FFF2-40B4-BE49-F238E27FC236}">
                  <a16:creationId xmlns:a16="http://schemas.microsoft.com/office/drawing/2014/main" id="{A481A0AE-40AD-4CC1-89EF-16D86FD8CD17}"/>
                </a:ext>
              </a:extLst>
            </p:cNvPr>
            <p:cNvSpPr/>
            <p:nvPr userDrawn="1"/>
          </p:nvSpPr>
          <p:spPr>
            <a:xfrm>
              <a:off x="695401" y="1241443"/>
              <a:ext cx="9953877" cy="5616559"/>
            </a:xfrm>
            <a:custGeom>
              <a:avLst/>
              <a:gdLst>
                <a:gd name="connsiteX0" fmla="*/ 8316277 w 9953877"/>
                <a:gd name="connsiteY0" fmla="*/ 1305 h 5616559"/>
                <a:gd name="connsiteX1" fmla="*/ 9953877 w 9953877"/>
                <a:gd name="connsiteY1" fmla="*/ 2552872 h 5616559"/>
                <a:gd name="connsiteX2" fmla="*/ 8605150 w 9953877"/>
                <a:gd name="connsiteY2" fmla="*/ 5468034 h 5616559"/>
                <a:gd name="connsiteX3" fmla="*/ 8447294 w 9953877"/>
                <a:gd name="connsiteY3" fmla="*/ 5616559 h 5616559"/>
                <a:gd name="connsiteX4" fmla="*/ 2330142 w 9953877"/>
                <a:gd name="connsiteY4" fmla="*/ 5616559 h 5616559"/>
                <a:gd name="connsiteX5" fmla="*/ 2101259 w 9953877"/>
                <a:gd name="connsiteY5" fmla="*/ 5468034 h 5616559"/>
                <a:gd name="connsiteX6" fmla="*/ 0 w 9953877"/>
                <a:gd name="connsiteY6" fmla="*/ 2552872 h 5616559"/>
                <a:gd name="connsiteX7" fmla="*/ 6085691 w 9953877"/>
                <a:gd name="connsiteY7" fmla="*/ 666388 h 5616559"/>
                <a:gd name="connsiteX8" fmla="*/ 8316277 w 9953877"/>
                <a:gd name="connsiteY8" fmla="*/ 1305 h 561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3877" h="5616559">
                  <a:moveTo>
                    <a:pt x="8316277" y="1305"/>
                  </a:moveTo>
                  <a:cubicBezTo>
                    <a:pt x="9547873" y="44247"/>
                    <a:pt x="9953877" y="1142193"/>
                    <a:pt x="9953877" y="2552872"/>
                  </a:cubicBezTo>
                  <a:cubicBezTo>
                    <a:pt x="9953877" y="3578820"/>
                    <a:pt x="9406759" y="4651671"/>
                    <a:pt x="8605150" y="5468034"/>
                  </a:cubicBezTo>
                  <a:lnTo>
                    <a:pt x="8447294" y="5616559"/>
                  </a:lnTo>
                  <a:lnTo>
                    <a:pt x="2330142" y="5616559"/>
                  </a:lnTo>
                  <a:lnTo>
                    <a:pt x="2101259" y="5468034"/>
                  </a:lnTo>
                  <a:cubicBezTo>
                    <a:pt x="923384" y="4651671"/>
                    <a:pt x="0" y="3578820"/>
                    <a:pt x="0" y="2552872"/>
                  </a:cubicBezTo>
                  <a:cubicBezTo>
                    <a:pt x="0" y="500976"/>
                    <a:pt x="4278785" y="1604796"/>
                    <a:pt x="6085691" y="666388"/>
                  </a:cubicBezTo>
                  <a:cubicBezTo>
                    <a:pt x="7026067" y="180244"/>
                    <a:pt x="7756460" y="-18214"/>
                    <a:pt x="8316277" y="130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 Placeholder 22">
            <a:extLst>
              <a:ext uri="{FF2B5EF4-FFF2-40B4-BE49-F238E27FC236}">
                <a16:creationId xmlns:a16="http://schemas.microsoft.com/office/drawing/2014/main" id="{BEA1E088-FCC0-4BEB-ACA0-B59E2AF07CB9}"/>
              </a:ext>
            </a:extLst>
          </p:cNvPr>
          <p:cNvSpPr>
            <a:spLocks noGrp="1"/>
          </p:cNvSpPr>
          <p:nvPr>
            <p:ph type="body" sz="quarter" idx="13"/>
          </p:nvPr>
        </p:nvSpPr>
        <p:spPr>
          <a:xfrm>
            <a:off x="983431" y="1988719"/>
            <a:ext cx="9505181" cy="3699442"/>
          </a:xfrm>
        </p:spPr>
        <p:txBody>
          <a:bodyPr anchor="ctr">
            <a:normAutofit/>
          </a:bodyPr>
          <a:lstStyle>
            <a:lvl1pPr marL="0" indent="0" algn="ctr">
              <a:buNone/>
              <a:defRPr sz="4800"/>
            </a:lvl1pPr>
          </a:lstStyle>
          <a:p>
            <a:pPr lvl="0"/>
            <a:r>
              <a:rPr lang="en-US"/>
              <a:t>Edit Master text styles</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4035675" y="5880905"/>
            <a:ext cx="3400692" cy="647826"/>
          </a:xfrm>
        </p:spPr>
        <p:txBody>
          <a:bodyPr/>
          <a:lstStyle>
            <a:lvl1pPr marL="0" indent="0" algn="ctr">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5" name="Figure">
            <a:extLst>
              <a:ext uri="{FF2B5EF4-FFF2-40B4-BE49-F238E27FC236}">
                <a16:creationId xmlns:a16="http://schemas.microsoft.com/office/drawing/2014/main" id="{A97C9F97-6012-41FB-8B5B-65E606A8CDCD}"/>
              </a:ext>
            </a:extLst>
          </p:cNvPr>
          <p:cNvSpPr/>
          <p:nvPr userDrawn="1"/>
        </p:nvSpPr>
        <p:spPr>
          <a:xfrm>
            <a:off x="303229" y="1621497"/>
            <a:ext cx="1049353" cy="106913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6" name="Figure">
            <a:extLst>
              <a:ext uri="{FF2B5EF4-FFF2-40B4-BE49-F238E27FC236}">
                <a16:creationId xmlns:a16="http://schemas.microsoft.com/office/drawing/2014/main" id="{A3638349-9CD9-430D-99DB-C2B0F278F4AC}"/>
              </a:ext>
            </a:extLst>
          </p:cNvPr>
          <p:cNvSpPr/>
          <p:nvPr userDrawn="1"/>
        </p:nvSpPr>
        <p:spPr>
          <a:xfrm rot="10800000">
            <a:off x="1487488" y="1643744"/>
            <a:ext cx="724406" cy="689945"/>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a:xfrm>
            <a:off x="838200" y="6356350"/>
            <a:ext cx="2743200" cy="365125"/>
          </a:xfrm>
        </p:spPr>
        <p:txBody>
          <a:bodyPr/>
          <a:lstStyle>
            <a:lvl1pPr>
              <a:defRPr>
                <a:solidFill>
                  <a:schemeClr val="bg2"/>
                </a:solidFill>
              </a:defRPr>
            </a:lvl1pPr>
          </a:lstStyle>
          <a:p>
            <a:r>
              <a:rPr lang="fr-FR"/>
              <a:t>04 février 2021</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lvl1pPr>
              <a:defRPr>
                <a:solidFill>
                  <a:schemeClr val="bg2"/>
                </a:solidFill>
              </a:defRPr>
            </a:lvl1pPr>
          </a:lstStyle>
          <a:p>
            <a:fld id="{D325CB3F-26C9-44D7-A7CB-40F86C5CE4B1}" type="slidenum">
              <a:rPr lang="en-US" smtClean="0"/>
              <a:pPr/>
              <a:t>‹N°›</a:t>
            </a:fld>
            <a:endParaRPr lang="en-US"/>
          </a:p>
        </p:txBody>
      </p:sp>
    </p:spTree>
    <p:extLst>
      <p:ext uri="{BB962C8B-B14F-4D97-AF65-F5344CB8AC3E}">
        <p14:creationId xmlns:p14="http://schemas.microsoft.com/office/powerpoint/2010/main" val="96649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 Big Let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5552182" cy="2852737"/>
          </a:xfrm>
        </p:spPr>
        <p:txBody>
          <a:bodyPr lIns="0" anchor="b">
            <a:noAutofit/>
          </a:bodyPr>
          <a:lstStyle>
            <a:lvl1pPr>
              <a:defRPr sz="11500" cap="all" baseline="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grpSp>
        <p:nvGrpSpPr>
          <p:cNvPr id="7" name="Group 6">
            <a:extLst>
              <a:ext uri="{FF2B5EF4-FFF2-40B4-BE49-F238E27FC236}">
                <a16:creationId xmlns:a16="http://schemas.microsoft.com/office/drawing/2014/main" id="{BBD05D1D-5FB4-4F4A-B9D3-9E6F632B7EAC}"/>
              </a:ext>
            </a:extLst>
          </p:cNvPr>
          <p:cNvGrpSpPr/>
          <p:nvPr userDrawn="1"/>
        </p:nvGrpSpPr>
        <p:grpSpPr>
          <a:xfrm>
            <a:off x="5231904" y="-1"/>
            <a:ext cx="6960097" cy="6661131"/>
            <a:chOff x="6384032" y="0"/>
            <a:chExt cx="5807969" cy="5558492"/>
          </a:xfrm>
        </p:grpSpPr>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Tree>
    <p:extLst>
      <p:ext uri="{BB962C8B-B14F-4D97-AF65-F5344CB8AC3E}">
        <p14:creationId xmlns:p14="http://schemas.microsoft.com/office/powerpoint/2010/main" val="373503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DDE6-2F8A-471E-A518-BB13DA06D517}"/>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Date Placeholder 2">
            <a:extLst>
              <a:ext uri="{FF2B5EF4-FFF2-40B4-BE49-F238E27FC236}">
                <a16:creationId xmlns:a16="http://schemas.microsoft.com/office/drawing/2014/main" id="{2946C1B7-14B4-4C6B-8DF9-AFB9829EE441}"/>
              </a:ext>
            </a:extLst>
          </p:cNvPr>
          <p:cNvSpPr>
            <a:spLocks noGrp="1"/>
          </p:cNvSpPr>
          <p:nvPr>
            <p:ph type="dt" sz="half" idx="10"/>
          </p:nvPr>
        </p:nvSpPr>
        <p:spPr/>
        <p:txBody>
          <a:bodyPr/>
          <a:lstStyle/>
          <a:p>
            <a:r>
              <a:rPr lang="fr-FR"/>
              <a:t>04 février 2021</a:t>
            </a:r>
            <a:endParaRPr lang="en-US"/>
          </a:p>
        </p:txBody>
      </p:sp>
      <p:sp>
        <p:nvSpPr>
          <p:cNvPr id="4" name="Footer Placeholder 3">
            <a:extLst>
              <a:ext uri="{FF2B5EF4-FFF2-40B4-BE49-F238E27FC236}">
                <a16:creationId xmlns:a16="http://schemas.microsoft.com/office/drawing/2014/main" id="{E749B972-84A1-4343-BCEB-B050BA6978E6}"/>
              </a:ext>
            </a:extLst>
          </p:cNvPr>
          <p:cNvSpPr>
            <a:spLocks noGrp="1"/>
          </p:cNvSpPr>
          <p:nvPr>
            <p:ph type="ftr" sz="quarter" idx="11"/>
          </p:nvPr>
        </p:nvSpPr>
        <p:spPr/>
        <p:txBody>
          <a:bodyPr/>
          <a:lstStyle/>
          <a:p>
            <a:r>
              <a:rPr lang="fr-FR"/>
              <a:t>Command &amp; Memento - Aurélien BOUDIER</a:t>
            </a:r>
            <a:endParaRPr lang="en-US"/>
          </a:p>
        </p:txBody>
      </p:sp>
      <p:sp>
        <p:nvSpPr>
          <p:cNvPr id="5" name="Slide Number Placeholder 4">
            <a:extLst>
              <a:ext uri="{FF2B5EF4-FFF2-40B4-BE49-F238E27FC236}">
                <a16:creationId xmlns:a16="http://schemas.microsoft.com/office/drawing/2014/main" id="{878FF48D-D008-47E7-B3ED-D6F0B4FF10BB}"/>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1417909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w 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976593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417A-FFFC-4C38-B511-2722630CD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C8D7D-4E0A-454B-A79D-902EC54DE9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04BDBD-06AB-4C31-B0F2-5DD5B4BE07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811E0C-F3A6-4B16-B9AB-5E3667F09108}"/>
              </a:ext>
            </a:extLst>
          </p:cNvPr>
          <p:cNvSpPr>
            <a:spLocks noGrp="1"/>
          </p:cNvSpPr>
          <p:nvPr>
            <p:ph type="dt" sz="half" idx="10"/>
          </p:nvPr>
        </p:nvSpPr>
        <p:spPr/>
        <p:txBody>
          <a:bodyPr/>
          <a:lstStyle/>
          <a:p>
            <a:r>
              <a:rPr lang="fr-FR"/>
              <a:t>04 février 2021</a:t>
            </a:r>
            <a:endParaRPr lang="en-US"/>
          </a:p>
        </p:txBody>
      </p:sp>
      <p:sp>
        <p:nvSpPr>
          <p:cNvPr id="6" name="Footer Placeholder 5">
            <a:extLst>
              <a:ext uri="{FF2B5EF4-FFF2-40B4-BE49-F238E27FC236}">
                <a16:creationId xmlns:a16="http://schemas.microsoft.com/office/drawing/2014/main" id="{E2E38BFA-BFF6-490C-A0BA-416294EFCEBB}"/>
              </a:ext>
            </a:extLst>
          </p:cNvPr>
          <p:cNvSpPr>
            <a:spLocks noGrp="1"/>
          </p:cNvSpPr>
          <p:nvPr>
            <p:ph type="ftr" sz="quarter" idx="11"/>
          </p:nvPr>
        </p:nvSpPr>
        <p:spPr/>
        <p:txBody>
          <a:bodyPr/>
          <a:lstStyle/>
          <a:p>
            <a:r>
              <a:rPr lang="fr-FR"/>
              <a:t>Command &amp; Memento - Aurélien BOUDIER</a:t>
            </a:r>
            <a:endParaRPr lang="en-US"/>
          </a:p>
        </p:txBody>
      </p:sp>
      <p:sp>
        <p:nvSpPr>
          <p:cNvPr id="7" name="Slide Number Placeholder 6">
            <a:extLst>
              <a:ext uri="{FF2B5EF4-FFF2-40B4-BE49-F238E27FC236}">
                <a16:creationId xmlns:a16="http://schemas.microsoft.com/office/drawing/2014/main" id="{495CF87B-2F0A-4942-B880-E8B34C5BDF08}"/>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15021323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D006-0636-42F1-9CDF-76666726A0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D36E0F-BBDE-45B8-A505-73F0AE50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88661E-F16E-4409-B697-46876AB7A3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5D03C0-D476-4B22-AB2A-BA13BA5C62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4A3DD0-1B03-47CD-9B52-1B55BFD74C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505A7-5B4D-4CC0-855A-D8B27D3CA3E6}"/>
              </a:ext>
            </a:extLst>
          </p:cNvPr>
          <p:cNvSpPr>
            <a:spLocks noGrp="1"/>
          </p:cNvSpPr>
          <p:nvPr>
            <p:ph type="dt" sz="half" idx="10"/>
          </p:nvPr>
        </p:nvSpPr>
        <p:spPr/>
        <p:txBody>
          <a:bodyPr/>
          <a:lstStyle/>
          <a:p>
            <a:r>
              <a:rPr lang="fr-FR"/>
              <a:t>04 février 2021</a:t>
            </a:r>
            <a:endParaRPr lang="en-US"/>
          </a:p>
        </p:txBody>
      </p:sp>
      <p:sp>
        <p:nvSpPr>
          <p:cNvPr id="8" name="Footer Placeholder 7">
            <a:extLst>
              <a:ext uri="{FF2B5EF4-FFF2-40B4-BE49-F238E27FC236}">
                <a16:creationId xmlns:a16="http://schemas.microsoft.com/office/drawing/2014/main" id="{9CBB9F58-8B33-4A6B-83B6-DACBFF55C450}"/>
              </a:ext>
            </a:extLst>
          </p:cNvPr>
          <p:cNvSpPr>
            <a:spLocks noGrp="1"/>
          </p:cNvSpPr>
          <p:nvPr>
            <p:ph type="ftr" sz="quarter" idx="11"/>
          </p:nvPr>
        </p:nvSpPr>
        <p:spPr/>
        <p:txBody>
          <a:bodyPr/>
          <a:lstStyle/>
          <a:p>
            <a:r>
              <a:rPr lang="fr-FR"/>
              <a:t>Command &amp; Memento - Aurélien BOUDIER</a:t>
            </a:r>
            <a:endParaRPr lang="en-US"/>
          </a:p>
        </p:txBody>
      </p:sp>
      <p:sp>
        <p:nvSpPr>
          <p:cNvPr id="9" name="Slide Number Placeholder 8">
            <a:extLst>
              <a:ext uri="{FF2B5EF4-FFF2-40B4-BE49-F238E27FC236}">
                <a16:creationId xmlns:a16="http://schemas.microsoft.com/office/drawing/2014/main" id="{9EC49A68-E101-43C8-B949-D8505E24BD08}"/>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8171220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187B-8DFC-4E18-8A9E-DEF483D42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CF1B9-C192-4ED5-8F68-EECA74181C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B9952C-E188-44F7-B6AC-FEAD53B95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D02327-A8DE-42E1-B8ED-620CCCFD0469}"/>
              </a:ext>
            </a:extLst>
          </p:cNvPr>
          <p:cNvSpPr>
            <a:spLocks noGrp="1"/>
          </p:cNvSpPr>
          <p:nvPr>
            <p:ph type="dt" sz="half" idx="10"/>
          </p:nvPr>
        </p:nvSpPr>
        <p:spPr/>
        <p:txBody>
          <a:bodyPr/>
          <a:lstStyle/>
          <a:p>
            <a:r>
              <a:rPr lang="fr-FR"/>
              <a:t>04 février 2021</a:t>
            </a:r>
            <a:endParaRPr lang="en-US"/>
          </a:p>
        </p:txBody>
      </p:sp>
      <p:sp>
        <p:nvSpPr>
          <p:cNvPr id="6" name="Footer Placeholder 5">
            <a:extLst>
              <a:ext uri="{FF2B5EF4-FFF2-40B4-BE49-F238E27FC236}">
                <a16:creationId xmlns:a16="http://schemas.microsoft.com/office/drawing/2014/main" id="{47443995-4F62-42E0-B06A-F6DF5AE820FF}"/>
              </a:ext>
            </a:extLst>
          </p:cNvPr>
          <p:cNvSpPr>
            <a:spLocks noGrp="1"/>
          </p:cNvSpPr>
          <p:nvPr>
            <p:ph type="ftr" sz="quarter" idx="11"/>
          </p:nvPr>
        </p:nvSpPr>
        <p:spPr/>
        <p:txBody>
          <a:bodyPr/>
          <a:lstStyle/>
          <a:p>
            <a:r>
              <a:rPr lang="fr-FR"/>
              <a:t>Command &amp; Memento - Aurélien BOUDIER</a:t>
            </a:r>
            <a:endParaRPr lang="en-US"/>
          </a:p>
        </p:txBody>
      </p:sp>
      <p:sp>
        <p:nvSpPr>
          <p:cNvPr id="7" name="Slide Number Placeholder 6">
            <a:extLst>
              <a:ext uri="{FF2B5EF4-FFF2-40B4-BE49-F238E27FC236}">
                <a16:creationId xmlns:a16="http://schemas.microsoft.com/office/drawing/2014/main" id="{C38A0555-7BBD-4C3E-81F3-FF0C1E2D0C5E}"/>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37706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1">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fr-FR"/>
              <a:t>04 février 2021</a:t>
            </a:r>
            <a:endParaRPr lang="en-US"/>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fr-FR"/>
              <a:t>Command &amp; Memento - Aurélien BOUDIER</a:t>
            </a:r>
            <a:endParaRPr lang="en-US"/>
          </a:p>
        </p:txBody>
      </p:sp>
    </p:spTree>
    <p:extLst>
      <p:ext uri="{BB962C8B-B14F-4D97-AF65-F5344CB8AC3E}">
        <p14:creationId xmlns:p14="http://schemas.microsoft.com/office/powerpoint/2010/main" val="4279534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3F18-26BE-440C-8365-DBFFCAFF1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D0AD9F-8698-4DE9-B5C3-5A411C6C5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1F8511-FDD6-4BC9-9817-97FAF38EE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6E8457-7F83-48BF-B23C-E2D90546E0CC}"/>
              </a:ext>
            </a:extLst>
          </p:cNvPr>
          <p:cNvSpPr>
            <a:spLocks noGrp="1"/>
          </p:cNvSpPr>
          <p:nvPr>
            <p:ph type="dt" sz="half" idx="10"/>
          </p:nvPr>
        </p:nvSpPr>
        <p:spPr/>
        <p:txBody>
          <a:bodyPr/>
          <a:lstStyle/>
          <a:p>
            <a:r>
              <a:rPr lang="fr-FR"/>
              <a:t>04 février 2021</a:t>
            </a:r>
            <a:endParaRPr lang="en-US"/>
          </a:p>
        </p:txBody>
      </p:sp>
      <p:sp>
        <p:nvSpPr>
          <p:cNvPr id="6" name="Footer Placeholder 5">
            <a:extLst>
              <a:ext uri="{FF2B5EF4-FFF2-40B4-BE49-F238E27FC236}">
                <a16:creationId xmlns:a16="http://schemas.microsoft.com/office/drawing/2014/main" id="{4AE49A64-2BF7-4F52-8193-200FAF370E92}"/>
              </a:ext>
            </a:extLst>
          </p:cNvPr>
          <p:cNvSpPr>
            <a:spLocks noGrp="1"/>
          </p:cNvSpPr>
          <p:nvPr>
            <p:ph type="ftr" sz="quarter" idx="11"/>
          </p:nvPr>
        </p:nvSpPr>
        <p:spPr/>
        <p:txBody>
          <a:bodyPr/>
          <a:lstStyle/>
          <a:p>
            <a:r>
              <a:rPr lang="fr-FR"/>
              <a:t>Command &amp; Memento - Aurélien BOUDIER</a:t>
            </a:r>
            <a:endParaRPr lang="en-US"/>
          </a:p>
        </p:txBody>
      </p:sp>
      <p:sp>
        <p:nvSpPr>
          <p:cNvPr id="7" name="Slide Number Placeholder 6">
            <a:extLst>
              <a:ext uri="{FF2B5EF4-FFF2-40B4-BE49-F238E27FC236}">
                <a16:creationId xmlns:a16="http://schemas.microsoft.com/office/drawing/2014/main" id="{B37E87D1-7122-4984-8CBE-AAA7EC69DBD2}"/>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369130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5A18-C7BB-4A58-BFDC-25892F9D1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4CCC6E-55D7-4343-85BB-C0C54327A8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68ACC-43DC-4377-8A40-C0B6C151C9AA}"/>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1D07C815-BA82-4032-9939-8245E0FB2EB7}"/>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00AD39EA-5B18-4FD5-A2CE-AEC5F7F8870A}"/>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1007268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393DF-F0D3-438F-A020-FADDF18C8C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36B2C9-FF10-47A1-BB7D-7B37D1FBBF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18FE7-5958-4284-9AC4-3C364206D492}"/>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2A6196B1-38F8-4FA2-9040-4D7BE424BA3D}"/>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11BD1661-8695-4862-93E8-E000D83FD3A9}"/>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003534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7813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56639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 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lvl1pPr>
            <a:lvl2pPr marL="685800" indent="-228600">
              <a:spcAft>
                <a:spcPts val="1200"/>
              </a:spcAft>
              <a:buFontTx/>
              <a:buBlip>
                <a:blip r:embed="rId2"/>
              </a:buBlip>
              <a:tabLst>
                <a:tab pos="914400" algn="l"/>
              </a:tabLst>
              <a:defRPr sz="3200"/>
            </a:lvl2pPr>
            <a:lvl3pPr marL="1143000" indent="-228600">
              <a:spcAft>
                <a:spcPts val="1200"/>
              </a:spcAft>
              <a:buFontTx/>
              <a:buBlip>
                <a:blip r:embed="rId2"/>
              </a:buBlip>
              <a:tabLst>
                <a:tab pos="914400" algn="l"/>
              </a:tabLst>
              <a:defRPr sz="2800"/>
            </a:lvl3pPr>
            <a:lvl4pPr marL="1600200" indent="-228600">
              <a:spcAft>
                <a:spcPts val="1200"/>
              </a:spcAft>
              <a:buFontTx/>
              <a:buBlip>
                <a:blip r:embed="rId2"/>
              </a:buBlip>
              <a:tabLst>
                <a:tab pos="914400" algn="l"/>
              </a:tabLst>
              <a:defRPr sz="2400"/>
            </a:lvl4pPr>
            <a:lvl5pPr marL="2057400" indent="-228600">
              <a:spcAft>
                <a:spcPts val="1200"/>
              </a:spcAft>
              <a:buFontTx/>
              <a:buBlip>
                <a:blip r:embed="rId2"/>
              </a:buBlip>
              <a:tabLst>
                <a:tab pos="914400" algn="l"/>
              </a:tabLst>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201068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 Number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solidFill>
                  <a:schemeClr val="accent5">
                    <a:lumMod val="20000"/>
                    <a:lumOff val="80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solidFill>
                  <a:schemeClr val="accent5">
                    <a:lumMod val="20000"/>
                    <a:lumOff val="80000"/>
                  </a:schemeClr>
                </a:solidFill>
              </a:defRPr>
            </a:lvl1pPr>
            <a:lvl2pPr marL="685800" indent="-228600">
              <a:spcAft>
                <a:spcPts val="1200"/>
              </a:spcAft>
              <a:buFontTx/>
              <a:buBlip>
                <a:blip r:embed="rId2"/>
              </a:buBlip>
              <a:tabLst>
                <a:tab pos="914400" algn="l"/>
              </a:tabLst>
              <a:defRPr sz="3200">
                <a:solidFill>
                  <a:schemeClr val="accent5">
                    <a:lumMod val="20000"/>
                    <a:lumOff val="80000"/>
                  </a:schemeClr>
                </a:solidFill>
              </a:defRPr>
            </a:lvl2pPr>
            <a:lvl3pPr marL="1143000" indent="-228600">
              <a:spcAft>
                <a:spcPts val="1200"/>
              </a:spcAft>
              <a:buFontTx/>
              <a:buBlip>
                <a:blip r:embed="rId2"/>
              </a:buBlip>
              <a:tabLst>
                <a:tab pos="914400" algn="l"/>
              </a:tabLst>
              <a:defRPr sz="2800">
                <a:solidFill>
                  <a:schemeClr val="accent5">
                    <a:lumMod val="20000"/>
                    <a:lumOff val="80000"/>
                  </a:schemeClr>
                </a:solidFill>
              </a:defRPr>
            </a:lvl3pPr>
            <a:lvl4pPr marL="1600200" indent="-228600">
              <a:spcAft>
                <a:spcPts val="1200"/>
              </a:spcAft>
              <a:buFontTx/>
              <a:buBlip>
                <a:blip r:embed="rId2"/>
              </a:buBlip>
              <a:tabLst>
                <a:tab pos="914400" algn="l"/>
              </a:tabLst>
              <a:defRPr sz="2400">
                <a:solidFill>
                  <a:schemeClr val="accent5">
                    <a:lumMod val="20000"/>
                    <a:lumOff val="80000"/>
                  </a:schemeClr>
                </a:solidFill>
              </a:defRPr>
            </a:lvl4pPr>
            <a:lvl5pPr marL="2057400" indent="-228600">
              <a:spcAft>
                <a:spcPts val="1200"/>
              </a:spcAft>
              <a:buFontTx/>
              <a:buBlip>
                <a:blip r:embed="rId2"/>
              </a:buBlip>
              <a:tabLst>
                <a:tab pos="914400" algn="l"/>
              </a:tabLst>
              <a:defRPr sz="2400">
                <a:solidFill>
                  <a:schemeClr val="accent5">
                    <a:lumMod val="20000"/>
                    <a:lumOff val="8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1" name="Freeform: Shape 20">
            <a:extLst>
              <a:ext uri="{FF2B5EF4-FFF2-40B4-BE49-F238E27FC236}">
                <a16:creationId xmlns:a16="http://schemas.microsoft.com/office/drawing/2014/main" id="{9A5997A6-0989-4ABE-9EE2-FAC905B671FA}"/>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11972362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200258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Picture Placeholder 29">
            <a:extLst>
              <a:ext uri="{FF2B5EF4-FFF2-40B4-BE49-F238E27FC236}">
                <a16:creationId xmlns:a16="http://schemas.microsoft.com/office/drawing/2014/main" id="{5E753932-AFD4-4105-9EE3-5F7970C933DA}"/>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lvl1pPr>
          </a:lstStyle>
          <a:p>
            <a:endParaRPr lang="en-US"/>
          </a:p>
        </p:txBody>
      </p:sp>
    </p:spTree>
    <p:extLst>
      <p:ext uri="{BB962C8B-B14F-4D97-AF65-F5344CB8AC3E}">
        <p14:creationId xmlns:p14="http://schemas.microsoft.com/office/powerpoint/2010/main" val="188663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381556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w Photo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 name="Picture Placeholder 29">
            <a:extLst>
              <a:ext uri="{FF2B5EF4-FFF2-40B4-BE49-F238E27FC236}">
                <a16:creationId xmlns:a16="http://schemas.microsoft.com/office/drawing/2014/main" id="{7B140BD1-698E-4732-9187-BE372F8EAB17}"/>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solidFill>
                  <a:schemeClr val="bg1"/>
                </a:solidFill>
              </a:defRPr>
            </a:lvl1pPr>
          </a:lstStyle>
          <a:p>
            <a:endParaRPr lang="en-US"/>
          </a:p>
        </p:txBody>
      </p:sp>
    </p:spTree>
    <p:extLst>
      <p:ext uri="{BB962C8B-B14F-4D97-AF65-F5344CB8AC3E}">
        <p14:creationId xmlns:p14="http://schemas.microsoft.com/office/powerpoint/2010/main" val="161237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54997-06A4-499B-8E6A-8EF1A89EB2F0}"/>
              </a:ext>
            </a:extLst>
          </p:cNvPr>
          <p:cNvSpPr>
            <a:spLocks noGrp="1"/>
          </p:cNvSpPr>
          <p:nvPr>
            <p:ph type="title"/>
          </p:nvPr>
        </p:nvSpPr>
        <p:spPr>
          <a:xfrm>
            <a:off x="838200" y="334863"/>
            <a:ext cx="10515600" cy="11322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F3C88D-292F-4F8A-8FA3-E750F0E63269}"/>
              </a:ext>
            </a:extLst>
          </p:cNvPr>
          <p:cNvSpPr>
            <a:spLocks noGrp="1"/>
          </p:cNvSpPr>
          <p:nvPr>
            <p:ph type="body" idx="1"/>
          </p:nvPr>
        </p:nvSpPr>
        <p:spPr>
          <a:xfrm>
            <a:off x="838200" y="1556792"/>
            <a:ext cx="10515600" cy="462017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C7DAC-648B-41B2-BAA1-D87B88405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60000"/>
                    <a:lumOff val="40000"/>
                  </a:schemeClr>
                </a:solidFill>
              </a:defRPr>
            </a:lvl1pPr>
          </a:lstStyle>
          <a:p>
            <a:r>
              <a:rPr lang="fr-FR"/>
              <a:t>04 février 2021</a:t>
            </a:r>
            <a:endParaRPr lang="en-US"/>
          </a:p>
        </p:txBody>
      </p:sp>
      <p:sp>
        <p:nvSpPr>
          <p:cNvPr id="5" name="Footer Placeholder 4">
            <a:extLst>
              <a:ext uri="{FF2B5EF4-FFF2-40B4-BE49-F238E27FC236}">
                <a16:creationId xmlns:a16="http://schemas.microsoft.com/office/drawing/2014/main" id="{52073268-5839-4ECF-A52B-BE90FB6F5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60000"/>
                    <a:lumOff val="40000"/>
                  </a:schemeClr>
                </a:solidFill>
              </a:defRPr>
            </a:lvl1p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F5A0931-55D2-4DD7-B350-755D5AC96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60000"/>
                    <a:lumOff val="40000"/>
                  </a:schemeClr>
                </a:solidFill>
              </a:defRPr>
            </a:lvl1pPr>
          </a:lstStyle>
          <a:p>
            <a:fld id="{D325CB3F-26C9-44D7-A7CB-40F86C5CE4B1}" type="slidenum">
              <a:rPr lang="en-US" smtClean="0"/>
              <a:pPr/>
              <a:t>‹N°›</a:t>
            </a:fld>
            <a:endParaRPr lang="en-US"/>
          </a:p>
        </p:txBody>
      </p:sp>
    </p:spTree>
    <p:extLst>
      <p:ext uri="{BB962C8B-B14F-4D97-AF65-F5344CB8AC3E}">
        <p14:creationId xmlns:p14="http://schemas.microsoft.com/office/powerpoint/2010/main" val="217227444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14" r:id="rId3"/>
    <p:sldLayoutId id="2147483927" r:id="rId4"/>
    <p:sldLayoutId id="2147483936" r:id="rId5"/>
    <p:sldLayoutId id="2147483915" r:id="rId6"/>
    <p:sldLayoutId id="2147483929" r:id="rId7"/>
    <p:sldLayoutId id="2147483945" r:id="rId8"/>
    <p:sldLayoutId id="2147483946" r:id="rId9"/>
    <p:sldLayoutId id="2147483937" r:id="rId10"/>
    <p:sldLayoutId id="2147483942" r:id="rId11"/>
    <p:sldLayoutId id="2147483943" r:id="rId12"/>
    <p:sldLayoutId id="2147483938" r:id="rId13"/>
    <p:sldLayoutId id="2147483939" r:id="rId14"/>
    <p:sldLayoutId id="2147483918" r:id="rId15"/>
    <p:sldLayoutId id="2147483944" r:id="rId16"/>
    <p:sldLayoutId id="2147483916" r:id="rId17"/>
    <p:sldLayoutId id="2147483917" r:id="rId18"/>
    <p:sldLayoutId id="2147483920" r:id="rId19"/>
    <p:sldLayoutId id="2147483921" r:id="rId20"/>
    <p:sldLayoutId id="2147483922" r:id="rId21"/>
    <p:sldLayoutId id="2147483923" r:id="rId22"/>
  </p:sldLayoutIdLst>
  <p:hf hdr="0"/>
  <p:txStyles>
    <p:title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hf hdr="0"/>
  <p:txStyles>
    <p:title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p:hf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18" Type="http://schemas.openxmlformats.org/officeDocument/2006/relationships/image" Target="../media/image28.svg"/><Relationship Id="rId26" Type="http://schemas.openxmlformats.org/officeDocument/2006/relationships/image" Target="../media/image36.sv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svg"/><Relationship Id="rId17" Type="http://schemas.openxmlformats.org/officeDocument/2006/relationships/image" Target="../media/image27.png"/><Relationship Id="rId25" Type="http://schemas.openxmlformats.org/officeDocument/2006/relationships/image" Target="../media/image35.png"/><Relationship Id="rId2" Type="http://schemas.openxmlformats.org/officeDocument/2006/relationships/notesSlide" Target="../notesSlides/notesSlide29.xml"/><Relationship Id="rId16" Type="http://schemas.openxmlformats.org/officeDocument/2006/relationships/image" Target="../media/image26.svg"/><Relationship Id="rId20" Type="http://schemas.openxmlformats.org/officeDocument/2006/relationships/image" Target="../media/image30.svg"/><Relationship Id="rId1" Type="http://schemas.openxmlformats.org/officeDocument/2006/relationships/slideLayout" Target="../slideLayouts/slideLayout15.xml"/><Relationship Id="rId6" Type="http://schemas.openxmlformats.org/officeDocument/2006/relationships/image" Target="../media/image16.svg"/><Relationship Id="rId11" Type="http://schemas.openxmlformats.org/officeDocument/2006/relationships/image" Target="../media/image21.png"/><Relationship Id="rId24" Type="http://schemas.openxmlformats.org/officeDocument/2006/relationships/image" Target="../media/image34.sv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10" Type="http://schemas.openxmlformats.org/officeDocument/2006/relationships/image" Target="../media/image20.svg"/><Relationship Id="rId19" Type="http://schemas.openxmlformats.org/officeDocument/2006/relationships/image" Target="../media/image29.pn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 Id="rId22" Type="http://schemas.openxmlformats.org/officeDocument/2006/relationships/image" Target="../media/image3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0.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8EDE2-9C12-4E95-AE15-1944DE2521FC}"/>
              </a:ext>
            </a:extLst>
          </p:cNvPr>
          <p:cNvSpPr>
            <a:spLocks noGrp="1"/>
          </p:cNvSpPr>
          <p:nvPr>
            <p:ph type="ctrTitle"/>
          </p:nvPr>
        </p:nvSpPr>
        <p:spPr>
          <a:xfrm>
            <a:off x="3161928" y="2815186"/>
            <a:ext cx="5868144" cy="1031267"/>
          </a:xfrm>
        </p:spPr>
        <p:txBody>
          <a:bodyPr/>
          <a:lstStyle/>
          <a:p>
            <a:r>
              <a:rPr lang="en-US" dirty="0"/>
              <a:t>Design patterns</a:t>
            </a:r>
          </a:p>
        </p:txBody>
      </p:sp>
      <p:sp>
        <p:nvSpPr>
          <p:cNvPr id="7" name="Subtitle 6">
            <a:extLst>
              <a:ext uri="{FF2B5EF4-FFF2-40B4-BE49-F238E27FC236}">
                <a16:creationId xmlns:a16="http://schemas.microsoft.com/office/drawing/2014/main" id="{E6DCAC89-5D68-4BB2-9B66-DFA32988EB16}"/>
              </a:ext>
            </a:extLst>
          </p:cNvPr>
          <p:cNvSpPr>
            <a:spLocks noGrp="1"/>
          </p:cNvSpPr>
          <p:nvPr>
            <p:ph type="subTitle" idx="1"/>
          </p:nvPr>
        </p:nvSpPr>
        <p:spPr>
          <a:xfrm>
            <a:off x="3161928" y="4088682"/>
            <a:ext cx="5868144" cy="708470"/>
          </a:xfrm>
        </p:spPr>
        <p:txBody>
          <a:bodyPr>
            <a:normAutofit/>
          </a:bodyPr>
          <a:lstStyle/>
          <a:p>
            <a:r>
              <a:rPr lang="en-US" sz="3600" dirty="0"/>
              <a:t>Command &amp; Memento</a:t>
            </a:r>
          </a:p>
        </p:txBody>
      </p:sp>
      <p:sp>
        <p:nvSpPr>
          <p:cNvPr id="2" name="Date Placeholder 1">
            <a:extLst>
              <a:ext uri="{FF2B5EF4-FFF2-40B4-BE49-F238E27FC236}">
                <a16:creationId xmlns:a16="http://schemas.microsoft.com/office/drawing/2014/main" id="{E1D71DAE-005A-4FC6-A25D-DF2F88776A1C}"/>
              </a:ext>
            </a:extLst>
          </p:cNvPr>
          <p:cNvSpPr>
            <a:spLocks noGrp="1"/>
          </p:cNvSpPr>
          <p:nvPr>
            <p:ph type="dt" sz="half" idx="10"/>
          </p:nvPr>
        </p:nvSpPr>
        <p:spPr/>
        <p:txBody>
          <a:bodyPr/>
          <a:lstStyle/>
          <a:p>
            <a:r>
              <a:rPr lang="fr-FR"/>
              <a:t>04 février 2021</a:t>
            </a:r>
            <a:endParaRPr lang="en-US"/>
          </a:p>
        </p:txBody>
      </p:sp>
      <p:sp>
        <p:nvSpPr>
          <p:cNvPr id="3" name="Footer Placeholder 2">
            <a:extLst>
              <a:ext uri="{FF2B5EF4-FFF2-40B4-BE49-F238E27FC236}">
                <a16:creationId xmlns:a16="http://schemas.microsoft.com/office/drawing/2014/main" id="{01D587A3-83C9-4BD3-979A-A21E1143F1CC}"/>
              </a:ext>
            </a:extLst>
          </p:cNvPr>
          <p:cNvSpPr>
            <a:spLocks noGrp="1"/>
          </p:cNvSpPr>
          <p:nvPr>
            <p:ph type="ftr" sz="quarter" idx="11"/>
          </p:nvPr>
        </p:nvSpPr>
        <p:spPr/>
        <p:txBody>
          <a:bodyPr/>
          <a:lstStyle/>
          <a:p>
            <a:r>
              <a:rPr lang="fr-FR"/>
              <a:t>Command &amp; Memento - Aurélien BOUDIER</a:t>
            </a:r>
            <a:endParaRPr lang="en-US" dirty="0"/>
          </a:p>
        </p:txBody>
      </p:sp>
      <p:pic>
        <p:nvPicPr>
          <p:cNvPr id="12" name="Picture 2">
            <a:extLst>
              <a:ext uri="{FF2B5EF4-FFF2-40B4-BE49-F238E27FC236}">
                <a16:creationId xmlns:a16="http://schemas.microsoft.com/office/drawing/2014/main" id="{B0047B4E-1CB6-4C7B-9494-D39AD7BFBC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631" b="6955"/>
          <a:stretch/>
        </p:blipFill>
        <p:spPr bwMode="auto">
          <a:xfrm>
            <a:off x="325219" y="260648"/>
            <a:ext cx="2451727"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008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fr-FR" dirty="0"/>
              <a:t>Le principe de la fonctionnalité </a:t>
            </a:r>
          </a:p>
        </p:txBody>
      </p:sp>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a:t>01</a:t>
            </a:r>
          </a:p>
        </p:txBody>
      </p:sp>
      <p:pic>
        <p:nvPicPr>
          <p:cNvPr id="1026" name="Picture 2">
            <a:extLst>
              <a:ext uri="{FF2B5EF4-FFF2-40B4-BE49-F238E27FC236}">
                <a16:creationId xmlns:a16="http://schemas.microsoft.com/office/drawing/2014/main" id="{446C7EA2-80A1-4C19-83F0-A1BD040A4176}"/>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87950" y="1758345"/>
            <a:ext cx="7216097" cy="2763352"/>
          </a:xfrm>
          <a:prstGeom prst="rect">
            <a:avLst/>
          </a:prstGeom>
          <a:noFill/>
          <a:extLst>
            <a:ext uri="{909E8E84-426E-40DD-AFC4-6F175D3DCCD1}">
              <a14:hiddenFill xmlns:a14="http://schemas.microsoft.com/office/drawing/2010/main">
                <a:solidFill>
                  <a:srgbClr val="FFFFFF"/>
                </a:solidFill>
              </a14:hiddenFill>
            </a:ext>
          </a:extLst>
        </p:spPr>
      </p:pic>
      <p:sp>
        <p:nvSpPr>
          <p:cNvPr id="24" name="Title 6">
            <a:extLst>
              <a:ext uri="{FF2B5EF4-FFF2-40B4-BE49-F238E27FC236}">
                <a16:creationId xmlns:a16="http://schemas.microsoft.com/office/drawing/2014/main" id="{97B99DC1-2FDB-4C3B-8AF5-66DDD26F1E47}"/>
              </a:ext>
            </a:extLst>
          </p:cNvPr>
          <p:cNvSpPr txBox="1">
            <a:spLocks/>
          </p:cNvSpPr>
          <p:nvPr/>
        </p:nvSpPr>
        <p:spPr>
          <a:xfrm>
            <a:off x="2171560" y="4897403"/>
            <a:ext cx="7848875" cy="11322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5">
                    <a:lumMod val="20000"/>
                    <a:lumOff val="80000"/>
                  </a:schemeClr>
                </a:solidFill>
                <a:latin typeface="+mn-lt"/>
                <a:ea typeface="+mj-ea"/>
                <a:cs typeface="+mj-cs"/>
              </a:defRPr>
            </a:lvl1pPr>
          </a:lstStyle>
          <a:p>
            <a:r>
              <a:rPr lang="fr-FR" sz="3200" dirty="0">
                <a:solidFill>
                  <a:srgbClr val="00B0F0"/>
                </a:solidFill>
              </a:rPr>
              <a:t>A quelles problématiques devons faire face ?</a:t>
            </a:r>
          </a:p>
        </p:txBody>
      </p:sp>
      <p:sp>
        <p:nvSpPr>
          <p:cNvPr id="5" name="Espace réservé du numéro de diapositive 4">
            <a:extLst>
              <a:ext uri="{FF2B5EF4-FFF2-40B4-BE49-F238E27FC236}">
                <a16:creationId xmlns:a16="http://schemas.microsoft.com/office/drawing/2014/main" id="{9623611E-65B7-403F-9E71-F550EB5E7570}"/>
              </a:ext>
            </a:extLst>
          </p:cNvPr>
          <p:cNvSpPr>
            <a:spLocks noGrp="1"/>
          </p:cNvSpPr>
          <p:nvPr>
            <p:ph type="sldNum" sz="quarter" idx="12"/>
          </p:nvPr>
        </p:nvSpPr>
        <p:spPr/>
        <p:txBody>
          <a:bodyPr/>
          <a:lstStyle/>
          <a:p>
            <a:fld id="{D325CB3F-26C9-44D7-A7CB-40F86C5CE4B1}" type="slidenum">
              <a:rPr lang="en-US" smtClean="0"/>
              <a:t>10</a:t>
            </a:fld>
            <a:endParaRPr lang="en-US"/>
          </a:p>
        </p:txBody>
      </p:sp>
    </p:spTree>
    <p:extLst>
      <p:ext uri="{BB962C8B-B14F-4D97-AF65-F5344CB8AC3E}">
        <p14:creationId xmlns:p14="http://schemas.microsoft.com/office/powerpoint/2010/main" val="2551747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01</a:t>
            </a:r>
          </a:p>
        </p:txBody>
      </p:sp>
      <p:grpSp>
        <p:nvGrpSpPr>
          <p:cNvPr id="2" name="Groupe 1">
            <a:extLst>
              <a:ext uri="{FF2B5EF4-FFF2-40B4-BE49-F238E27FC236}">
                <a16:creationId xmlns:a16="http://schemas.microsoft.com/office/drawing/2014/main" id="{A2417EDB-7E1B-4687-BEEF-C8477435A57C}"/>
              </a:ext>
            </a:extLst>
          </p:cNvPr>
          <p:cNvGrpSpPr/>
          <p:nvPr/>
        </p:nvGrpSpPr>
        <p:grpSpPr>
          <a:xfrm>
            <a:off x="8856614" y="602282"/>
            <a:ext cx="2509468" cy="2917134"/>
            <a:chOff x="8627092" y="836712"/>
            <a:chExt cx="2509468" cy="2917134"/>
          </a:xfrm>
        </p:grpSpPr>
        <p:grpSp>
          <p:nvGrpSpPr>
            <p:cNvPr id="8" name="Groupe 7">
              <a:extLst>
                <a:ext uri="{FF2B5EF4-FFF2-40B4-BE49-F238E27FC236}">
                  <a16:creationId xmlns:a16="http://schemas.microsoft.com/office/drawing/2014/main" id="{A6931996-936C-4AF7-A361-145EA312D1AF}"/>
                </a:ext>
              </a:extLst>
            </p:cNvPr>
            <p:cNvGrpSpPr/>
            <p:nvPr/>
          </p:nvGrpSpPr>
          <p:grpSpPr>
            <a:xfrm>
              <a:off x="8627092" y="836712"/>
              <a:ext cx="2509468" cy="1325087"/>
              <a:chOff x="3071664" y="3460949"/>
              <a:chExt cx="2941516" cy="1127501"/>
            </a:xfrm>
          </p:grpSpPr>
          <p:sp>
            <p:nvSpPr>
              <p:cNvPr id="9" name="Rectangle : coins arrondis 8">
                <a:extLst>
                  <a:ext uri="{FF2B5EF4-FFF2-40B4-BE49-F238E27FC236}">
                    <a16:creationId xmlns:a16="http://schemas.microsoft.com/office/drawing/2014/main" id="{2446F3DF-2CB5-460E-9D35-8B73157C5E55}"/>
                  </a:ext>
                </a:extLst>
              </p:cNvPr>
              <p:cNvSpPr/>
              <p:nvPr/>
            </p:nvSpPr>
            <p:spPr>
              <a:xfrm>
                <a:off x="3071664" y="3460949"/>
                <a:ext cx="2941516" cy="653356"/>
              </a:xfrm>
              <a:prstGeom prst="roundRect">
                <a:avLst>
                  <a:gd name="adj" fmla="val 16533"/>
                </a:avLst>
              </a:prstGeom>
              <a:solidFill>
                <a:srgbClr val="F9BE75"/>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2800" b="1" dirty="0">
                    <a:solidFill>
                      <a:srgbClr val="FF0000"/>
                    </a:solidFill>
                  </a:rPr>
                  <a:t>Editor</a:t>
                </a:r>
                <a:endParaRPr lang="fr-FR" b="1" dirty="0">
                  <a:solidFill>
                    <a:srgbClr val="FF0000"/>
                  </a:solidFill>
                </a:endParaRPr>
              </a:p>
            </p:txBody>
          </p:sp>
          <p:sp>
            <p:nvSpPr>
              <p:cNvPr id="13" name="Rectangle : avec coins arrondis en haut 12">
                <a:extLst>
                  <a:ext uri="{FF2B5EF4-FFF2-40B4-BE49-F238E27FC236}">
                    <a16:creationId xmlns:a16="http://schemas.microsoft.com/office/drawing/2014/main" id="{B0215285-63F9-41B0-9990-049B72C5C5B2}"/>
                  </a:ext>
                </a:extLst>
              </p:cNvPr>
              <p:cNvSpPr/>
              <p:nvPr/>
            </p:nvSpPr>
            <p:spPr>
              <a:xfrm>
                <a:off x="3071664" y="4012386"/>
                <a:ext cx="2941516" cy="576064"/>
              </a:xfrm>
              <a:prstGeom prst="round2SameRect">
                <a:avLst>
                  <a:gd name="adj1" fmla="val 0"/>
                  <a:gd name="adj2" fmla="val 20657"/>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rgbClr val="FF0000"/>
                    </a:solidFill>
                  </a:rPr>
                  <a:t>- font</a:t>
                </a:r>
              </a:p>
            </p:txBody>
          </p:sp>
        </p:grpSp>
        <p:sp>
          <p:nvSpPr>
            <p:cNvPr id="21" name="Rectangle : avec coins arrondis en haut 20">
              <a:extLst>
                <a:ext uri="{FF2B5EF4-FFF2-40B4-BE49-F238E27FC236}">
                  <a16:creationId xmlns:a16="http://schemas.microsoft.com/office/drawing/2014/main" id="{F865D0C9-DE2F-4385-9890-EC2AC006728B}"/>
                </a:ext>
              </a:extLst>
            </p:cNvPr>
            <p:cNvSpPr/>
            <p:nvPr/>
          </p:nvSpPr>
          <p:spPr>
            <a:xfrm>
              <a:off x="8627092" y="2062080"/>
              <a:ext cx="2509468" cy="677015"/>
            </a:xfrm>
            <a:prstGeom prst="round2SameRect">
              <a:avLst>
                <a:gd name="adj1" fmla="val 0"/>
                <a:gd name="adj2" fmla="val 20657"/>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rgbClr val="FF0000"/>
                  </a:solidFill>
                </a:rPr>
                <a:t>- </a:t>
              </a:r>
              <a:r>
                <a:rPr lang="en-US" sz="2000" dirty="0">
                  <a:solidFill>
                    <a:srgbClr val="FF0000"/>
                  </a:solidFill>
                </a:rPr>
                <a:t>bold</a:t>
              </a:r>
            </a:p>
          </p:txBody>
        </p:sp>
        <p:sp>
          <p:nvSpPr>
            <p:cNvPr id="23" name="Rectangle : avec coins arrondis en haut 22">
              <a:extLst>
                <a:ext uri="{FF2B5EF4-FFF2-40B4-BE49-F238E27FC236}">
                  <a16:creationId xmlns:a16="http://schemas.microsoft.com/office/drawing/2014/main" id="{57819C76-02EE-4468-803E-F3A78334FE15}"/>
                </a:ext>
              </a:extLst>
            </p:cNvPr>
            <p:cNvSpPr/>
            <p:nvPr/>
          </p:nvSpPr>
          <p:spPr>
            <a:xfrm>
              <a:off x="8627092" y="2619315"/>
              <a:ext cx="2509468" cy="677015"/>
            </a:xfrm>
            <a:prstGeom prst="round2SameRect">
              <a:avLst>
                <a:gd name="adj1" fmla="val 0"/>
                <a:gd name="adj2" fmla="val 20657"/>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rgbClr val="FF0000"/>
                  </a:solidFill>
                </a:rPr>
                <a:t>- </a:t>
              </a:r>
              <a:r>
                <a:rPr lang="en-US" sz="2000" dirty="0">
                  <a:solidFill>
                    <a:srgbClr val="FF0000"/>
                  </a:solidFill>
                </a:rPr>
                <a:t>color</a:t>
              </a:r>
            </a:p>
          </p:txBody>
        </p:sp>
        <p:sp>
          <p:nvSpPr>
            <p:cNvPr id="22" name="Rectangle : avec coins arrondis en haut 21">
              <a:extLst>
                <a:ext uri="{FF2B5EF4-FFF2-40B4-BE49-F238E27FC236}">
                  <a16:creationId xmlns:a16="http://schemas.microsoft.com/office/drawing/2014/main" id="{E262B198-1844-424D-A006-6F80CBA830BB}"/>
                </a:ext>
              </a:extLst>
            </p:cNvPr>
            <p:cNvSpPr/>
            <p:nvPr/>
          </p:nvSpPr>
          <p:spPr>
            <a:xfrm>
              <a:off x="8627092" y="3196611"/>
              <a:ext cx="2509468" cy="557235"/>
            </a:xfrm>
            <a:prstGeom prst="round2SameRect">
              <a:avLst>
                <a:gd name="adj1" fmla="val 0"/>
                <a:gd name="adj2" fmla="val 20657"/>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rgbClr val="FF0000"/>
                  </a:solidFill>
                </a:rPr>
                <a:t>…</a:t>
              </a:r>
            </a:p>
          </p:txBody>
        </p:sp>
      </p:grpSp>
      <p:sp>
        <p:nvSpPr>
          <p:cNvPr id="14" name="Content Placeholder 9">
            <a:extLst>
              <a:ext uri="{FF2B5EF4-FFF2-40B4-BE49-F238E27FC236}">
                <a16:creationId xmlns:a16="http://schemas.microsoft.com/office/drawing/2014/main" id="{E85DB035-538D-42CD-B7DE-1ECFB69B8D5A}"/>
              </a:ext>
            </a:extLst>
          </p:cNvPr>
          <p:cNvSpPr>
            <a:spLocks noGrp="1"/>
          </p:cNvSpPr>
          <p:nvPr>
            <p:ph idx="1"/>
          </p:nvPr>
        </p:nvSpPr>
        <p:spPr>
          <a:xfrm>
            <a:off x="8856614" y="3952044"/>
            <a:ext cx="2509468" cy="1997235"/>
          </a:xfrm>
        </p:spPr>
        <p:txBody>
          <a:bodyPr>
            <a:normAutofit fontScale="77500" lnSpcReduction="20000"/>
          </a:bodyPr>
          <a:lstStyle/>
          <a:p>
            <a:pPr marL="0" indent="0">
              <a:buNone/>
            </a:pPr>
            <a:r>
              <a:rPr lang="fr-FR" b="1" dirty="0">
                <a:solidFill>
                  <a:srgbClr val="00B0F0"/>
                </a:solidFill>
              </a:rPr>
              <a:t>Private : </a:t>
            </a:r>
            <a:r>
              <a:rPr lang="fr-FR" dirty="0"/>
              <a:t>On ne peut pas copier</a:t>
            </a:r>
          </a:p>
          <a:p>
            <a:pPr marL="0" indent="0">
              <a:buNone/>
            </a:pPr>
            <a:r>
              <a:rPr lang="fr-FR" b="1" dirty="0">
                <a:solidFill>
                  <a:srgbClr val="00B0F0"/>
                </a:solidFill>
              </a:rPr>
              <a:t>Public : </a:t>
            </a:r>
            <a:r>
              <a:rPr lang="fr-FR" dirty="0"/>
              <a:t>Amène des problèmes de sécurité</a:t>
            </a:r>
          </a:p>
        </p:txBody>
      </p:sp>
      <p:sp>
        <p:nvSpPr>
          <p:cNvPr id="17" name="Content Placeholder 9">
            <a:extLst>
              <a:ext uri="{FF2B5EF4-FFF2-40B4-BE49-F238E27FC236}">
                <a16:creationId xmlns:a16="http://schemas.microsoft.com/office/drawing/2014/main" id="{D8ED2664-4249-46FE-922D-5652E9AA72A9}"/>
              </a:ext>
            </a:extLst>
          </p:cNvPr>
          <p:cNvSpPr txBox="1">
            <a:spLocks/>
          </p:cNvSpPr>
          <p:nvPr/>
        </p:nvSpPr>
        <p:spPr>
          <a:xfrm>
            <a:off x="990600" y="1827650"/>
            <a:ext cx="7481664" cy="3913991"/>
          </a:xfrm>
          <a:prstGeom prst="rect">
            <a:avLst/>
          </a:prstGeom>
        </p:spPr>
        <p:txBody>
          <a:bodyPr vert="horz" lIns="91440" tIns="45720" rIns="91440" bIns="45720" rtlCol="0">
            <a:normAutofit lnSpcReduction="10000"/>
          </a:bodyPr>
          <a:lstStyle>
            <a:lvl1pPr marL="569913" indent="-569913" algn="l" defTabSz="914400" rtl="0" eaLnBrk="1" latinLnBrk="0" hangingPunct="1">
              <a:lnSpc>
                <a:spcPct val="90000"/>
              </a:lnSpc>
              <a:spcBef>
                <a:spcPts val="1000"/>
              </a:spcBef>
              <a:spcAft>
                <a:spcPts val="1200"/>
              </a:spcAft>
              <a:buFontTx/>
              <a:buBlip>
                <a:blip r:embed="rId3"/>
              </a:buBlip>
              <a:tabLst>
                <a:tab pos="914400" algn="l"/>
              </a:tabLst>
              <a:defRPr sz="3600" kern="1200">
                <a:solidFill>
                  <a:schemeClr val="accent5">
                    <a:lumMod val="20000"/>
                    <a:lumOff val="80000"/>
                  </a:schemeClr>
                </a:solidFill>
                <a:latin typeface="+mn-lt"/>
                <a:ea typeface="+mn-ea"/>
                <a:cs typeface="+mn-cs"/>
              </a:defRPr>
            </a:lvl1pPr>
            <a:lvl2pPr marL="685800" indent="-228600" algn="l" defTabSz="914400" rtl="0" eaLnBrk="1" latinLnBrk="0" hangingPunct="1">
              <a:lnSpc>
                <a:spcPct val="90000"/>
              </a:lnSpc>
              <a:spcBef>
                <a:spcPts val="500"/>
              </a:spcBef>
              <a:spcAft>
                <a:spcPts val="1200"/>
              </a:spcAft>
              <a:buFontTx/>
              <a:buBlip>
                <a:blip r:embed="rId3"/>
              </a:buBlip>
              <a:tabLst>
                <a:tab pos="914400" algn="l"/>
              </a:tabLst>
              <a:defRPr sz="3200" kern="1200">
                <a:solidFill>
                  <a:schemeClr val="accent5">
                    <a:lumMod val="20000"/>
                    <a:lumOff val="80000"/>
                  </a:schemeClr>
                </a:solidFill>
                <a:latin typeface="+mn-lt"/>
                <a:ea typeface="+mn-ea"/>
                <a:cs typeface="+mn-cs"/>
              </a:defRPr>
            </a:lvl2pPr>
            <a:lvl3pPr marL="1143000" indent="-228600" algn="l" defTabSz="914400" rtl="0" eaLnBrk="1" latinLnBrk="0" hangingPunct="1">
              <a:lnSpc>
                <a:spcPct val="90000"/>
              </a:lnSpc>
              <a:spcBef>
                <a:spcPts val="500"/>
              </a:spcBef>
              <a:spcAft>
                <a:spcPts val="1200"/>
              </a:spcAft>
              <a:buFontTx/>
              <a:buBlip>
                <a:blip r:embed="rId3"/>
              </a:buBlip>
              <a:tabLst>
                <a:tab pos="914400" algn="l"/>
              </a:tabLst>
              <a:defRPr sz="2800" kern="1200">
                <a:solidFill>
                  <a:schemeClr val="accent5">
                    <a:lumMod val="20000"/>
                    <a:lumOff val="80000"/>
                  </a:schemeClr>
                </a:solidFill>
                <a:latin typeface="+mn-lt"/>
                <a:ea typeface="+mn-ea"/>
                <a:cs typeface="+mn-cs"/>
              </a:defRPr>
            </a:lvl3pPr>
            <a:lvl4pPr marL="1600200" indent="-228600" algn="l" defTabSz="914400" rtl="0" eaLnBrk="1" latinLnBrk="0" hangingPunct="1">
              <a:lnSpc>
                <a:spcPct val="90000"/>
              </a:lnSpc>
              <a:spcBef>
                <a:spcPts val="500"/>
              </a:spcBef>
              <a:spcAft>
                <a:spcPts val="1200"/>
              </a:spcAft>
              <a:buFontTx/>
              <a:buBlip>
                <a:blip r:embed="rId3"/>
              </a:buBlip>
              <a:tabLst>
                <a:tab pos="914400" algn="l"/>
              </a:tabLst>
              <a:defRPr sz="2400" kern="1200">
                <a:solidFill>
                  <a:schemeClr val="accent5">
                    <a:lumMod val="20000"/>
                    <a:lumOff val="80000"/>
                  </a:schemeClr>
                </a:solidFill>
                <a:latin typeface="+mn-lt"/>
                <a:ea typeface="+mn-ea"/>
                <a:cs typeface="+mn-cs"/>
              </a:defRPr>
            </a:lvl4pPr>
            <a:lvl5pPr marL="2057400" indent="-228600" algn="l" defTabSz="914400" rtl="0" eaLnBrk="1" latinLnBrk="0" hangingPunct="1">
              <a:lnSpc>
                <a:spcPct val="90000"/>
              </a:lnSpc>
              <a:spcBef>
                <a:spcPts val="500"/>
              </a:spcBef>
              <a:spcAft>
                <a:spcPts val="1200"/>
              </a:spcAft>
              <a:buFontTx/>
              <a:buBlip>
                <a:blip r:embed="rId3"/>
              </a:buBlip>
              <a:tabLst>
                <a:tab pos="914400" algn="l"/>
              </a:tabLst>
              <a:defRPr sz="2400" kern="1200">
                <a:solidFill>
                  <a:schemeClr val="accent5">
                    <a:lumMod val="20000"/>
                    <a:lumOff val="8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1175" indent="-511175"/>
            <a:r>
              <a:rPr lang="fr-FR" dirty="0"/>
              <a:t>Comment faire pour créer ces snapshots ?</a:t>
            </a:r>
          </a:p>
          <a:p>
            <a:pPr marL="511175" indent="-511175"/>
            <a:r>
              <a:rPr lang="fr-FR" dirty="0"/>
              <a:t>Comment généraliser pour ne pas avoir a refactoriser toutes les classes de copies en cas de changements ? </a:t>
            </a:r>
          </a:p>
          <a:p>
            <a:pPr marL="511175" indent="-511175"/>
            <a:r>
              <a:rPr lang="fr-FR" dirty="0"/>
              <a:t>Comment faire une copie de l’état privé d’un objet ?</a:t>
            </a:r>
          </a:p>
          <a:p>
            <a:pPr marL="511175" indent="-511175"/>
            <a:endParaRPr lang="fr-FR" dirty="0"/>
          </a:p>
        </p:txBody>
      </p:sp>
      <p:sp>
        <p:nvSpPr>
          <p:cNvPr id="18" name="Title 6">
            <a:extLst>
              <a:ext uri="{FF2B5EF4-FFF2-40B4-BE49-F238E27FC236}">
                <a16:creationId xmlns:a16="http://schemas.microsoft.com/office/drawing/2014/main" id="{0174B24D-1021-472D-B108-83F0F00AF906}"/>
              </a:ext>
            </a:extLst>
          </p:cNvPr>
          <p:cNvSpPr>
            <a:spLocks noGrp="1"/>
          </p:cNvSpPr>
          <p:nvPr>
            <p:ph type="title"/>
          </p:nvPr>
        </p:nvSpPr>
        <p:spPr>
          <a:xfrm>
            <a:off x="2925270" y="136525"/>
            <a:ext cx="8428529" cy="1132235"/>
          </a:xfrm>
        </p:spPr>
        <p:txBody>
          <a:bodyPr>
            <a:noAutofit/>
          </a:bodyPr>
          <a:lstStyle/>
          <a:p>
            <a:r>
              <a:rPr lang="fr-FR" sz="4000" dirty="0"/>
              <a:t>Nouvelles problématiques</a:t>
            </a:r>
          </a:p>
        </p:txBody>
      </p:sp>
      <p:sp>
        <p:nvSpPr>
          <p:cNvPr id="10" name="Espace réservé du numéro de diapositive 9">
            <a:extLst>
              <a:ext uri="{FF2B5EF4-FFF2-40B4-BE49-F238E27FC236}">
                <a16:creationId xmlns:a16="http://schemas.microsoft.com/office/drawing/2014/main" id="{D8B40AB5-493C-49BE-BB09-845570D02BC8}"/>
              </a:ext>
            </a:extLst>
          </p:cNvPr>
          <p:cNvSpPr>
            <a:spLocks noGrp="1"/>
          </p:cNvSpPr>
          <p:nvPr>
            <p:ph type="sldNum" sz="quarter" idx="12"/>
          </p:nvPr>
        </p:nvSpPr>
        <p:spPr/>
        <p:txBody>
          <a:bodyPr/>
          <a:lstStyle/>
          <a:p>
            <a:fld id="{D325CB3F-26C9-44D7-A7CB-40F86C5CE4B1}" type="slidenum">
              <a:rPr lang="en-US" smtClean="0"/>
              <a:t>11</a:t>
            </a:fld>
            <a:endParaRPr lang="en-US"/>
          </a:p>
        </p:txBody>
      </p:sp>
    </p:spTree>
    <p:extLst>
      <p:ext uri="{BB962C8B-B14F-4D97-AF65-F5344CB8AC3E}">
        <p14:creationId xmlns:p14="http://schemas.microsoft.com/office/powerpoint/2010/main" val="1942623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01</a:t>
            </a:r>
          </a:p>
        </p:txBody>
      </p:sp>
      <p:sp>
        <p:nvSpPr>
          <p:cNvPr id="17" name="Content Placeholder 9">
            <a:extLst>
              <a:ext uri="{FF2B5EF4-FFF2-40B4-BE49-F238E27FC236}">
                <a16:creationId xmlns:a16="http://schemas.microsoft.com/office/drawing/2014/main" id="{D8ED2664-4249-46FE-922D-5652E9AA72A9}"/>
              </a:ext>
            </a:extLst>
          </p:cNvPr>
          <p:cNvSpPr txBox="1">
            <a:spLocks/>
          </p:cNvSpPr>
          <p:nvPr/>
        </p:nvSpPr>
        <p:spPr>
          <a:xfrm>
            <a:off x="878553" y="2060848"/>
            <a:ext cx="7481664" cy="3913991"/>
          </a:xfrm>
          <a:prstGeom prst="rect">
            <a:avLst/>
          </a:prstGeom>
        </p:spPr>
        <p:txBody>
          <a:bodyPr vert="horz" lIns="91440" tIns="45720" rIns="91440" bIns="45720" rtlCol="0">
            <a:normAutofit/>
          </a:bodyPr>
          <a:lstStyle>
            <a:lvl1pPr marL="569913" indent="-569913" algn="l" defTabSz="914400" rtl="0" eaLnBrk="1" latinLnBrk="0" hangingPunct="1">
              <a:lnSpc>
                <a:spcPct val="90000"/>
              </a:lnSpc>
              <a:spcBef>
                <a:spcPts val="1000"/>
              </a:spcBef>
              <a:spcAft>
                <a:spcPts val="1200"/>
              </a:spcAft>
              <a:buFontTx/>
              <a:buBlip>
                <a:blip r:embed="rId3"/>
              </a:buBlip>
              <a:tabLst>
                <a:tab pos="914400" algn="l"/>
              </a:tabLst>
              <a:defRPr sz="3600" kern="1200">
                <a:solidFill>
                  <a:schemeClr val="accent5">
                    <a:lumMod val="20000"/>
                    <a:lumOff val="80000"/>
                  </a:schemeClr>
                </a:solidFill>
                <a:latin typeface="+mn-lt"/>
                <a:ea typeface="+mn-ea"/>
                <a:cs typeface="+mn-cs"/>
              </a:defRPr>
            </a:lvl1pPr>
            <a:lvl2pPr marL="685800" indent="-228600" algn="l" defTabSz="914400" rtl="0" eaLnBrk="1" latinLnBrk="0" hangingPunct="1">
              <a:lnSpc>
                <a:spcPct val="90000"/>
              </a:lnSpc>
              <a:spcBef>
                <a:spcPts val="500"/>
              </a:spcBef>
              <a:spcAft>
                <a:spcPts val="1200"/>
              </a:spcAft>
              <a:buFontTx/>
              <a:buBlip>
                <a:blip r:embed="rId3"/>
              </a:buBlip>
              <a:tabLst>
                <a:tab pos="914400" algn="l"/>
              </a:tabLst>
              <a:defRPr sz="3200" kern="1200">
                <a:solidFill>
                  <a:schemeClr val="accent5">
                    <a:lumMod val="20000"/>
                    <a:lumOff val="80000"/>
                  </a:schemeClr>
                </a:solidFill>
                <a:latin typeface="+mn-lt"/>
                <a:ea typeface="+mn-ea"/>
                <a:cs typeface="+mn-cs"/>
              </a:defRPr>
            </a:lvl2pPr>
            <a:lvl3pPr marL="1143000" indent="-228600" algn="l" defTabSz="914400" rtl="0" eaLnBrk="1" latinLnBrk="0" hangingPunct="1">
              <a:lnSpc>
                <a:spcPct val="90000"/>
              </a:lnSpc>
              <a:spcBef>
                <a:spcPts val="500"/>
              </a:spcBef>
              <a:spcAft>
                <a:spcPts val="1200"/>
              </a:spcAft>
              <a:buFontTx/>
              <a:buBlip>
                <a:blip r:embed="rId3"/>
              </a:buBlip>
              <a:tabLst>
                <a:tab pos="914400" algn="l"/>
              </a:tabLst>
              <a:defRPr sz="2800" kern="1200">
                <a:solidFill>
                  <a:schemeClr val="accent5">
                    <a:lumMod val="20000"/>
                    <a:lumOff val="80000"/>
                  </a:schemeClr>
                </a:solidFill>
                <a:latin typeface="+mn-lt"/>
                <a:ea typeface="+mn-ea"/>
                <a:cs typeface="+mn-cs"/>
              </a:defRPr>
            </a:lvl3pPr>
            <a:lvl4pPr marL="1600200" indent="-228600" algn="l" defTabSz="914400" rtl="0" eaLnBrk="1" latinLnBrk="0" hangingPunct="1">
              <a:lnSpc>
                <a:spcPct val="90000"/>
              </a:lnSpc>
              <a:spcBef>
                <a:spcPts val="500"/>
              </a:spcBef>
              <a:spcAft>
                <a:spcPts val="1200"/>
              </a:spcAft>
              <a:buFontTx/>
              <a:buBlip>
                <a:blip r:embed="rId3"/>
              </a:buBlip>
              <a:tabLst>
                <a:tab pos="914400" algn="l"/>
              </a:tabLst>
              <a:defRPr sz="2400" kern="1200">
                <a:solidFill>
                  <a:schemeClr val="accent5">
                    <a:lumMod val="20000"/>
                    <a:lumOff val="80000"/>
                  </a:schemeClr>
                </a:solidFill>
                <a:latin typeface="+mn-lt"/>
                <a:ea typeface="+mn-ea"/>
                <a:cs typeface="+mn-cs"/>
              </a:defRPr>
            </a:lvl4pPr>
            <a:lvl5pPr marL="2057400" indent="-228600" algn="l" defTabSz="914400" rtl="0" eaLnBrk="1" latinLnBrk="0" hangingPunct="1">
              <a:lnSpc>
                <a:spcPct val="90000"/>
              </a:lnSpc>
              <a:spcBef>
                <a:spcPts val="500"/>
              </a:spcBef>
              <a:spcAft>
                <a:spcPts val="1200"/>
              </a:spcAft>
              <a:buFontTx/>
              <a:buBlip>
                <a:blip r:embed="rId3"/>
              </a:buBlip>
              <a:tabLst>
                <a:tab pos="914400" algn="l"/>
              </a:tabLst>
              <a:defRPr sz="2400" kern="1200">
                <a:solidFill>
                  <a:schemeClr val="accent5">
                    <a:lumMod val="20000"/>
                    <a:lumOff val="8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1175" indent="-511175"/>
            <a:r>
              <a:rPr lang="fr-FR" dirty="0"/>
              <a:t>Stocker les états dans des conteneurs</a:t>
            </a:r>
          </a:p>
          <a:p>
            <a:pPr marL="511175" indent="-511175"/>
            <a:r>
              <a:rPr lang="fr-FR" dirty="0"/>
              <a:t>Stocker les conteneurs dans une liste ou un dictionnaire</a:t>
            </a:r>
          </a:p>
          <a:p>
            <a:pPr marL="511175" indent="-511175"/>
            <a:r>
              <a:rPr lang="fr-FR" dirty="0"/>
              <a:t>Gérer la visibilité des attributs de la classe conteneur</a:t>
            </a:r>
          </a:p>
          <a:p>
            <a:pPr marL="511175" indent="-511175"/>
            <a:endParaRPr lang="fr-FR" dirty="0"/>
          </a:p>
        </p:txBody>
      </p:sp>
      <p:sp>
        <p:nvSpPr>
          <p:cNvPr id="16" name="Title 6">
            <a:extLst>
              <a:ext uri="{FF2B5EF4-FFF2-40B4-BE49-F238E27FC236}">
                <a16:creationId xmlns:a16="http://schemas.microsoft.com/office/drawing/2014/main" id="{ED03CDF6-0322-4584-B663-1AAFD4859430}"/>
              </a:ext>
            </a:extLst>
          </p:cNvPr>
          <p:cNvSpPr>
            <a:spLocks noGrp="1"/>
          </p:cNvSpPr>
          <p:nvPr>
            <p:ph type="title"/>
          </p:nvPr>
        </p:nvSpPr>
        <p:spPr>
          <a:xfrm>
            <a:off x="2925270" y="136525"/>
            <a:ext cx="8428529" cy="1132235"/>
          </a:xfrm>
        </p:spPr>
        <p:txBody>
          <a:bodyPr>
            <a:noAutofit/>
          </a:bodyPr>
          <a:lstStyle/>
          <a:p>
            <a:r>
              <a:rPr lang="fr-FR" sz="4000" dirty="0"/>
              <a:t>Ce n’est pas tout !</a:t>
            </a:r>
          </a:p>
        </p:txBody>
      </p:sp>
      <p:pic>
        <p:nvPicPr>
          <p:cNvPr id="2050" name="Picture 2" descr="Image result for confsusion">
            <a:extLst>
              <a:ext uri="{FF2B5EF4-FFF2-40B4-BE49-F238E27FC236}">
                <a16:creationId xmlns:a16="http://schemas.microsoft.com/office/drawing/2014/main" id="{5C4D4028-BE1B-43CC-9CCB-7F9D0D2BB9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930" r="15350"/>
          <a:stretch/>
        </p:blipFill>
        <p:spPr bwMode="auto">
          <a:xfrm>
            <a:off x="7968208" y="498574"/>
            <a:ext cx="3744416" cy="3700281"/>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
        <p:nvSpPr>
          <p:cNvPr id="7" name="Espace réservé du numéro de diapositive 6">
            <a:extLst>
              <a:ext uri="{FF2B5EF4-FFF2-40B4-BE49-F238E27FC236}">
                <a16:creationId xmlns:a16="http://schemas.microsoft.com/office/drawing/2014/main" id="{A91F1339-71BB-4441-BA7F-7C700A04B59D}"/>
              </a:ext>
            </a:extLst>
          </p:cNvPr>
          <p:cNvSpPr>
            <a:spLocks noGrp="1"/>
          </p:cNvSpPr>
          <p:nvPr>
            <p:ph type="sldNum" sz="quarter" idx="12"/>
          </p:nvPr>
        </p:nvSpPr>
        <p:spPr/>
        <p:txBody>
          <a:bodyPr/>
          <a:lstStyle/>
          <a:p>
            <a:fld id="{D325CB3F-26C9-44D7-A7CB-40F86C5CE4B1}" type="slidenum">
              <a:rPr lang="en-US" smtClean="0"/>
              <a:t>12</a:t>
            </a:fld>
            <a:endParaRPr lang="en-US"/>
          </a:p>
        </p:txBody>
      </p:sp>
    </p:spTree>
    <p:extLst>
      <p:ext uri="{BB962C8B-B14F-4D97-AF65-F5344CB8AC3E}">
        <p14:creationId xmlns:p14="http://schemas.microsoft.com/office/powerpoint/2010/main" val="154842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7704995-E660-48D5-8798-BD60B286721C}"/>
              </a:ext>
            </a:extLst>
          </p:cNvPr>
          <p:cNvSpPr>
            <a:spLocks noGrp="1"/>
          </p:cNvSpPr>
          <p:nvPr>
            <p:ph type="body" sz="quarter" idx="13"/>
          </p:nvPr>
        </p:nvSpPr>
        <p:spPr>
          <a:xfrm>
            <a:off x="659456" y="2008910"/>
            <a:ext cx="10153129" cy="3699442"/>
          </a:xfrm>
        </p:spPr>
        <p:txBody>
          <a:bodyPr/>
          <a:lstStyle/>
          <a:p>
            <a:r>
              <a:rPr lang="fr-FR" b="1" dirty="0"/>
              <a:t>Pas de panique, le pattern Memento va nous aider !</a:t>
            </a:r>
          </a:p>
        </p:txBody>
      </p:sp>
      <p:sp>
        <p:nvSpPr>
          <p:cNvPr id="12" name="Date Placeholder 11">
            <a:extLst>
              <a:ext uri="{FF2B5EF4-FFF2-40B4-BE49-F238E27FC236}">
                <a16:creationId xmlns:a16="http://schemas.microsoft.com/office/drawing/2014/main" id="{ECD35940-9A65-430A-B252-2AA11B671BC5}"/>
              </a:ext>
            </a:extLst>
          </p:cNvPr>
          <p:cNvSpPr>
            <a:spLocks noGrp="1"/>
          </p:cNvSpPr>
          <p:nvPr>
            <p:ph type="dt" sz="half" idx="10"/>
          </p:nvPr>
        </p:nvSpPr>
        <p:spPr>
          <a:xfrm>
            <a:off x="911424" y="6356350"/>
            <a:ext cx="2669976" cy="365125"/>
          </a:xfrm>
        </p:spPr>
        <p:txBody>
          <a:bodyPr/>
          <a:lstStyle/>
          <a:p>
            <a:r>
              <a:rPr lang="fr-FR"/>
              <a:t>04 février 2021</a:t>
            </a:r>
            <a:endParaRPr lang="en-US" dirty="0"/>
          </a:p>
        </p:txBody>
      </p:sp>
      <p:sp>
        <p:nvSpPr>
          <p:cNvPr id="13" name="Footer Placeholder 12">
            <a:extLst>
              <a:ext uri="{FF2B5EF4-FFF2-40B4-BE49-F238E27FC236}">
                <a16:creationId xmlns:a16="http://schemas.microsoft.com/office/drawing/2014/main" id="{38793FD4-AB63-44F6-A614-0B1CC3F737B5}"/>
              </a:ext>
            </a:extLst>
          </p:cNvPr>
          <p:cNvSpPr>
            <a:spLocks noGrp="1"/>
          </p:cNvSpPr>
          <p:nvPr>
            <p:ph type="ftr" sz="quarter" idx="11"/>
          </p:nvPr>
        </p:nvSpPr>
        <p:spPr/>
        <p:txBody>
          <a:bodyPr/>
          <a:lstStyle/>
          <a:p>
            <a:r>
              <a:rPr lang="fr-FR" dirty="0"/>
              <a:t>Command &amp; Memento - Aurélien BOUDIER</a:t>
            </a:r>
            <a:endParaRPr lang="en-US" dirty="0"/>
          </a:p>
        </p:txBody>
      </p:sp>
      <p:sp>
        <p:nvSpPr>
          <p:cNvPr id="2" name="Espace réservé du numéro de diapositive 1">
            <a:extLst>
              <a:ext uri="{FF2B5EF4-FFF2-40B4-BE49-F238E27FC236}">
                <a16:creationId xmlns:a16="http://schemas.microsoft.com/office/drawing/2014/main" id="{1908181F-FF90-4233-8F2E-313342112C46}"/>
              </a:ext>
            </a:extLst>
          </p:cNvPr>
          <p:cNvSpPr>
            <a:spLocks noGrp="1"/>
          </p:cNvSpPr>
          <p:nvPr>
            <p:ph type="sldNum" sz="quarter" idx="12"/>
          </p:nvPr>
        </p:nvSpPr>
        <p:spPr/>
        <p:txBody>
          <a:bodyPr/>
          <a:lstStyle/>
          <a:p>
            <a:fld id="{D325CB3F-26C9-44D7-A7CB-40F86C5CE4B1}" type="slidenum">
              <a:rPr lang="en-US" smtClean="0"/>
              <a:pPr/>
              <a:t>13</a:t>
            </a:fld>
            <a:endParaRPr lang="en-US"/>
          </a:p>
        </p:txBody>
      </p:sp>
    </p:spTree>
    <p:extLst>
      <p:ext uri="{BB962C8B-B14F-4D97-AF65-F5344CB8AC3E}">
        <p14:creationId xmlns:p14="http://schemas.microsoft.com/office/powerpoint/2010/main" val="1850854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Présentation du </a:t>
            </a:r>
            <a:br>
              <a:rPr lang="fr-FR" dirty="0"/>
            </a:br>
            <a:r>
              <a:rPr lang="fr-FR" dirty="0"/>
              <a:t>pattern command</a:t>
            </a:r>
          </a:p>
        </p:txBody>
      </p:sp>
      <p:sp>
        <p:nvSpPr>
          <p:cNvPr id="16" name="Text Placeholder 15"/>
          <p:cNvSpPr>
            <a:spLocks noGrp="1"/>
          </p:cNvSpPr>
          <p:nvPr>
            <p:ph type="body" idx="1"/>
          </p:nvPr>
        </p:nvSpPr>
        <p:spPr/>
        <p:txBody>
          <a:bodyPr>
            <a:noAutofit/>
          </a:bodyPr>
          <a:lstStyle/>
          <a:p>
            <a:r>
              <a:rPr lang="fr-FR" dirty="0"/>
              <a:t>« Cuisine, une sauvegarde pour la 4 s’il vous plait ! »</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
        <p:nvSpPr>
          <p:cNvPr id="3" name="Espace réservé du numéro de diapositive 2">
            <a:extLst>
              <a:ext uri="{FF2B5EF4-FFF2-40B4-BE49-F238E27FC236}">
                <a16:creationId xmlns:a16="http://schemas.microsoft.com/office/drawing/2014/main" id="{48D49813-8D3F-4B9A-870C-BFCCA729137F}"/>
              </a:ext>
            </a:extLst>
          </p:cNvPr>
          <p:cNvSpPr>
            <a:spLocks noGrp="1"/>
          </p:cNvSpPr>
          <p:nvPr>
            <p:ph type="sldNum" sz="quarter" idx="12"/>
          </p:nvPr>
        </p:nvSpPr>
        <p:spPr/>
        <p:txBody>
          <a:bodyPr/>
          <a:lstStyle/>
          <a:p>
            <a:fld id="{D325CB3F-26C9-44D7-A7CB-40F86C5CE4B1}" type="slidenum">
              <a:rPr lang="en-US" smtClean="0"/>
              <a:t>14</a:t>
            </a:fld>
            <a:endParaRPr lang="en-US"/>
          </a:p>
        </p:txBody>
      </p:sp>
    </p:spTree>
    <p:extLst>
      <p:ext uri="{BB962C8B-B14F-4D97-AF65-F5344CB8AC3E}">
        <p14:creationId xmlns:p14="http://schemas.microsoft.com/office/powerpoint/2010/main" val="2194463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7704995-E660-48D5-8798-BD60B286721C}"/>
              </a:ext>
            </a:extLst>
          </p:cNvPr>
          <p:cNvSpPr>
            <a:spLocks noGrp="1"/>
          </p:cNvSpPr>
          <p:nvPr>
            <p:ph type="body" sz="quarter" idx="13"/>
          </p:nvPr>
        </p:nvSpPr>
        <p:spPr>
          <a:xfrm>
            <a:off x="659456" y="2008910"/>
            <a:ext cx="10153129" cy="3699442"/>
          </a:xfrm>
        </p:spPr>
        <p:txBody>
          <a:bodyPr>
            <a:normAutofit/>
          </a:bodyPr>
          <a:lstStyle/>
          <a:p>
            <a:r>
              <a:rPr lang="fr-FR" sz="6600" b="1" dirty="0"/>
              <a:t>Le pattern Command consiste à encapsuler une requête en tant qu'objet.</a:t>
            </a:r>
          </a:p>
        </p:txBody>
      </p:sp>
      <p:sp>
        <p:nvSpPr>
          <p:cNvPr id="12" name="Date Placeholder 11">
            <a:extLst>
              <a:ext uri="{FF2B5EF4-FFF2-40B4-BE49-F238E27FC236}">
                <a16:creationId xmlns:a16="http://schemas.microsoft.com/office/drawing/2014/main" id="{ECD35940-9A65-430A-B252-2AA11B671BC5}"/>
              </a:ext>
            </a:extLst>
          </p:cNvPr>
          <p:cNvSpPr>
            <a:spLocks noGrp="1"/>
          </p:cNvSpPr>
          <p:nvPr>
            <p:ph type="dt" sz="half" idx="10"/>
          </p:nvPr>
        </p:nvSpPr>
        <p:spPr>
          <a:xfrm>
            <a:off x="911424" y="6356350"/>
            <a:ext cx="2669976" cy="365125"/>
          </a:xfrm>
        </p:spPr>
        <p:txBody>
          <a:bodyPr/>
          <a:lstStyle/>
          <a:p>
            <a:r>
              <a:rPr lang="fr-FR">
                <a:solidFill>
                  <a:srgbClr val="403551"/>
                </a:solidFill>
              </a:rPr>
              <a:t>04 février 2021</a:t>
            </a:r>
            <a:endParaRPr lang="en-US" dirty="0">
              <a:solidFill>
                <a:srgbClr val="403551"/>
              </a:solidFill>
            </a:endParaRPr>
          </a:p>
        </p:txBody>
      </p:sp>
      <p:sp>
        <p:nvSpPr>
          <p:cNvPr id="13" name="Footer Placeholder 12">
            <a:extLst>
              <a:ext uri="{FF2B5EF4-FFF2-40B4-BE49-F238E27FC236}">
                <a16:creationId xmlns:a16="http://schemas.microsoft.com/office/drawing/2014/main" id="{38793FD4-AB63-44F6-A614-0B1CC3F737B5}"/>
              </a:ext>
            </a:extLst>
          </p:cNvPr>
          <p:cNvSpPr>
            <a:spLocks noGrp="1"/>
          </p:cNvSpPr>
          <p:nvPr>
            <p:ph type="ftr" sz="quarter" idx="11"/>
          </p:nvPr>
        </p:nvSpPr>
        <p:spPr/>
        <p:txBody>
          <a:bodyPr/>
          <a:lstStyle/>
          <a:p>
            <a:r>
              <a:rPr lang="fr-FR" dirty="0"/>
              <a:t>Command &amp; Memento - Aurélien BOUDIER</a:t>
            </a:r>
            <a:endParaRPr lang="en-US" dirty="0"/>
          </a:p>
        </p:txBody>
      </p:sp>
      <p:sp>
        <p:nvSpPr>
          <p:cNvPr id="2" name="Espace réservé du numéro de diapositive 1">
            <a:extLst>
              <a:ext uri="{FF2B5EF4-FFF2-40B4-BE49-F238E27FC236}">
                <a16:creationId xmlns:a16="http://schemas.microsoft.com/office/drawing/2014/main" id="{AB5DDBB9-50BA-45BA-AAF3-F4C093AF0032}"/>
              </a:ext>
            </a:extLst>
          </p:cNvPr>
          <p:cNvSpPr>
            <a:spLocks noGrp="1"/>
          </p:cNvSpPr>
          <p:nvPr>
            <p:ph type="sldNum" sz="quarter" idx="12"/>
          </p:nvPr>
        </p:nvSpPr>
        <p:spPr/>
        <p:txBody>
          <a:bodyPr/>
          <a:lstStyle/>
          <a:p>
            <a:fld id="{D325CB3F-26C9-44D7-A7CB-40F86C5CE4B1}" type="slidenum">
              <a:rPr lang="en-US" smtClean="0"/>
              <a:pPr/>
              <a:t>15</a:t>
            </a:fld>
            <a:endParaRPr lang="en-US"/>
          </a:p>
        </p:txBody>
      </p:sp>
    </p:spTree>
    <p:extLst>
      <p:ext uri="{BB962C8B-B14F-4D97-AF65-F5344CB8AC3E}">
        <p14:creationId xmlns:p14="http://schemas.microsoft.com/office/powerpoint/2010/main" val="1900086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fr-FR" dirty="0">
                <a:solidFill>
                  <a:srgbClr val="403551"/>
                </a:solidFill>
              </a:rPr>
              <a:t>Petite analogie</a:t>
            </a:r>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02</a:t>
            </a:r>
          </a:p>
        </p:txBody>
      </p:sp>
      <p:pic>
        <p:nvPicPr>
          <p:cNvPr id="4098" name="Picture 2">
            <a:extLst>
              <a:ext uri="{FF2B5EF4-FFF2-40B4-BE49-F238E27FC236}">
                <a16:creationId xmlns:a16="http://schemas.microsoft.com/office/drawing/2014/main" id="{72645EDC-4117-4C02-A9FA-0479AA33C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864" y="1394221"/>
            <a:ext cx="9609935" cy="4804968"/>
          </a:xfrm>
          <a:prstGeom prst="rect">
            <a:avLst/>
          </a:prstGeom>
          <a:noFill/>
          <a:extLst>
            <a:ext uri="{909E8E84-426E-40DD-AFC4-6F175D3DCCD1}">
              <a14:hiddenFill xmlns:a14="http://schemas.microsoft.com/office/drawing/2010/main">
                <a:solidFill>
                  <a:srgbClr val="FFFFFF"/>
                </a:solidFill>
              </a14:hiddenFill>
            </a:ext>
          </a:extLst>
        </p:spPr>
      </p:pic>
      <p:sp>
        <p:nvSpPr>
          <p:cNvPr id="12" name="Date Placeholder 4">
            <a:extLst>
              <a:ext uri="{FF2B5EF4-FFF2-40B4-BE49-F238E27FC236}">
                <a16:creationId xmlns:a16="http://schemas.microsoft.com/office/drawing/2014/main" id="{5064C70D-D365-4196-811E-A0B93CCC51D8}"/>
              </a:ext>
            </a:extLst>
          </p:cNvPr>
          <p:cNvSpPr>
            <a:spLocks noGrp="1"/>
          </p:cNvSpPr>
          <p:nvPr>
            <p:ph type="dt" sz="half" idx="10"/>
          </p:nvPr>
        </p:nvSpPr>
        <p:spPr>
          <a:xfrm>
            <a:off x="838200" y="6356350"/>
            <a:ext cx="2743200" cy="365125"/>
          </a:xfrm>
        </p:spPr>
        <p:txBody>
          <a:bodyPr/>
          <a:lstStyle/>
          <a:p>
            <a:r>
              <a:rPr lang="fr-FR"/>
              <a:t>04 février 2021</a:t>
            </a:r>
            <a:endParaRPr lang="en-US" dirty="0"/>
          </a:p>
        </p:txBody>
      </p:sp>
      <p:sp>
        <p:nvSpPr>
          <p:cNvPr id="13" name="Footer Placeholder 5">
            <a:extLst>
              <a:ext uri="{FF2B5EF4-FFF2-40B4-BE49-F238E27FC236}">
                <a16:creationId xmlns:a16="http://schemas.microsoft.com/office/drawing/2014/main" id="{A8609016-FB9B-478F-B9C6-860581DFCE9D}"/>
              </a:ext>
            </a:extLst>
          </p:cNvPr>
          <p:cNvSpPr>
            <a:spLocks noGrp="1"/>
          </p:cNvSpPr>
          <p:nvPr>
            <p:ph type="ftr" sz="quarter" idx="11"/>
          </p:nvPr>
        </p:nvSpPr>
        <p:spPr>
          <a:xfrm>
            <a:off x="4038600" y="6356350"/>
            <a:ext cx="4114800" cy="365125"/>
          </a:xfrm>
        </p:spPr>
        <p:txBody>
          <a:bodyPr/>
          <a:lstStyle/>
          <a:p>
            <a:r>
              <a:rPr lang="fr-FR"/>
              <a:t>Command &amp; Memento - Aurélien BOUDIER</a:t>
            </a:r>
            <a:endParaRPr lang="en-US"/>
          </a:p>
        </p:txBody>
      </p:sp>
      <p:sp>
        <p:nvSpPr>
          <p:cNvPr id="9" name="Espace réservé du numéro de diapositive 8">
            <a:extLst>
              <a:ext uri="{FF2B5EF4-FFF2-40B4-BE49-F238E27FC236}">
                <a16:creationId xmlns:a16="http://schemas.microsoft.com/office/drawing/2014/main" id="{5A289915-7D1E-42E0-B085-369F31211043}"/>
              </a:ext>
            </a:extLst>
          </p:cNvPr>
          <p:cNvSpPr>
            <a:spLocks noGrp="1"/>
          </p:cNvSpPr>
          <p:nvPr>
            <p:ph type="sldNum" sz="quarter" idx="12"/>
          </p:nvPr>
        </p:nvSpPr>
        <p:spPr/>
        <p:txBody>
          <a:bodyPr/>
          <a:lstStyle/>
          <a:p>
            <a:fld id="{D325CB3F-26C9-44D7-A7CB-40F86C5CE4B1}" type="slidenum">
              <a:rPr lang="en-US" smtClean="0"/>
              <a:t>16</a:t>
            </a:fld>
            <a:endParaRPr lang="en-US"/>
          </a:p>
        </p:txBody>
      </p:sp>
    </p:spTree>
    <p:extLst>
      <p:ext uri="{BB962C8B-B14F-4D97-AF65-F5344CB8AC3E}">
        <p14:creationId xmlns:p14="http://schemas.microsoft.com/office/powerpoint/2010/main" val="81891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200392" y="6324652"/>
            <a:ext cx="1163046" cy="365125"/>
          </a:xfrm>
        </p:spPr>
        <p:txBody>
          <a:bodyPr/>
          <a:lstStyle/>
          <a:p>
            <a:r>
              <a:rPr lang="fr-FR" dirty="0"/>
              <a:t>04 février 2021</a:t>
            </a:r>
            <a:endParaRPr lang="en-US" dirty="0"/>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02</a:t>
            </a:r>
          </a:p>
        </p:txBody>
      </p:sp>
      <p:sp>
        <p:nvSpPr>
          <p:cNvPr id="6" name="Espace réservé du numéro de diapositive 5">
            <a:extLst>
              <a:ext uri="{FF2B5EF4-FFF2-40B4-BE49-F238E27FC236}">
                <a16:creationId xmlns:a16="http://schemas.microsoft.com/office/drawing/2014/main" id="{437CEC8C-F4A5-49BF-AEA4-CD05EAAA40F7}"/>
              </a:ext>
            </a:extLst>
          </p:cNvPr>
          <p:cNvSpPr>
            <a:spLocks noGrp="1"/>
          </p:cNvSpPr>
          <p:nvPr>
            <p:ph type="sldNum" sz="quarter" idx="12"/>
          </p:nvPr>
        </p:nvSpPr>
        <p:spPr/>
        <p:txBody>
          <a:bodyPr/>
          <a:lstStyle/>
          <a:p>
            <a:fld id="{D325CB3F-26C9-44D7-A7CB-40F86C5CE4B1}" type="slidenum">
              <a:rPr lang="en-US" smtClean="0"/>
              <a:t>17</a:t>
            </a:fld>
            <a:endParaRPr lang="en-US"/>
          </a:p>
        </p:txBody>
      </p:sp>
      <p:sp>
        <p:nvSpPr>
          <p:cNvPr id="21" name="Title 6">
            <a:extLst>
              <a:ext uri="{FF2B5EF4-FFF2-40B4-BE49-F238E27FC236}">
                <a16:creationId xmlns:a16="http://schemas.microsoft.com/office/drawing/2014/main" id="{3B6F1FB1-45C7-4D78-9300-6E7B4B05A072}"/>
              </a:ext>
            </a:extLst>
          </p:cNvPr>
          <p:cNvSpPr>
            <a:spLocks noGrp="1"/>
          </p:cNvSpPr>
          <p:nvPr>
            <p:ph type="title"/>
          </p:nvPr>
        </p:nvSpPr>
        <p:spPr>
          <a:xfrm>
            <a:off x="3503712" y="57758"/>
            <a:ext cx="7056784" cy="647267"/>
          </a:xfrm>
        </p:spPr>
        <p:txBody>
          <a:bodyPr>
            <a:noAutofit/>
          </a:bodyPr>
          <a:lstStyle/>
          <a:p>
            <a:r>
              <a:rPr lang="fr-FR" sz="3200" dirty="0">
                <a:solidFill>
                  <a:srgbClr val="403551"/>
                </a:solidFill>
              </a:rPr>
              <a:t>Diagramme de classe générique </a:t>
            </a:r>
          </a:p>
        </p:txBody>
      </p:sp>
      <p:pic>
        <p:nvPicPr>
          <p:cNvPr id="23" name="Image 22">
            <a:extLst>
              <a:ext uri="{FF2B5EF4-FFF2-40B4-BE49-F238E27FC236}">
                <a16:creationId xmlns:a16="http://schemas.microsoft.com/office/drawing/2014/main" id="{4C79918B-B65F-4035-9FE5-D3DEBC8605ED}"/>
              </a:ext>
            </a:extLst>
          </p:cNvPr>
          <p:cNvPicPr>
            <a:picLocks noChangeAspect="1"/>
          </p:cNvPicPr>
          <p:nvPr/>
        </p:nvPicPr>
        <p:blipFill>
          <a:blip r:embed="rId3"/>
          <a:stretch>
            <a:fillRect/>
          </a:stretch>
        </p:blipFill>
        <p:spPr>
          <a:xfrm>
            <a:off x="2279575" y="980729"/>
            <a:ext cx="9912423" cy="5429650"/>
          </a:xfrm>
          <a:prstGeom prst="rect">
            <a:avLst/>
          </a:prstGeom>
        </p:spPr>
      </p:pic>
    </p:spTree>
    <p:extLst>
      <p:ext uri="{BB962C8B-B14F-4D97-AF65-F5344CB8AC3E}">
        <p14:creationId xmlns:p14="http://schemas.microsoft.com/office/powerpoint/2010/main" val="1052824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25270" y="136525"/>
            <a:ext cx="8643338" cy="1672928"/>
          </a:xfrm>
        </p:spPr>
        <p:txBody>
          <a:bodyPr>
            <a:noAutofit/>
          </a:bodyPr>
          <a:lstStyle/>
          <a:p>
            <a:r>
              <a:rPr lang="fr-FR" dirty="0"/>
              <a:t>Avantages et inconvénients du pattern Command</a:t>
            </a:r>
          </a:p>
        </p:txBody>
      </p:sp>
      <p:sp>
        <p:nvSpPr>
          <p:cNvPr id="16" name="Content Placeholder 15"/>
          <p:cNvSpPr>
            <a:spLocks noGrp="1"/>
          </p:cNvSpPr>
          <p:nvPr>
            <p:ph idx="1"/>
          </p:nvPr>
        </p:nvSpPr>
        <p:spPr>
          <a:xfrm>
            <a:off x="838200" y="1988840"/>
            <a:ext cx="10730408" cy="4188123"/>
          </a:xfrm>
        </p:spPr>
        <p:txBody>
          <a:bodyPr>
            <a:normAutofit fontScale="92500" lnSpcReduction="10000"/>
          </a:bodyPr>
          <a:lstStyle/>
          <a:p>
            <a:pPr>
              <a:lnSpc>
                <a:spcPct val="100000"/>
              </a:lnSpc>
              <a:buClr>
                <a:srgbClr val="00B050"/>
              </a:buClr>
              <a:buSzPct val="130000"/>
              <a:buFont typeface="Calibri" panose="020F0502020204030204" pitchFamily="34" charset="0"/>
              <a:buChar char="+"/>
            </a:pPr>
            <a:r>
              <a:rPr lang="fr-FR" dirty="0"/>
              <a:t> Principe de responsabilité unique</a:t>
            </a:r>
          </a:p>
          <a:p>
            <a:pPr>
              <a:lnSpc>
                <a:spcPct val="100000"/>
              </a:lnSpc>
              <a:buClr>
                <a:srgbClr val="00B050"/>
              </a:buClr>
              <a:buSzPct val="130000"/>
              <a:buFont typeface="Calibri" panose="020F0502020204030204" pitchFamily="34" charset="0"/>
              <a:buChar char="+"/>
            </a:pPr>
            <a:r>
              <a:rPr lang="fr-FR" dirty="0"/>
              <a:t>Principe open/</a:t>
            </a:r>
            <a:r>
              <a:rPr lang="fr-FR" dirty="0" err="1"/>
              <a:t>closed</a:t>
            </a:r>
            <a:r>
              <a:rPr lang="fr-FR" dirty="0"/>
              <a:t> respecté</a:t>
            </a:r>
          </a:p>
          <a:p>
            <a:pPr>
              <a:lnSpc>
                <a:spcPct val="100000"/>
              </a:lnSpc>
              <a:buClr>
                <a:srgbClr val="00B050"/>
              </a:buClr>
              <a:buSzPct val="130000"/>
              <a:buFont typeface="Calibri" panose="020F0502020204030204" pitchFamily="34" charset="0"/>
              <a:buChar char="+"/>
            </a:pPr>
            <a:r>
              <a:rPr lang="fr-FR" dirty="0"/>
              <a:t>Possibilité de mise en place d’une fonctionnalité annuler-rétablir</a:t>
            </a:r>
          </a:p>
          <a:p>
            <a:pPr>
              <a:lnSpc>
                <a:spcPct val="100000"/>
              </a:lnSpc>
              <a:buClr>
                <a:srgbClr val="00B050"/>
              </a:buClr>
              <a:buSzPct val="130000"/>
              <a:buFont typeface="Calibri" panose="020F0502020204030204" pitchFamily="34" charset="0"/>
              <a:buChar char="+"/>
            </a:pPr>
            <a:r>
              <a:rPr lang="fr-FR" dirty="0"/>
              <a:t>Possibilité de mise en file d’attente</a:t>
            </a:r>
          </a:p>
          <a:p>
            <a:pPr>
              <a:lnSpc>
                <a:spcPct val="100000"/>
              </a:lnSpc>
              <a:buClr>
                <a:srgbClr val="FF0000"/>
              </a:buClr>
              <a:buSzPct val="130000"/>
              <a:buFont typeface="Calibri" panose="020F0502020204030204" pitchFamily="34" charset="0"/>
              <a:buChar char="‒"/>
            </a:pPr>
            <a:r>
              <a:rPr lang="fr-FR" dirty="0"/>
              <a:t>Complexité d’implémentation </a:t>
            </a:r>
          </a:p>
          <a:p>
            <a:pPr>
              <a:lnSpc>
                <a:spcPct val="100000"/>
              </a:lnSpc>
              <a:buClr>
                <a:srgbClr val="00B050"/>
              </a:buClr>
              <a:buFont typeface="Calibri" panose="020F0502020204030204" pitchFamily="34" charset="0"/>
              <a:buChar char="+"/>
            </a:pPr>
            <a:endParaRPr lang="fr-FR" dirty="0"/>
          </a:p>
        </p:txBody>
      </p:sp>
      <p:sp>
        <p:nvSpPr>
          <p:cNvPr id="5" name="Date Placeholder 4"/>
          <p:cNvSpPr>
            <a:spLocks noGrp="1"/>
          </p:cNvSpPr>
          <p:nvPr>
            <p:ph type="dt" sz="half" idx="10"/>
          </p:nvPr>
        </p:nvSpPr>
        <p:spPr/>
        <p:txBody>
          <a:bodyPr/>
          <a:lstStyle/>
          <a:p>
            <a:r>
              <a:rPr lang="fr-FR"/>
              <a:t>04 février 2021</a:t>
            </a:r>
            <a:endParaRPr lang="en-US" dirty="0"/>
          </a:p>
        </p:txBody>
      </p:sp>
      <p:sp>
        <p:nvSpPr>
          <p:cNvPr id="6" name="Footer Placeholder 5"/>
          <p:cNvSpPr>
            <a:spLocks noGrp="1"/>
          </p:cNvSpPr>
          <p:nvPr>
            <p:ph type="ftr" sz="quarter" idx="11"/>
          </p:nvPr>
        </p:nvSpPr>
        <p:spPr/>
        <p:txBody>
          <a:bodyPr/>
          <a:lstStyle/>
          <a:p>
            <a:r>
              <a:rPr lang="fr-FR"/>
              <a:t>Command &amp; Memento - Aurélien BOUDIER</a:t>
            </a:r>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a:t>02</a:t>
            </a:r>
          </a:p>
        </p:txBody>
      </p:sp>
      <p:sp>
        <p:nvSpPr>
          <p:cNvPr id="3" name="Espace réservé du numéro de diapositive 2">
            <a:extLst>
              <a:ext uri="{FF2B5EF4-FFF2-40B4-BE49-F238E27FC236}">
                <a16:creationId xmlns:a16="http://schemas.microsoft.com/office/drawing/2014/main" id="{9B22A1B9-A199-4C67-8230-73DB261CD53F}"/>
              </a:ext>
            </a:extLst>
          </p:cNvPr>
          <p:cNvSpPr>
            <a:spLocks noGrp="1"/>
          </p:cNvSpPr>
          <p:nvPr>
            <p:ph type="sldNum" sz="quarter" idx="12"/>
          </p:nvPr>
        </p:nvSpPr>
        <p:spPr/>
        <p:txBody>
          <a:bodyPr/>
          <a:lstStyle/>
          <a:p>
            <a:fld id="{D325CB3F-26C9-44D7-A7CB-40F86C5CE4B1}" type="slidenum">
              <a:rPr lang="en-US" smtClean="0"/>
              <a:t>18</a:t>
            </a:fld>
            <a:endParaRPr lang="en-US"/>
          </a:p>
        </p:txBody>
      </p:sp>
    </p:spTree>
    <p:extLst>
      <p:ext uri="{BB962C8B-B14F-4D97-AF65-F5344CB8AC3E}">
        <p14:creationId xmlns:p14="http://schemas.microsoft.com/office/powerpoint/2010/main" val="292253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Présentation du </a:t>
            </a:r>
            <a:br>
              <a:rPr lang="fr-FR" dirty="0"/>
            </a:br>
            <a:r>
              <a:rPr lang="fr-FR" dirty="0"/>
              <a:t>pattern memento</a:t>
            </a:r>
          </a:p>
        </p:txBody>
      </p:sp>
      <p:sp>
        <p:nvSpPr>
          <p:cNvPr id="16" name="Text Placeholder 15"/>
          <p:cNvSpPr>
            <a:spLocks noGrp="1"/>
          </p:cNvSpPr>
          <p:nvPr>
            <p:ph type="body" idx="1"/>
          </p:nvPr>
        </p:nvSpPr>
        <p:spPr/>
        <p:txBody>
          <a:bodyPr>
            <a:noAutofit/>
          </a:bodyPr>
          <a:lstStyle/>
          <a:p>
            <a:r>
              <a:rPr lang="fr-FR" dirty="0"/>
              <a:t>La mémoire est mère de la sagesse !</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
        <p:nvSpPr>
          <p:cNvPr id="3" name="Espace réservé du numéro de diapositive 2">
            <a:extLst>
              <a:ext uri="{FF2B5EF4-FFF2-40B4-BE49-F238E27FC236}">
                <a16:creationId xmlns:a16="http://schemas.microsoft.com/office/drawing/2014/main" id="{1DAFFFF3-CB63-46E0-90A2-5FC4870779E0}"/>
              </a:ext>
            </a:extLst>
          </p:cNvPr>
          <p:cNvSpPr>
            <a:spLocks noGrp="1"/>
          </p:cNvSpPr>
          <p:nvPr>
            <p:ph type="sldNum" sz="quarter" idx="12"/>
          </p:nvPr>
        </p:nvSpPr>
        <p:spPr/>
        <p:txBody>
          <a:bodyPr/>
          <a:lstStyle/>
          <a:p>
            <a:fld id="{D325CB3F-26C9-44D7-A7CB-40F86C5CE4B1}" type="slidenum">
              <a:rPr lang="en-US" smtClean="0"/>
              <a:t>19</a:t>
            </a:fld>
            <a:endParaRPr lang="en-US"/>
          </a:p>
        </p:txBody>
      </p:sp>
    </p:spTree>
    <p:extLst>
      <p:ext uri="{BB962C8B-B14F-4D97-AF65-F5344CB8AC3E}">
        <p14:creationId xmlns:p14="http://schemas.microsoft.com/office/powerpoint/2010/main" val="339928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 !</a:t>
            </a:r>
          </a:p>
        </p:txBody>
      </p:sp>
      <p:sp>
        <p:nvSpPr>
          <p:cNvPr id="16" name="Text Placeholder 15"/>
          <p:cNvSpPr>
            <a:spLocks noGrp="1"/>
          </p:cNvSpPr>
          <p:nvPr>
            <p:ph type="body" idx="1"/>
          </p:nvPr>
        </p:nvSpPr>
        <p:spPr/>
        <p:txBody>
          <a:bodyPr>
            <a:noAutofit/>
          </a:bodyPr>
          <a:lstStyle/>
          <a:p>
            <a:r>
              <a:rPr lang="fr-FR" dirty="0"/>
              <a:t>Merci pour votre présence</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
        <p:nvSpPr>
          <p:cNvPr id="3" name="Espace réservé du numéro de diapositive 2">
            <a:extLst>
              <a:ext uri="{FF2B5EF4-FFF2-40B4-BE49-F238E27FC236}">
                <a16:creationId xmlns:a16="http://schemas.microsoft.com/office/drawing/2014/main" id="{2FA11DDC-2E1C-46B3-BC27-1B84B5F1CC5B}"/>
              </a:ext>
            </a:extLst>
          </p:cNvPr>
          <p:cNvSpPr>
            <a:spLocks noGrp="1"/>
          </p:cNvSpPr>
          <p:nvPr>
            <p:ph type="sldNum" sz="quarter" idx="12"/>
          </p:nvPr>
        </p:nvSpPr>
        <p:spPr/>
        <p:txBody>
          <a:bodyPr/>
          <a:lstStyle/>
          <a:p>
            <a:fld id="{D325CB3F-26C9-44D7-A7CB-40F86C5CE4B1}" type="slidenum">
              <a:rPr lang="en-US" smtClean="0"/>
              <a:t>2</a:t>
            </a:fld>
            <a:endParaRPr lang="en-US"/>
          </a:p>
        </p:txBody>
      </p:sp>
    </p:spTree>
    <p:extLst>
      <p:ext uri="{BB962C8B-B14F-4D97-AF65-F5344CB8AC3E}">
        <p14:creationId xmlns:p14="http://schemas.microsoft.com/office/powerpoint/2010/main" val="289086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7704995-E660-48D5-8798-BD60B286721C}"/>
              </a:ext>
            </a:extLst>
          </p:cNvPr>
          <p:cNvSpPr>
            <a:spLocks noGrp="1"/>
          </p:cNvSpPr>
          <p:nvPr>
            <p:ph type="body" sz="quarter" idx="13"/>
          </p:nvPr>
        </p:nvSpPr>
        <p:spPr>
          <a:xfrm>
            <a:off x="767407" y="2393854"/>
            <a:ext cx="10153129" cy="3699442"/>
          </a:xfrm>
        </p:spPr>
        <p:txBody>
          <a:bodyPr>
            <a:normAutofit/>
          </a:bodyPr>
          <a:lstStyle/>
          <a:p>
            <a:r>
              <a:rPr lang="fr-FR" sz="6000" b="1" dirty="0"/>
              <a:t>Le pattern Memento consiste à capturer et extérioriser l’état d’un objet afin d’être restauré plus tard dans le même état</a:t>
            </a:r>
          </a:p>
        </p:txBody>
      </p:sp>
      <p:sp>
        <p:nvSpPr>
          <p:cNvPr id="12" name="Date Placeholder 11">
            <a:extLst>
              <a:ext uri="{FF2B5EF4-FFF2-40B4-BE49-F238E27FC236}">
                <a16:creationId xmlns:a16="http://schemas.microsoft.com/office/drawing/2014/main" id="{ECD35940-9A65-430A-B252-2AA11B671BC5}"/>
              </a:ext>
            </a:extLst>
          </p:cNvPr>
          <p:cNvSpPr>
            <a:spLocks noGrp="1"/>
          </p:cNvSpPr>
          <p:nvPr>
            <p:ph type="dt" sz="half" idx="10"/>
          </p:nvPr>
        </p:nvSpPr>
        <p:spPr>
          <a:xfrm>
            <a:off x="911424" y="6356350"/>
            <a:ext cx="2669976" cy="365125"/>
          </a:xfrm>
        </p:spPr>
        <p:txBody>
          <a:bodyPr/>
          <a:lstStyle/>
          <a:p>
            <a:r>
              <a:rPr lang="fr-FR" dirty="0">
                <a:solidFill>
                  <a:srgbClr val="403551"/>
                </a:solidFill>
              </a:rPr>
              <a:t>04 février 2021</a:t>
            </a:r>
            <a:endParaRPr lang="en-US" dirty="0">
              <a:solidFill>
                <a:srgbClr val="403551"/>
              </a:solidFill>
            </a:endParaRPr>
          </a:p>
        </p:txBody>
      </p:sp>
      <p:sp>
        <p:nvSpPr>
          <p:cNvPr id="13" name="Footer Placeholder 12">
            <a:extLst>
              <a:ext uri="{FF2B5EF4-FFF2-40B4-BE49-F238E27FC236}">
                <a16:creationId xmlns:a16="http://schemas.microsoft.com/office/drawing/2014/main" id="{38793FD4-AB63-44F6-A614-0B1CC3F737B5}"/>
              </a:ext>
            </a:extLst>
          </p:cNvPr>
          <p:cNvSpPr>
            <a:spLocks noGrp="1"/>
          </p:cNvSpPr>
          <p:nvPr>
            <p:ph type="ftr" sz="quarter" idx="11"/>
          </p:nvPr>
        </p:nvSpPr>
        <p:spPr/>
        <p:txBody>
          <a:bodyPr/>
          <a:lstStyle/>
          <a:p>
            <a:r>
              <a:rPr lang="fr-FR" dirty="0"/>
              <a:t>Command &amp; Memento - Aurélien BOUDIER</a:t>
            </a:r>
            <a:endParaRPr lang="en-US" dirty="0"/>
          </a:p>
        </p:txBody>
      </p:sp>
      <p:sp>
        <p:nvSpPr>
          <p:cNvPr id="2" name="Espace réservé du numéro de diapositive 1">
            <a:extLst>
              <a:ext uri="{FF2B5EF4-FFF2-40B4-BE49-F238E27FC236}">
                <a16:creationId xmlns:a16="http://schemas.microsoft.com/office/drawing/2014/main" id="{A7368F72-AEF8-4571-BC32-E60AF7528B35}"/>
              </a:ext>
            </a:extLst>
          </p:cNvPr>
          <p:cNvSpPr>
            <a:spLocks noGrp="1"/>
          </p:cNvSpPr>
          <p:nvPr>
            <p:ph type="sldNum" sz="quarter" idx="12"/>
          </p:nvPr>
        </p:nvSpPr>
        <p:spPr/>
        <p:txBody>
          <a:bodyPr/>
          <a:lstStyle/>
          <a:p>
            <a:fld id="{D325CB3F-26C9-44D7-A7CB-40F86C5CE4B1}" type="slidenum">
              <a:rPr lang="en-US" smtClean="0"/>
              <a:pPr/>
              <a:t>20</a:t>
            </a:fld>
            <a:endParaRPr lang="en-US" dirty="0"/>
          </a:p>
        </p:txBody>
      </p:sp>
    </p:spTree>
    <p:extLst>
      <p:ext uri="{BB962C8B-B14F-4D97-AF65-F5344CB8AC3E}">
        <p14:creationId xmlns:p14="http://schemas.microsoft.com/office/powerpoint/2010/main" val="3649537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fr-FR" dirty="0">
                <a:solidFill>
                  <a:srgbClr val="403551"/>
                </a:solidFill>
              </a:rPr>
              <a:t>Petite analogie</a:t>
            </a:r>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02</a:t>
            </a:r>
          </a:p>
        </p:txBody>
      </p:sp>
      <p:sp>
        <p:nvSpPr>
          <p:cNvPr id="12" name="Date Placeholder 4">
            <a:extLst>
              <a:ext uri="{FF2B5EF4-FFF2-40B4-BE49-F238E27FC236}">
                <a16:creationId xmlns:a16="http://schemas.microsoft.com/office/drawing/2014/main" id="{5064C70D-D365-4196-811E-A0B93CCC51D8}"/>
              </a:ext>
            </a:extLst>
          </p:cNvPr>
          <p:cNvSpPr>
            <a:spLocks noGrp="1"/>
          </p:cNvSpPr>
          <p:nvPr>
            <p:ph type="dt" sz="half" idx="10"/>
          </p:nvPr>
        </p:nvSpPr>
        <p:spPr>
          <a:xfrm>
            <a:off x="838200" y="6356350"/>
            <a:ext cx="2743200" cy="365125"/>
          </a:xfrm>
        </p:spPr>
        <p:txBody>
          <a:bodyPr/>
          <a:lstStyle/>
          <a:p>
            <a:r>
              <a:rPr lang="fr-FR"/>
              <a:t>04 février 2021</a:t>
            </a:r>
            <a:endParaRPr lang="en-US" dirty="0"/>
          </a:p>
        </p:txBody>
      </p:sp>
      <p:sp>
        <p:nvSpPr>
          <p:cNvPr id="13" name="Footer Placeholder 5">
            <a:extLst>
              <a:ext uri="{FF2B5EF4-FFF2-40B4-BE49-F238E27FC236}">
                <a16:creationId xmlns:a16="http://schemas.microsoft.com/office/drawing/2014/main" id="{A8609016-FB9B-478F-B9C6-860581DFCE9D}"/>
              </a:ext>
            </a:extLst>
          </p:cNvPr>
          <p:cNvSpPr>
            <a:spLocks noGrp="1"/>
          </p:cNvSpPr>
          <p:nvPr>
            <p:ph type="ftr" sz="quarter" idx="11"/>
          </p:nvPr>
        </p:nvSpPr>
        <p:spPr>
          <a:xfrm>
            <a:off x="4038600" y="6356350"/>
            <a:ext cx="4114800" cy="365125"/>
          </a:xfrm>
        </p:spPr>
        <p:txBody>
          <a:bodyPr/>
          <a:lstStyle/>
          <a:p>
            <a:r>
              <a:rPr lang="fr-FR"/>
              <a:t>Command &amp; Memento - Aurélien BOUDIER</a:t>
            </a:r>
            <a:endParaRPr lang="en-US"/>
          </a:p>
        </p:txBody>
      </p:sp>
      <p:sp>
        <p:nvSpPr>
          <p:cNvPr id="2" name="Espace réservé du numéro de diapositive 1">
            <a:extLst>
              <a:ext uri="{FF2B5EF4-FFF2-40B4-BE49-F238E27FC236}">
                <a16:creationId xmlns:a16="http://schemas.microsoft.com/office/drawing/2014/main" id="{A34E0306-C894-4A36-9FA5-6303C6383329}"/>
              </a:ext>
            </a:extLst>
          </p:cNvPr>
          <p:cNvSpPr>
            <a:spLocks noGrp="1"/>
          </p:cNvSpPr>
          <p:nvPr>
            <p:ph type="sldNum" sz="quarter" idx="12"/>
          </p:nvPr>
        </p:nvSpPr>
        <p:spPr/>
        <p:txBody>
          <a:bodyPr/>
          <a:lstStyle/>
          <a:p>
            <a:fld id="{D325CB3F-26C9-44D7-A7CB-40F86C5CE4B1}" type="slidenum">
              <a:rPr lang="en-US" smtClean="0"/>
              <a:t>21</a:t>
            </a:fld>
            <a:endParaRPr lang="en-US"/>
          </a:p>
        </p:txBody>
      </p:sp>
      <p:pic>
        <p:nvPicPr>
          <p:cNvPr id="6146" name="Picture 2">
            <a:extLst>
              <a:ext uri="{FF2B5EF4-FFF2-40B4-BE49-F238E27FC236}">
                <a16:creationId xmlns:a16="http://schemas.microsoft.com/office/drawing/2014/main" id="{3FCE5CD9-CF90-462F-AD78-1FA4FA218EE7}"/>
              </a:ext>
            </a:extLst>
          </p:cNvPr>
          <p:cNvPicPr>
            <a:picLocks noChangeAspect="1" noChangeArrowheads="1"/>
          </p:cNvPicPr>
          <p:nvPr/>
        </p:nvPicPr>
        <p:blipFill>
          <a:blip r:embed="rId3">
            <a:duotone>
              <a:prstClr val="black"/>
              <a:schemeClr val="accent3">
                <a:tint val="45000"/>
                <a:satMod val="400000"/>
              </a:schemeClr>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2049760" y="548680"/>
            <a:ext cx="9158808" cy="572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46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Présentation d’une </a:t>
            </a:r>
            <a:br>
              <a:rPr lang="fr-FR" dirty="0"/>
            </a:br>
            <a:r>
              <a:rPr lang="fr-FR" dirty="0"/>
              <a:t>petite implémentation</a:t>
            </a:r>
          </a:p>
        </p:txBody>
      </p:sp>
      <p:sp>
        <p:nvSpPr>
          <p:cNvPr id="16" name="Text Placeholder 15"/>
          <p:cNvSpPr>
            <a:spLocks noGrp="1"/>
          </p:cNvSpPr>
          <p:nvPr>
            <p:ph type="body" idx="1"/>
          </p:nvPr>
        </p:nvSpPr>
        <p:spPr/>
        <p:txBody>
          <a:bodyPr>
            <a:noAutofit/>
          </a:bodyPr>
          <a:lstStyle/>
          <a:p>
            <a:r>
              <a:rPr lang="fr-FR" dirty="0"/>
              <a:t>Microsoft Word peut trembler !</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
        <p:nvSpPr>
          <p:cNvPr id="3" name="Espace réservé du numéro de diapositive 2">
            <a:extLst>
              <a:ext uri="{FF2B5EF4-FFF2-40B4-BE49-F238E27FC236}">
                <a16:creationId xmlns:a16="http://schemas.microsoft.com/office/drawing/2014/main" id="{D6BE44A2-12DA-4E23-AEDD-EC17A32BA32D}"/>
              </a:ext>
            </a:extLst>
          </p:cNvPr>
          <p:cNvSpPr>
            <a:spLocks noGrp="1"/>
          </p:cNvSpPr>
          <p:nvPr>
            <p:ph type="sldNum" sz="quarter" idx="12"/>
          </p:nvPr>
        </p:nvSpPr>
        <p:spPr/>
        <p:txBody>
          <a:bodyPr/>
          <a:lstStyle/>
          <a:p>
            <a:fld id="{D325CB3F-26C9-44D7-A7CB-40F86C5CE4B1}" type="slidenum">
              <a:rPr lang="en-US" smtClean="0"/>
              <a:t>22</a:t>
            </a:fld>
            <a:endParaRPr lang="en-US"/>
          </a:p>
        </p:txBody>
      </p:sp>
    </p:spTree>
    <p:extLst>
      <p:ext uri="{BB962C8B-B14F-4D97-AF65-F5344CB8AC3E}">
        <p14:creationId xmlns:p14="http://schemas.microsoft.com/office/powerpoint/2010/main" val="2565046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Avantages &amp; </a:t>
            </a:r>
            <a:br>
              <a:rPr lang="fr-FR" dirty="0"/>
            </a:br>
            <a:r>
              <a:rPr lang="fr-FR" dirty="0"/>
              <a:t>désavantages</a:t>
            </a:r>
          </a:p>
        </p:txBody>
      </p:sp>
      <p:sp>
        <p:nvSpPr>
          <p:cNvPr id="16" name="Text Placeholder 15"/>
          <p:cNvSpPr>
            <a:spLocks noGrp="1"/>
          </p:cNvSpPr>
          <p:nvPr>
            <p:ph type="body" idx="1"/>
          </p:nvPr>
        </p:nvSpPr>
        <p:spPr/>
        <p:txBody>
          <a:bodyPr>
            <a:noAutofit/>
          </a:bodyPr>
          <a:lstStyle/>
          <a:p>
            <a:r>
              <a:rPr lang="fr-FR" dirty="0"/>
              <a:t>Tout avantage a ses inconvénients et réciproquement</a:t>
            </a:r>
            <a:endParaRPr lang="en-US" dirty="0"/>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
        <p:nvSpPr>
          <p:cNvPr id="3" name="Espace réservé du numéro de diapositive 2">
            <a:extLst>
              <a:ext uri="{FF2B5EF4-FFF2-40B4-BE49-F238E27FC236}">
                <a16:creationId xmlns:a16="http://schemas.microsoft.com/office/drawing/2014/main" id="{9571B83C-7522-4C66-8BAD-1CF78784B60D}"/>
              </a:ext>
            </a:extLst>
          </p:cNvPr>
          <p:cNvSpPr>
            <a:spLocks noGrp="1"/>
          </p:cNvSpPr>
          <p:nvPr>
            <p:ph type="sldNum" sz="quarter" idx="12"/>
          </p:nvPr>
        </p:nvSpPr>
        <p:spPr/>
        <p:txBody>
          <a:bodyPr/>
          <a:lstStyle/>
          <a:p>
            <a:fld id="{D325CB3F-26C9-44D7-A7CB-40F86C5CE4B1}" type="slidenum">
              <a:rPr lang="en-US" smtClean="0"/>
              <a:t>23</a:t>
            </a:fld>
            <a:endParaRPr lang="en-US"/>
          </a:p>
        </p:txBody>
      </p:sp>
    </p:spTree>
    <p:extLst>
      <p:ext uri="{BB962C8B-B14F-4D97-AF65-F5344CB8AC3E}">
        <p14:creationId xmlns:p14="http://schemas.microsoft.com/office/powerpoint/2010/main" val="3633152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a:t>Using a </a:t>
            </a:r>
            <a:r>
              <a:rPr lang="en-US">
                <a:solidFill>
                  <a:schemeClr val="accent4"/>
                </a:solidFill>
              </a:rPr>
              <a:t>light background </a:t>
            </a:r>
            <a:r>
              <a:rPr lang="en-US"/>
              <a:t>is always an option to be considered</a:t>
            </a:r>
          </a:p>
        </p:txBody>
      </p:sp>
      <p:sp>
        <p:nvSpPr>
          <p:cNvPr id="16" name="Content Placeholder 15"/>
          <p:cNvSpPr>
            <a:spLocks noGrp="1"/>
          </p:cNvSpPr>
          <p:nvPr>
            <p:ph idx="1"/>
          </p:nvPr>
        </p:nvSpPr>
        <p:spPr/>
        <p:txBody>
          <a:bodyPr/>
          <a:lstStyle/>
          <a:p>
            <a:pPr marL="569913" indent="-569913">
              <a:lnSpc>
                <a:spcPct val="100000"/>
              </a:lnSpc>
            </a:pPr>
            <a:r>
              <a:rPr lang="en-US"/>
              <a:t>A </a:t>
            </a:r>
            <a:r>
              <a:rPr lang="en-US">
                <a:solidFill>
                  <a:schemeClr val="accent4"/>
                </a:solidFill>
              </a:rPr>
              <a:t>light background </a:t>
            </a:r>
            <a:r>
              <a:rPr lang="en-US"/>
              <a:t>might be easier to read</a:t>
            </a:r>
          </a:p>
          <a:p>
            <a:pPr marL="569913" indent="-569913">
              <a:lnSpc>
                <a:spcPct val="100000"/>
              </a:lnSpc>
            </a:pPr>
            <a:r>
              <a:rPr lang="en-US"/>
              <a:t>Is a better option if you intend to </a:t>
            </a:r>
            <a:r>
              <a:rPr lang="en-US">
                <a:solidFill>
                  <a:schemeClr val="accent4"/>
                </a:solidFill>
              </a:rPr>
              <a:t>print</a:t>
            </a:r>
            <a:r>
              <a:rPr lang="en-US"/>
              <a:t> your document</a:t>
            </a:r>
          </a:p>
          <a:p>
            <a:pPr marL="569913" indent="-569913">
              <a:lnSpc>
                <a:spcPct val="100000"/>
              </a:lnSpc>
            </a:pPr>
            <a:r>
              <a:rPr lang="en-US"/>
              <a:t>Suits </a:t>
            </a:r>
            <a:r>
              <a:rPr lang="en-US">
                <a:solidFill>
                  <a:schemeClr val="accent4"/>
                </a:solidFill>
              </a:rPr>
              <a:t>diagrams</a:t>
            </a:r>
            <a:r>
              <a:rPr lang="en-US"/>
              <a:t> or </a:t>
            </a:r>
            <a:r>
              <a:rPr lang="en-US">
                <a:solidFill>
                  <a:schemeClr val="accent4"/>
                </a:solidFill>
              </a:rPr>
              <a:t>graphics</a:t>
            </a:r>
            <a:r>
              <a:rPr lang="en-US"/>
              <a:t> insertion</a:t>
            </a:r>
          </a:p>
        </p:txBody>
      </p:sp>
      <p:sp>
        <p:nvSpPr>
          <p:cNvPr id="5" name="Date Placeholder 4"/>
          <p:cNvSpPr>
            <a:spLocks noGrp="1"/>
          </p:cNvSpPr>
          <p:nvPr>
            <p:ph type="dt" sz="half" idx="10"/>
          </p:nvPr>
        </p:nvSpPr>
        <p:spPr/>
        <p:txBody>
          <a:bodyPr/>
          <a:lstStyle/>
          <a:p>
            <a:r>
              <a:rPr lang="fr-FR"/>
              <a:t>04 février 2021</a:t>
            </a:r>
            <a:endParaRPr lang="en-US"/>
          </a:p>
        </p:txBody>
      </p:sp>
      <p:sp>
        <p:nvSpPr>
          <p:cNvPr id="6" name="Footer Placeholder 5"/>
          <p:cNvSpPr>
            <a:spLocks noGrp="1"/>
          </p:cNvSpPr>
          <p:nvPr>
            <p:ph type="ftr" sz="quarter" idx="11"/>
          </p:nvPr>
        </p:nvSpPr>
        <p:spPr/>
        <p:txBody>
          <a:bodyPr/>
          <a:lstStyle/>
          <a:p>
            <a:r>
              <a:rPr lang="fr-FR"/>
              <a:t>Command &amp; Memento - Aurélien BOUDIER</a:t>
            </a:r>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a:t>02</a:t>
            </a:r>
          </a:p>
        </p:txBody>
      </p:sp>
      <p:sp>
        <p:nvSpPr>
          <p:cNvPr id="3" name="Espace réservé du numéro de diapositive 2">
            <a:extLst>
              <a:ext uri="{FF2B5EF4-FFF2-40B4-BE49-F238E27FC236}">
                <a16:creationId xmlns:a16="http://schemas.microsoft.com/office/drawing/2014/main" id="{0B6F7AAE-F564-435B-9A8F-E3D277E4CC4C}"/>
              </a:ext>
            </a:extLst>
          </p:cNvPr>
          <p:cNvSpPr>
            <a:spLocks noGrp="1"/>
          </p:cNvSpPr>
          <p:nvPr>
            <p:ph type="sldNum" sz="quarter" idx="12"/>
          </p:nvPr>
        </p:nvSpPr>
        <p:spPr/>
        <p:txBody>
          <a:bodyPr/>
          <a:lstStyle/>
          <a:p>
            <a:fld id="{D325CB3F-26C9-44D7-A7CB-40F86C5CE4B1}" type="slidenum">
              <a:rPr lang="en-US" smtClean="0"/>
              <a:t>24</a:t>
            </a:fld>
            <a:endParaRPr lang="en-US"/>
          </a:p>
        </p:txBody>
      </p:sp>
    </p:spTree>
    <p:extLst>
      <p:ext uri="{BB962C8B-B14F-4D97-AF65-F5344CB8AC3E}">
        <p14:creationId xmlns:p14="http://schemas.microsoft.com/office/powerpoint/2010/main" val="3235265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29E27F-D56B-46E4-9441-7F127D6DA63D}"/>
              </a:ext>
            </a:extLst>
          </p:cNvPr>
          <p:cNvSpPr>
            <a:spLocks noGrp="1"/>
          </p:cNvSpPr>
          <p:nvPr>
            <p:ph type="title"/>
          </p:nvPr>
        </p:nvSpPr>
        <p:spPr/>
        <p:txBody>
          <a:bodyPr>
            <a:noAutofit/>
          </a:bodyPr>
          <a:lstStyle/>
          <a:p>
            <a:r>
              <a:rPr lang="en-US">
                <a:solidFill>
                  <a:srgbClr val="403551"/>
                </a:solidFill>
              </a:rPr>
              <a:t>Relevant content displayed with </a:t>
            </a:r>
            <a:r>
              <a:rPr lang="en-US">
                <a:solidFill>
                  <a:srgbClr val="8DB1C4"/>
                </a:solidFill>
              </a:rPr>
              <a:t>2 columns </a:t>
            </a:r>
            <a:r>
              <a:rPr lang="en-US">
                <a:solidFill>
                  <a:srgbClr val="403551"/>
                </a:solidFill>
              </a:rPr>
              <a:t>is also nice!</a:t>
            </a:r>
            <a:endParaRPr lang="en-US"/>
          </a:p>
        </p:txBody>
      </p:sp>
      <p:sp>
        <p:nvSpPr>
          <p:cNvPr id="6" name="Content Placeholder 5">
            <a:extLst>
              <a:ext uri="{FF2B5EF4-FFF2-40B4-BE49-F238E27FC236}">
                <a16:creationId xmlns:a16="http://schemas.microsoft.com/office/drawing/2014/main" id="{E7130385-8888-4A46-B686-EF482B1F8C54}"/>
              </a:ext>
            </a:extLst>
          </p:cNvPr>
          <p:cNvSpPr>
            <a:spLocks noGrp="1"/>
          </p:cNvSpPr>
          <p:nvPr>
            <p:ph sz="half" idx="1"/>
          </p:nvPr>
        </p:nvSpPr>
        <p:spPr/>
        <p:txBody>
          <a:bodyPr/>
          <a:lstStyle/>
          <a:p>
            <a:r>
              <a:rPr lang="en-US"/>
              <a:t>Lorem ipsum dolor sit amet, duis eu. Metus tortor. Eu ut lorem, est sodales amet.</a:t>
            </a:r>
          </a:p>
          <a:p>
            <a:r>
              <a:rPr lang="en-US"/>
              <a:t>Maecenas nam mattis, condimentum semper tristique. Morbi sed diam ullamcorper cubilia et.</a:t>
            </a:r>
          </a:p>
          <a:p>
            <a:endParaRPr lang="en-US"/>
          </a:p>
        </p:txBody>
      </p:sp>
      <p:sp>
        <p:nvSpPr>
          <p:cNvPr id="7" name="Content Placeholder 6">
            <a:extLst>
              <a:ext uri="{FF2B5EF4-FFF2-40B4-BE49-F238E27FC236}">
                <a16:creationId xmlns:a16="http://schemas.microsoft.com/office/drawing/2014/main" id="{40DBBD8F-04B3-44F4-93DE-2D85E31B8C26}"/>
              </a:ext>
            </a:extLst>
          </p:cNvPr>
          <p:cNvSpPr>
            <a:spLocks noGrp="1"/>
          </p:cNvSpPr>
          <p:nvPr>
            <p:ph sz="half" idx="2"/>
          </p:nvPr>
        </p:nvSpPr>
        <p:spPr/>
        <p:txBody>
          <a:bodyPr/>
          <a:lstStyle/>
          <a:p>
            <a:r>
              <a:rPr lang="en-US"/>
              <a:t>Lorem ipsum dolor sit amet, duis eu. Metus tortor. Eu ut lorem, est sodales amet.</a:t>
            </a:r>
          </a:p>
          <a:p>
            <a:r>
              <a:rPr lang="en-US"/>
              <a:t>Maecenas nam mattis, condimentum semper tristique. Morbi sed diam ullamcorper cubilia et.</a:t>
            </a:r>
          </a:p>
          <a:p>
            <a:endParaRPr lang="en-US"/>
          </a:p>
        </p:txBody>
      </p:sp>
      <p:sp>
        <p:nvSpPr>
          <p:cNvPr id="8" name="Date Placeholder 7">
            <a:extLst>
              <a:ext uri="{FF2B5EF4-FFF2-40B4-BE49-F238E27FC236}">
                <a16:creationId xmlns:a16="http://schemas.microsoft.com/office/drawing/2014/main" id="{2F5D1206-2658-4D46-9EA0-68C407217B54}"/>
              </a:ext>
            </a:extLst>
          </p:cNvPr>
          <p:cNvSpPr>
            <a:spLocks noGrp="1"/>
          </p:cNvSpPr>
          <p:nvPr>
            <p:ph type="dt" sz="half" idx="10"/>
          </p:nvPr>
        </p:nvSpPr>
        <p:spPr/>
        <p:txBody>
          <a:bodyPr/>
          <a:lstStyle/>
          <a:p>
            <a:r>
              <a:rPr lang="fr-FR"/>
              <a:t>04 février 2021</a:t>
            </a:r>
            <a:endParaRPr lang="en-US"/>
          </a:p>
        </p:txBody>
      </p:sp>
      <p:sp>
        <p:nvSpPr>
          <p:cNvPr id="9" name="Footer Placeholder 8">
            <a:extLst>
              <a:ext uri="{FF2B5EF4-FFF2-40B4-BE49-F238E27FC236}">
                <a16:creationId xmlns:a16="http://schemas.microsoft.com/office/drawing/2014/main" id="{1D80044F-0AF6-489C-BA16-D8C3AFF4E9FB}"/>
              </a:ext>
            </a:extLst>
          </p:cNvPr>
          <p:cNvSpPr>
            <a:spLocks noGrp="1"/>
          </p:cNvSpPr>
          <p:nvPr>
            <p:ph type="ftr" sz="quarter" idx="11"/>
          </p:nvPr>
        </p:nvSpPr>
        <p:spPr/>
        <p:txBody>
          <a:bodyPr/>
          <a:lstStyle/>
          <a:p>
            <a:r>
              <a:rPr lang="fr-FR"/>
              <a:t>Command &amp; Memento - Aurélien BOUDIER</a:t>
            </a:r>
            <a:endParaRPr lang="en-US"/>
          </a:p>
        </p:txBody>
      </p:sp>
      <p:sp>
        <p:nvSpPr>
          <p:cNvPr id="2" name="Espace réservé du numéro de diapositive 1">
            <a:extLst>
              <a:ext uri="{FF2B5EF4-FFF2-40B4-BE49-F238E27FC236}">
                <a16:creationId xmlns:a16="http://schemas.microsoft.com/office/drawing/2014/main" id="{8D9C5EF8-A4A0-464B-B4D1-0388FF729F1C}"/>
              </a:ext>
            </a:extLst>
          </p:cNvPr>
          <p:cNvSpPr>
            <a:spLocks noGrp="1"/>
          </p:cNvSpPr>
          <p:nvPr>
            <p:ph type="sldNum" sz="quarter" idx="12"/>
          </p:nvPr>
        </p:nvSpPr>
        <p:spPr/>
        <p:txBody>
          <a:bodyPr/>
          <a:lstStyle/>
          <a:p>
            <a:fld id="{D325CB3F-26C9-44D7-A7CB-40F86C5CE4B1}" type="slidenum">
              <a:rPr lang="en-US" smtClean="0"/>
              <a:t>25</a:t>
            </a:fld>
            <a:endParaRPr lang="en-US"/>
          </a:p>
        </p:txBody>
      </p:sp>
    </p:spTree>
    <p:extLst>
      <p:ext uri="{BB962C8B-B14F-4D97-AF65-F5344CB8AC3E}">
        <p14:creationId xmlns:p14="http://schemas.microsoft.com/office/powerpoint/2010/main" val="239444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D50F86-8FDA-4E3F-94EB-79D3C8A314D5}"/>
              </a:ext>
            </a:extLst>
          </p:cNvPr>
          <p:cNvSpPr>
            <a:spLocks noGrp="1"/>
          </p:cNvSpPr>
          <p:nvPr>
            <p:ph type="title"/>
          </p:nvPr>
        </p:nvSpPr>
        <p:spPr/>
        <p:txBody>
          <a:bodyPr/>
          <a:lstStyle/>
          <a:p>
            <a:r>
              <a:rPr lang="en-US"/>
              <a:t>1 image says more</a:t>
            </a:r>
          </a:p>
        </p:txBody>
      </p:sp>
      <p:sp>
        <p:nvSpPr>
          <p:cNvPr id="6" name="Text Placeholder 5">
            <a:extLst>
              <a:ext uri="{FF2B5EF4-FFF2-40B4-BE49-F238E27FC236}">
                <a16:creationId xmlns:a16="http://schemas.microsoft.com/office/drawing/2014/main" id="{60A3A467-D9B8-4345-ACC0-431E07D741F8}"/>
              </a:ext>
            </a:extLst>
          </p:cNvPr>
          <p:cNvSpPr>
            <a:spLocks noGrp="1"/>
          </p:cNvSpPr>
          <p:nvPr>
            <p:ph type="body" idx="1"/>
          </p:nvPr>
        </p:nvSpPr>
        <p:spPr/>
        <p:txBody>
          <a:bodyPr/>
          <a:lstStyle/>
          <a:p>
            <a:r>
              <a:rPr lang="en-US"/>
              <a:t>…than a thousand words</a:t>
            </a:r>
          </a:p>
        </p:txBody>
      </p:sp>
      <p:sp>
        <p:nvSpPr>
          <p:cNvPr id="10" name="Date Placeholder 9">
            <a:extLst>
              <a:ext uri="{FF2B5EF4-FFF2-40B4-BE49-F238E27FC236}">
                <a16:creationId xmlns:a16="http://schemas.microsoft.com/office/drawing/2014/main" id="{52E010DD-A3CD-4CF0-9B17-0B2822F05A8A}"/>
              </a:ext>
            </a:extLst>
          </p:cNvPr>
          <p:cNvSpPr>
            <a:spLocks noGrp="1"/>
          </p:cNvSpPr>
          <p:nvPr>
            <p:ph type="dt" sz="half" idx="10"/>
          </p:nvPr>
        </p:nvSpPr>
        <p:spPr/>
        <p:txBody>
          <a:bodyPr/>
          <a:lstStyle/>
          <a:p>
            <a:r>
              <a:rPr lang="fr-FR"/>
              <a:t>04 février 2021</a:t>
            </a:r>
            <a:endParaRPr lang="en-US"/>
          </a:p>
        </p:txBody>
      </p:sp>
      <p:sp>
        <p:nvSpPr>
          <p:cNvPr id="11" name="Footer Placeholder 10">
            <a:extLst>
              <a:ext uri="{FF2B5EF4-FFF2-40B4-BE49-F238E27FC236}">
                <a16:creationId xmlns:a16="http://schemas.microsoft.com/office/drawing/2014/main" id="{19254C69-EC32-4377-9A21-4196B1F6FC34}"/>
              </a:ext>
            </a:extLst>
          </p:cNvPr>
          <p:cNvSpPr>
            <a:spLocks noGrp="1"/>
          </p:cNvSpPr>
          <p:nvPr>
            <p:ph type="ftr" sz="quarter" idx="11"/>
          </p:nvPr>
        </p:nvSpPr>
        <p:spPr/>
        <p:txBody>
          <a:bodyPr/>
          <a:lstStyle/>
          <a:p>
            <a:r>
              <a:rPr lang="fr-FR"/>
              <a:t>Command &amp; Memento - Aurélien BOUDIER</a:t>
            </a:r>
            <a:endParaRPr lang="en-US"/>
          </a:p>
        </p:txBody>
      </p:sp>
      <p:sp>
        <p:nvSpPr>
          <p:cNvPr id="13" name="Espace réservé pour une image  12">
            <a:extLst>
              <a:ext uri="{FF2B5EF4-FFF2-40B4-BE49-F238E27FC236}">
                <a16:creationId xmlns:a16="http://schemas.microsoft.com/office/drawing/2014/main" id="{B35C2CA8-FE75-4B19-A6B3-988067F60AF8}"/>
              </a:ext>
            </a:extLst>
          </p:cNvPr>
          <p:cNvSpPr>
            <a:spLocks noGrp="1"/>
          </p:cNvSpPr>
          <p:nvPr>
            <p:ph type="pic" sz="quarter" idx="13"/>
          </p:nvPr>
        </p:nvSpPr>
        <p:spPr>
          <a:xfrm>
            <a:off x="0" y="692697"/>
            <a:ext cx="10987850" cy="6165302"/>
          </a:xfrm>
        </p:spPr>
      </p:sp>
      <p:sp>
        <p:nvSpPr>
          <p:cNvPr id="4" name="Espace réservé du numéro de diapositive 3">
            <a:extLst>
              <a:ext uri="{FF2B5EF4-FFF2-40B4-BE49-F238E27FC236}">
                <a16:creationId xmlns:a16="http://schemas.microsoft.com/office/drawing/2014/main" id="{51A2ADA6-B0A9-46B4-A356-0E821E13BE48}"/>
              </a:ext>
            </a:extLst>
          </p:cNvPr>
          <p:cNvSpPr>
            <a:spLocks noGrp="1"/>
          </p:cNvSpPr>
          <p:nvPr>
            <p:ph type="sldNum" sz="quarter" idx="12"/>
          </p:nvPr>
        </p:nvSpPr>
        <p:spPr/>
        <p:txBody>
          <a:bodyPr/>
          <a:lstStyle/>
          <a:p>
            <a:fld id="{D325CB3F-26C9-44D7-A7CB-40F86C5CE4B1}" type="slidenum">
              <a:rPr lang="en-US" smtClean="0"/>
              <a:t>26</a:t>
            </a:fld>
            <a:endParaRPr lang="en-US"/>
          </a:p>
        </p:txBody>
      </p:sp>
    </p:spTree>
    <p:extLst>
      <p:ext uri="{BB962C8B-B14F-4D97-AF65-F5344CB8AC3E}">
        <p14:creationId xmlns:p14="http://schemas.microsoft.com/office/powerpoint/2010/main" val="4040433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FE93FA-186F-4273-9A19-15CEEA76400D}"/>
              </a:ext>
            </a:extLst>
          </p:cNvPr>
          <p:cNvSpPr>
            <a:spLocks noGrp="1"/>
          </p:cNvSpPr>
          <p:nvPr>
            <p:ph type="title"/>
          </p:nvPr>
        </p:nvSpPr>
        <p:spPr/>
        <p:txBody>
          <a:bodyPr/>
          <a:lstStyle/>
          <a:p>
            <a:r>
              <a:rPr lang="en-US" sz="16600"/>
              <a:t>BIG</a:t>
            </a:r>
          </a:p>
        </p:txBody>
      </p:sp>
      <p:sp>
        <p:nvSpPr>
          <p:cNvPr id="8" name="Text Placeholder 7">
            <a:extLst>
              <a:ext uri="{FF2B5EF4-FFF2-40B4-BE49-F238E27FC236}">
                <a16:creationId xmlns:a16="http://schemas.microsoft.com/office/drawing/2014/main" id="{DBA07E97-92F8-4A8F-8155-04972B93D38C}"/>
              </a:ext>
            </a:extLst>
          </p:cNvPr>
          <p:cNvSpPr>
            <a:spLocks noGrp="1"/>
          </p:cNvSpPr>
          <p:nvPr>
            <p:ph type="body" idx="1"/>
          </p:nvPr>
        </p:nvSpPr>
        <p:spPr/>
        <p:txBody>
          <a:bodyPr/>
          <a:lstStyle/>
          <a:p>
            <a:r>
              <a:rPr lang="en-US"/>
              <a:t>Is beautiful. Less (text) is more</a:t>
            </a:r>
          </a:p>
        </p:txBody>
      </p:sp>
      <p:sp>
        <p:nvSpPr>
          <p:cNvPr id="9" name="Date Placeholder 8">
            <a:extLst>
              <a:ext uri="{FF2B5EF4-FFF2-40B4-BE49-F238E27FC236}">
                <a16:creationId xmlns:a16="http://schemas.microsoft.com/office/drawing/2014/main" id="{2FD45CE9-64CE-4A9F-B7C9-C084E973A7FC}"/>
              </a:ext>
            </a:extLst>
          </p:cNvPr>
          <p:cNvSpPr>
            <a:spLocks noGrp="1"/>
          </p:cNvSpPr>
          <p:nvPr>
            <p:ph type="dt" sz="half" idx="10"/>
          </p:nvPr>
        </p:nvSpPr>
        <p:spPr/>
        <p:txBody>
          <a:bodyPr/>
          <a:lstStyle/>
          <a:p>
            <a:r>
              <a:rPr lang="fr-FR"/>
              <a:t>04 février 2021</a:t>
            </a:r>
            <a:endParaRPr lang="en-US"/>
          </a:p>
        </p:txBody>
      </p:sp>
      <p:sp>
        <p:nvSpPr>
          <p:cNvPr id="10" name="Footer Placeholder 9">
            <a:extLst>
              <a:ext uri="{FF2B5EF4-FFF2-40B4-BE49-F238E27FC236}">
                <a16:creationId xmlns:a16="http://schemas.microsoft.com/office/drawing/2014/main" id="{D32BC14C-54A0-4A22-85FA-D8A9135381A2}"/>
              </a:ext>
            </a:extLst>
          </p:cNvPr>
          <p:cNvSpPr>
            <a:spLocks noGrp="1"/>
          </p:cNvSpPr>
          <p:nvPr>
            <p:ph type="ftr" sz="quarter" idx="11"/>
          </p:nvPr>
        </p:nvSpPr>
        <p:spPr/>
        <p:txBody>
          <a:bodyPr/>
          <a:lstStyle/>
          <a:p>
            <a:r>
              <a:rPr lang="fr-FR"/>
              <a:t>Command &amp; Memento - Aurélien BOUDIER</a:t>
            </a:r>
            <a:endParaRPr lang="en-US"/>
          </a:p>
        </p:txBody>
      </p:sp>
      <p:sp>
        <p:nvSpPr>
          <p:cNvPr id="2" name="Espace réservé du numéro de diapositive 1">
            <a:extLst>
              <a:ext uri="{FF2B5EF4-FFF2-40B4-BE49-F238E27FC236}">
                <a16:creationId xmlns:a16="http://schemas.microsoft.com/office/drawing/2014/main" id="{AA11CCAB-D573-4F44-B7D3-BE4E9817AA37}"/>
              </a:ext>
            </a:extLst>
          </p:cNvPr>
          <p:cNvSpPr>
            <a:spLocks noGrp="1"/>
          </p:cNvSpPr>
          <p:nvPr>
            <p:ph type="sldNum" sz="quarter" idx="12"/>
          </p:nvPr>
        </p:nvSpPr>
        <p:spPr/>
        <p:txBody>
          <a:bodyPr/>
          <a:lstStyle/>
          <a:p>
            <a:fld id="{D325CB3F-26C9-44D7-A7CB-40F86C5CE4B1}" type="slidenum">
              <a:rPr lang="en-US" smtClean="0"/>
              <a:t>27</a:t>
            </a:fld>
            <a:endParaRPr lang="en-US"/>
          </a:p>
        </p:txBody>
      </p:sp>
    </p:spTree>
    <p:extLst>
      <p:ext uri="{BB962C8B-B14F-4D97-AF65-F5344CB8AC3E}">
        <p14:creationId xmlns:p14="http://schemas.microsoft.com/office/powerpoint/2010/main" val="1626463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7704995-E660-48D5-8798-BD60B286721C}"/>
              </a:ext>
            </a:extLst>
          </p:cNvPr>
          <p:cNvSpPr>
            <a:spLocks noGrp="1"/>
          </p:cNvSpPr>
          <p:nvPr>
            <p:ph type="body" sz="quarter" idx="13"/>
          </p:nvPr>
        </p:nvSpPr>
        <p:spPr/>
        <p:txBody>
          <a:bodyPr/>
          <a:lstStyle/>
          <a:p>
            <a:r>
              <a:rPr lang="en-US"/>
              <a:t>Support your claims with a short and </a:t>
            </a:r>
            <a:r>
              <a:rPr lang="en-US" b="1" cap="all">
                <a:solidFill>
                  <a:schemeClr val="accent2"/>
                </a:solidFill>
              </a:rPr>
              <a:t>powerful</a:t>
            </a:r>
            <a:r>
              <a:rPr lang="en-US"/>
              <a:t> quote</a:t>
            </a:r>
          </a:p>
        </p:txBody>
      </p:sp>
      <p:sp>
        <p:nvSpPr>
          <p:cNvPr id="3" name="Text Placeholder 2"/>
          <p:cNvSpPr>
            <a:spLocks noGrp="1"/>
          </p:cNvSpPr>
          <p:nvPr>
            <p:ph type="body" idx="1"/>
          </p:nvPr>
        </p:nvSpPr>
        <p:spPr/>
        <p:txBody>
          <a:bodyPr/>
          <a:lstStyle/>
          <a:p>
            <a:r>
              <a:rPr lang="en-US">
                <a:solidFill>
                  <a:schemeClr val="accent2"/>
                </a:solidFill>
              </a:rPr>
              <a:t>Author’s name</a:t>
            </a:r>
          </a:p>
        </p:txBody>
      </p:sp>
      <p:sp>
        <p:nvSpPr>
          <p:cNvPr id="12" name="Date Placeholder 11">
            <a:extLst>
              <a:ext uri="{FF2B5EF4-FFF2-40B4-BE49-F238E27FC236}">
                <a16:creationId xmlns:a16="http://schemas.microsoft.com/office/drawing/2014/main" id="{ECD35940-9A65-430A-B252-2AA11B671BC5}"/>
              </a:ext>
            </a:extLst>
          </p:cNvPr>
          <p:cNvSpPr>
            <a:spLocks noGrp="1"/>
          </p:cNvSpPr>
          <p:nvPr>
            <p:ph type="dt" sz="half" idx="10"/>
          </p:nvPr>
        </p:nvSpPr>
        <p:spPr/>
        <p:txBody>
          <a:bodyPr/>
          <a:lstStyle/>
          <a:p>
            <a:r>
              <a:rPr lang="fr-FR"/>
              <a:t>04 février 2021</a:t>
            </a:r>
            <a:endParaRPr lang="en-US"/>
          </a:p>
        </p:txBody>
      </p:sp>
      <p:sp>
        <p:nvSpPr>
          <p:cNvPr id="13" name="Footer Placeholder 12">
            <a:extLst>
              <a:ext uri="{FF2B5EF4-FFF2-40B4-BE49-F238E27FC236}">
                <a16:creationId xmlns:a16="http://schemas.microsoft.com/office/drawing/2014/main" id="{38793FD4-AB63-44F6-A614-0B1CC3F737B5}"/>
              </a:ext>
            </a:extLst>
          </p:cNvPr>
          <p:cNvSpPr>
            <a:spLocks noGrp="1"/>
          </p:cNvSpPr>
          <p:nvPr>
            <p:ph type="ftr" sz="quarter" idx="11"/>
          </p:nvPr>
        </p:nvSpPr>
        <p:spPr/>
        <p:txBody>
          <a:bodyPr/>
          <a:lstStyle/>
          <a:p>
            <a:r>
              <a:rPr lang="fr-FR"/>
              <a:t>Command &amp; Memento - Aurélien BOUDIER</a:t>
            </a:r>
            <a:endParaRPr lang="en-US"/>
          </a:p>
        </p:txBody>
      </p:sp>
      <p:sp>
        <p:nvSpPr>
          <p:cNvPr id="2" name="Espace réservé du numéro de diapositive 1">
            <a:extLst>
              <a:ext uri="{FF2B5EF4-FFF2-40B4-BE49-F238E27FC236}">
                <a16:creationId xmlns:a16="http://schemas.microsoft.com/office/drawing/2014/main" id="{A37D3223-FE12-4CDB-891D-76A7AB69AF65}"/>
              </a:ext>
            </a:extLst>
          </p:cNvPr>
          <p:cNvSpPr>
            <a:spLocks noGrp="1"/>
          </p:cNvSpPr>
          <p:nvPr>
            <p:ph type="sldNum" sz="quarter" idx="12"/>
          </p:nvPr>
        </p:nvSpPr>
        <p:spPr/>
        <p:txBody>
          <a:bodyPr/>
          <a:lstStyle/>
          <a:p>
            <a:fld id="{D325CB3F-26C9-44D7-A7CB-40F86C5CE4B1}" type="slidenum">
              <a:rPr lang="en-US" smtClean="0"/>
              <a:pPr/>
              <a:t>28</a:t>
            </a:fld>
            <a:endParaRPr lang="en-US"/>
          </a:p>
        </p:txBody>
      </p:sp>
    </p:spTree>
    <p:extLst>
      <p:ext uri="{BB962C8B-B14F-4D97-AF65-F5344CB8AC3E}">
        <p14:creationId xmlns:p14="http://schemas.microsoft.com/office/powerpoint/2010/main" val="900410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CD3355-B4A4-4E55-A950-CD8ADCDE706D}"/>
              </a:ext>
            </a:extLst>
          </p:cNvPr>
          <p:cNvSpPr>
            <a:spLocks noGrp="1"/>
          </p:cNvSpPr>
          <p:nvPr>
            <p:ph type="title"/>
          </p:nvPr>
        </p:nvSpPr>
        <p:spPr/>
        <p:txBody>
          <a:bodyPr>
            <a:noAutofit/>
          </a:bodyPr>
          <a:lstStyle/>
          <a:p>
            <a:r>
              <a:rPr lang="en-US"/>
              <a:t>Use </a:t>
            </a:r>
            <a:r>
              <a:rPr lang="en-US">
                <a:solidFill>
                  <a:schemeClr val="accent2"/>
                </a:solidFill>
              </a:rPr>
              <a:t>infographics</a:t>
            </a:r>
            <a:r>
              <a:rPr lang="en-US"/>
              <a:t> to transform your data into engaging visual content</a:t>
            </a:r>
          </a:p>
        </p:txBody>
      </p:sp>
      <p:grpSp>
        <p:nvGrpSpPr>
          <p:cNvPr id="47" name="Group 46">
            <a:extLst>
              <a:ext uri="{FF2B5EF4-FFF2-40B4-BE49-F238E27FC236}">
                <a16:creationId xmlns:a16="http://schemas.microsoft.com/office/drawing/2014/main" id="{007DF6C6-0216-432A-B2F2-9D5487A44184}"/>
              </a:ext>
            </a:extLst>
          </p:cNvPr>
          <p:cNvGrpSpPr/>
          <p:nvPr/>
        </p:nvGrpSpPr>
        <p:grpSpPr>
          <a:xfrm>
            <a:off x="3876856" y="1615314"/>
            <a:ext cx="4438289" cy="4595745"/>
            <a:chOff x="4033975" y="1942343"/>
            <a:chExt cx="4122464" cy="4268716"/>
          </a:xfrm>
        </p:grpSpPr>
        <p:grpSp>
          <p:nvGrpSpPr>
            <p:cNvPr id="6" name="Group 5">
              <a:extLst>
                <a:ext uri="{FF2B5EF4-FFF2-40B4-BE49-F238E27FC236}">
                  <a16:creationId xmlns:a16="http://schemas.microsoft.com/office/drawing/2014/main" id="{F06FACEC-C924-4022-8132-C703A6CFB49D}"/>
                </a:ext>
              </a:extLst>
            </p:cNvPr>
            <p:cNvGrpSpPr/>
            <p:nvPr/>
          </p:nvGrpSpPr>
          <p:grpSpPr>
            <a:xfrm>
              <a:off x="5538629" y="5732127"/>
              <a:ext cx="1118377" cy="478932"/>
              <a:chOff x="5538629" y="5732127"/>
              <a:chExt cx="1118377" cy="478932"/>
            </a:xfrm>
          </p:grpSpPr>
          <p:sp>
            <p:nvSpPr>
              <p:cNvPr id="7" name="Freeform 5">
                <a:extLst>
                  <a:ext uri="{FF2B5EF4-FFF2-40B4-BE49-F238E27FC236}">
                    <a16:creationId xmlns:a16="http://schemas.microsoft.com/office/drawing/2014/main" id="{C95F169F-4A0D-4395-BF60-1A9D4530716B}"/>
                  </a:ext>
                </a:extLst>
              </p:cNvPr>
              <p:cNvSpPr>
                <a:spLocks/>
              </p:cNvSpPr>
              <p:nvPr/>
            </p:nvSpPr>
            <p:spPr bwMode="auto">
              <a:xfrm>
                <a:off x="5538629" y="5732127"/>
                <a:ext cx="1118377" cy="195748"/>
              </a:xfrm>
              <a:custGeom>
                <a:avLst/>
                <a:gdLst>
                  <a:gd name="T0" fmla="*/ 692 w 759"/>
                  <a:gd name="T1" fmla="*/ 133 h 133"/>
                  <a:gd name="T2" fmla="*/ 67 w 759"/>
                  <a:gd name="T3" fmla="*/ 133 h 133"/>
                  <a:gd name="T4" fmla="*/ 0 w 759"/>
                  <a:gd name="T5" fmla="*/ 67 h 133"/>
                  <a:gd name="T6" fmla="*/ 0 w 759"/>
                  <a:gd name="T7" fmla="*/ 67 h 133"/>
                  <a:gd name="T8" fmla="*/ 67 w 759"/>
                  <a:gd name="T9" fmla="*/ 0 h 133"/>
                  <a:gd name="T10" fmla="*/ 692 w 759"/>
                  <a:gd name="T11" fmla="*/ 0 h 133"/>
                  <a:gd name="T12" fmla="*/ 759 w 759"/>
                  <a:gd name="T13" fmla="*/ 67 h 133"/>
                  <a:gd name="T14" fmla="*/ 759 w 759"/>
                  <a:gd name="T15" fmla="*/ 67 h 133"/>
                  <a:gd name="T16" fmla="*/ 692 w 759"/>
                  <a:gd name="T1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33">
                    <a:moveTo>
                      <a:pt x="692" y="133"/>
                    </a:moveTo>
                    <a:cubicBezTo>
                      <a:pt x="67" y="133"/>
                      <a:pt x="67" y="133"/>
                      <a:pt x="67" y="133"/>
                    </a:cubicBezTo>
                    <a:cubicBezTo>
                      <a:pt x="30" y="133"/>
                      <a:pt x="0" y="104"/>
                      <a:pt x="0" y="67"/>
                    </a:cubicBezTo>
                    <a:cubicBezTo>
                      <a:pt x="0" y="67"/>
                      <a:pt x="0" y="67"/>
                      <a:pt x="0" y="67"/>
                    </a:cubicBezTo>
                    <a:cubicBezTo>
                      <a:pt x="0" y="30"/>
                      <a:pt x="30" y="0"/>
                      <a:pt x="67" y="0"/>
                    </a:cubicBezTo>
                    <a:cubicBezTo>
                      <a:pt x="692" y="0"/>
                      <a:pt x="692" y="0"/>
                      <a:pt x="692" y="0"/>
                    </a:cubicBezTo>
                    <a:cubicBezTo>
                      <a:pt x="729" y="0"/>
                      <a:pt x="759" y="30"/>
                      <a:pt x="759" y="67"/>
                    </a:cubicBezTo>
                    <a:cubicBezTo>
                      <a:pt x="759" y="67"/>
                      <a:pt x="759" y="67"/>
                      <a:pt x="759" y="67"/>
                    </a:cubicBezTo>
                    <a:cubicBezTo>
                      <a:pt x="759" y="104"/>
                      <a:pt x="729" y="133"/>
                      <a:pt x="692" y="133"/>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2D95A972-75FB-4CDC-A6FC-DCB362368F5D}"/>
                  </a:ext>
                </a:extLst>
              </p:cNvPr>
              <p:cNvSpPr>
                <a:spLocks/>
              </p:cNvSpPr>
              <p:nvPr/>
            </p:nvSpPr>
            <p:spPr bwMode="auto">
              <a:xfrm>
                <a:off x="5538629" y="6015311"/>
                <a:ext cx="1118377" cy="195748"/>
              </a:xfrm>
              <a:custGeom>
                <a:avLst/>
                <a:gdLst>
                  <a:gd name="T0" fmla="*/ 692 w 759"/>
                  <a:gd name="T1" fmla="*/ 133 h 133"/>
                  <a:gd name="T2" fmla="*/ 67 w 759"/>
                  <a:gd name="T3" fmla="*/ 133 h 133"/>
                  <a:gd name="T4" fmla="*/ 0 w 759"/>
                  <a:gd name="T5" fmla="*/ 67 h 133"/>
                  <a:gd name="T6" fmla="*/ 0 w 759"/>
                  <a:gd name="T7" fmla="*/ 67 h 133"/>
                  <a:gd name="T8" fmla="*/ 67 w 759"/>
                  <a:gd name="T9" fmla="*/ 0 h 133"/>
                  <a:gd name="T10" fmla="*/ 692 w 759"/>
                  <a:gd name="T11" fmla="*/ 0 h 133"/>
                  <a:gd name="T12" fmla="*/ 759 w 759"/>
                  <a:gd name="T13" fmla="*/ 67 h 133"/>
                  <a:gd name="T14" fmla="*/ 759 w 759"/>
                  <a:gd name="T15" fmla="*/ 67 h 133"/>
                  <a:gd name="T16" fmla="*/ 692 w 759"/>
                  <a:gd name="T1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33">
                    <a:moveTo>
                      <a:pt x="692" y="133"/>
                    </a:moveTo>
                    <a:cubicBezTo>
                      <a:pt x="67" y="133"/>
                      <a:pt x="67" y="133"/>
                      <a:pt x="67" y="133"/>
                    </a:cubicBezTo>
                    <a:cubicBezTo>
                      <a:pt x="30" y="133"/>
                      <a:pt x="0" y="104"/>
                      <a:pt x="0" y="67"/>
                    </a:cubicBezTo>
                    <a:cubicBezTo>
                      <a:pt x="0" y="67"/>
                      <a:pt x="0" y="67"/>
                      <a:pt x="0" y="67"/>
                    </a:cubicBezTo>
                    <a:cubicBezTo>
                      <a:pt x="0" y="30"/>
                      <a:pt x="30" y="0"/>
                      <a:pt x="67" y="0"/>
                    </a:cubicBezTo>
                    <a:cubicBezTo>
                      <a:pt x="692" y="0"/>
                      <a:pt x="692" y="0"/>
                      <a:pt x="692" y="0"/>
                    </a:cubicBezTo>
                    <a:cubicBezTo>
                      <a:pt x="729" y="0"/>
                      <a:pt x="759" y="30"/>
                      <a:pt x="759" y="67"/>
                    </a:cubicBezTo>
                    <a:cubicBezTo>
                      <a:pt x="759" y="67"/>
                      <a:pt x="759" y="67"/>
                      <a:pt x="759" y="67"/>
                    </a:cubicBezTo>
                    <a:cubicBezTo>
                      <a:pt x="759" y="104"/>
                      <a:pt x="729" y="133"/>
                      <a:pt x="692" y="133"/>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 name="Group 8">
              <a:extLst>
                <a:ext uri="{FF2B5EF4-FFF2-40B4-BE49-F238E27FC236}">
                  <a16:creationId xmlns:a16="http://schemas.microsoft.com/office/drawing/2014/main" id="{70F53D81-3BA9-4A7F-A54F-CB31135CCA4A}"/>
                </a:ext>
              </a:extLst>
            </p:cNvPr>
            <p:cNvGrpSpPr/>
            <p:nvPr/>
          </p:nvGrpSpPr>
          <p:grpSpPr>
            <a:xfrm>
              <a:off x="4033975" y="1942343"/>
              <a:ext cx="4122464" cy="2161063"/>
              <a:chOff x="4033975" y="1891543"/>
              <a:chExt cx="4122464" cy="2161063"/>
            </a:xfrm>
          </p:grpSpPr>
          <p:sp>
            <p:nvSpPr>
              <p:cNvPr id="10" name="Freeform 7">
                <a:extLst>
                  <a:ext uri="{FF2B5EF4-FFF2-40B4-BE49-F238E27FC236}">
                    <a16:creationId xmlns:a16="http://schemas.microsoft.com/office/drawing/2014/main" id="{13A30FB6-5D9C-426B-8261-E7182F88F24C}"/>
                  </a:ext>
                </a:extLst>
              </p:cNvPr>
              <p:cNvSpPr>
                <a:spLocks/>
              </p:cNvSpPr>
              <p:nvPr/>
            </p:nvSpPr>
            <p:spPr bwMode="auto">
              <a:xfrm>
                <a:off x="7617478" y="3969087"/>
                <a:ext cx="538961" cy="57420"/>
              </a:xfrm>
              <a:custGeom>
                <a:avLst/>
                <a:gdLst>
                  <a:gd name="T0" fmla="*/ 347 w 366"/>
                  <a:gd name="T1" fmla="*/ 39 h 39"/>
                  <a:gd name="T2" fmla="*/ 19 w 366"/>
                  <a:gd name="T3" fmla="*/ 39 h 39"/>
                  <a:gd name="T4" fmla="*/ 0 w 366"/>
                  <a:gd name="T5" fmla="*/ 19 h 39"/>
                  <a:gd name="T6" fmla="*/ 0 w 366"/>
                  <a:gd name="T7" fmla="*/ 19 h 39"/>
                  <a:gd name="T8" fmla="*/ 19 w 366"/>
                  <a:gd name="T9" fmla="*/ 0 h 39"/>
                  <a:gd name="T10" fmla="*/ 347 w 366"/>
                  <a:gd name="T11" fmla="*/ 0 h 39"/>
                  <a:gd name="T12" fmla="*/ 366 w 366"/>
                  <a:gd name="T13" fmla="*/ 19 h 39"/>
                  <a:gd name="T14" fmla="*/ 366 w 366"/>
                  <a:gd name="T15" fmla="*/ 19 h 39"/>
                  <a:gd name="T16" fmla="*/ 347 w 36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9">
                    <a:moveTo>
                      <a:pt x="347" y="39"/>
                    </a:moveTo>
                    <a:cubicBezTo>
                      <a:pt x="19" y="39"/>
                      <a:pt x="19" y="39"/>
                      <a:pt x="19" y="39"/>
                    </a:cubicBezTo>
                    <a:cubicBezTo>
                      <a:pt x="8" y="39"/>
                      <a:pt x="0" y="30"/>
                      <a:pt x="0" y="19"/>
                    </a:cubicBezTo>
                    <a:cubicBezTo>
                      <a:pt x="0" y="19"/>
                      <a:pt x="0" y="19"/>
                      <a:pt x="0" y="19"/>
                    </a:cubicBezTo>
                    <a:cubicBezTo>
                      <a:pt x="0" y="9"/>
                      <a:pt x="8" y="0"/>
                      <a:pt x="19" y="0"/>
                    </a:cubicBezTo>
                    <a:cubicBezTo>
                      <a:pt x="347" y="0"/>
                      <a:pt x="347" y="0"/>
                      <a:pt x="347" y="0"/>
                    </a:cubicBezTo>
                    <a:cubicBezTo>
                      <a:pt x="357" y="0"/>
                      <a:pt x="366" y="9"/>
                      <a:pt x="366" y="19"/>
                    </a:cubicBezTo>
                    <a:cubicBezTo>
                      <a:pt x="366" y="19"/>
                      <a:pt x="366" y="19"/>
                      <a:pt x="366" y="19"/>
                    </a:cubicBezTo>
                    <a:cubicBezTo>
                      <a:pt x="366" y="30"/>
                      <a:pt x="357" y="39"/>
                      <a:pt x="347" y="3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CBC1127A-7214-403A-9871-5B42FFD41F65}"/>
                  </a:ext>
                </a:extLst>
              </p:cNvPr>
              <p:cNvSpPr>
                <a:spLocks/>
              </p:cNvSpPr>
              <p:nvPr/>
            </p:nvSpPr>
            <p:spPr bwMode="auto">
              <a:xfrm>
                <a:off x="7165951" y="2538818"/>
                <a:ext cx="420207" cy="387582"/>
              </a:xfrm>
              <a:custGeom>
                <a:avLst/>
                <a:gdLst>
                  <a:gd name="T0" fmla="*/ 276 w 285"/>
                  <a:gd name="T1" fmla="*/ 35 h 263"/>
                  <a:gd name="T2" fmla="*/ 34 w 285"/>
                  <a:gd name="T3" fmla="*/ 256 h 263"/>
                  <a:gd name="T4" fmla="*/ 7 w 285"/>
                  <a:gd name="T5" fmla="*/ 254 h 263"/>
                  <a:gd name="T6" fmla="*/ 7 w 285"/>
                  <a:gd name="T7" fmla="*/ 254 h 263"/>
                  <a:gd name="T8" fmla="*/ 8 w 285"/>
                  <a:gd name="T9" fmla="*/ 227 h 263"/>
                  <a:gd name="T10" fmla="*/ 250 w 285"/>
                  <a:gd name="T11" fmla="*/ 7 h 263"/>
                  <a:gd name="T12" fmla="*/ 278 w 285"/>
                  <a:gd name="T13" fmla="*/ 8 h 263"/>
                  <a:gd name="T14" fmla="*/ 278 w 285"/>
                  <a:gd name="T15" fmla="*/ 8 h 263"/>
                  <a:gd name="T16" fmla="*/ 276 w 285"/>
                  <a:gd name="T17" fmla="*/ 35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63">
                    <a:moveTo>
                      <a:pt x="276" y="35"/>
                    </a:moveTo>
                    <a:cubicBezTo>
                      <a:pt x="34" y="256"/>
                      <a:pt x="34" y="256"/>
                      <a:pt x="34" y="256"/>
                    </a:cubicBezTo>
                    <a:cubicBezTo>
                      <a:pt x="26" y="263"/>
                      <a:pt x="14" y="262"/>
                      <a:pt x="7" y="254"/>
                    </a:cubicBezTo>
                    <a:cubicBezTo>
                      <a:pt x="7" y="254"/>
                      <a:pt x="7" y="254"/>
                      <a:pt x="7" y="254"/>
                    </a:cubicBezTo>
                    <a:cubicBezTo>
                      <a:pt x="0" y="246"/>
                      <a:pt x="0" y="234"/>
                      <a:pt x="8" y="227"/>
                    </a:cubicBezTo>
                    <a:cubicBezTo>
                      <a:pt x="250" y="7"/>
                      <a:pt x="250" y="7"/>
                      <a:pt x="250" y="7"/>
                    </a:cubicBezTo>
                    <a:cubicBezTo>
                      <a:pt x="258" y="0"/>
                      <a:pt x="270" y="0"/>
                      <a:pt x="278" y="8"/>
                    </a:cubicBezTo>
                    <a:cubicBezTo>
                      <a:pt x="278" y="8"/>
                      <a:pt x="278" y="8"/>
                      <a:pt x="278" y="8"/>
                    </a:cubicBezTo>
                    <a:cubicBezTo>
                      <a:pt x="285" y="16"/>
                      <a:pt x="284" y="28"/>
                      <a:pt x="276" y="3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F888CF76-CD18-4BF8-9564-2D1C7FB7B32F}"/>
                  </a:ext>
                </a:extLst>
              </p:cNvPr>
              <p:cNvSpPr>
                <a:spLocks/>
              </p:cNvSpPr>
              <p:nvPr/>
            </p:nvSpPr>
            <p:spPr bwMode="auto">
              <a:xfrm>
                <a:off x="6055405" y="1891543"/>
                <a:ext cx="56115" cy="538961"/>
              </a:xfrm>
              <a:custGeom>
                <a:avLst/>
                <a:gdLst>
                  <a:gd name="T0" fmla="*/ 38 w 38"/>
                  <a:gd name="T1" fmla="*/ 19 h 366"/>
                  <a:gd name="T2" fmla="*/ 38 w 38"/>
                  <a:gd name="T3" fmla="*/ 347 h 366"/>
                  <a:gd name="T4" fmla="*/ 19 w 38"/>
                  <a:gd name="T5" fmla="*/ 366 h 366"/>
                  <a:gd name="T6" fmla="*/ 19 w 38"/>
                  <a:gd name="T7" fmla="*/ 366 h 366"/>
                  <a:gd name="T8" fmla="*/ 0 w 38"/>
                  <a:gd name="T9" fmla="*/ 347 h 366"/>
                  <a:gd name="T10" fmla="*/ 0 w 38"/>
                  <a:gd name="T11" fmla="*/ 19 h 366"/>
                  <a:gd name="T12" fmla="*/ 19 w 38"/>
                  <a:gd name="T13" fmla="*/ 0 h 366"/>
                  <a:gd name="T14" fmla="*/ 19 w 38"/>
                  <a:gd name="T15" fmla="*/ 0 h 366"/>
                  <a:gd name="T16" fmla="*/ 38 w 38"/>
                  <a:gd name="T17" fmla="*/ 19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66">
                    <a:moveTo>
                      <a:pt x="38" y="19"/>
                    </a:moveTo>
                    <a:cubicBezTo>
                      <a:pt x="38" y="347"/>
                      <a:pt x="38" y="347"/>
                      <a:pt x="38" y="347"/>
                    </a:cubicBezTo>
                    <a:cubicBezTo>
                      <a:pt x="38" y="357"/>
                      <a:pt x="29" y="366"/>
                      <a:pt x="19" y="366"/>
                    </a:cubicBezTo>
                    <a:cubicBezTo>
                      <a:pt x="19" y="366"/>
                      <a:pt x="19" y="366"/>
                      <a:pt x="19" y="366"/>
                    </a:cubicBezTo>
                    <a:cubicBezTo>
                      <a:pt x="8" y="366"/>
                      <a:pt x="0" y="357"/>
                      <a:pt x="0" y="347"/>
                    </a:cubicBezTo>
                    <a:cubicBezTo>
                      <a:pt x="0" y="19"/>
                      <a:pt x="0" y="19"/>
                      <a:pt x="0" y="19"/>
                    </a:cubicBezTo>
                    <a:cubicBezTo>
                      <a:pt x="0" y="9"/>
                      <a:pt x="8" y="0"/>
                      <a:pt x="19" y="0"/>
                    </a:cubicBezTo>
                    <a:cubicBezTo>
                      <a:pt x="19" y="0"/>
                      <a:pt x="19" y="0"/>
                      <a:pt x="19" y="0"/>
                    </a:cubicBezTo>
                    <a:cubicBezTo>
                      <a:pt x="29" y="0"/>
                      <a:pt x="38" y="9"/>
                      <a:pt x="38" y="1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DCCF1B4B-524E-4259-ACF8-D9FA2A2AA9AA}"/>
                  </a:ext>
                </a:extLst>
              </p:cNvPr>
              <p:cNvSpPr>
                <a:spLocks/>
              </p:cNvSpPr>
              <p:nvPr/>
            </p:nvSpPr>
            <p:spPr bwMode="auto">
              <a:xfrm>
                <a:off x="4033975" y="3996491"/>
                <a:ext cx="538961" cy="56115"/>
              </a:xfrm>
              <a:custGeom>
                <a:avLst/>
                <a:gdLst>
                  <a:gd name="T0" fmla="*/ 20 w 366"/>
                  <a:gd name="T1" fmla="*/ 38 h 38"/>
                  <a:gd name="T2" fmla="*/ 347 w 366"/>
                  <a:gd name="T3" fmla="*/ 38 h 38"/>
                  <a:gd name="T4" fmla="*/ 366 w 366"/>
                  <a:gd name="T5" fmla="*/ 19 h 38"/>
                  <a:gd name="T6" fmla="*/ 366 w 366"/>
                  <a:gd name="T7" fmla="*/ 19 h 38"/>
                  <a:gd name="T8" fmla="*/ 347 w 366"/>
                  <a:gd name="T9" fmla="*/ 0 h 38"/>
                  <a:gd name="T10" fmla="*/ 20 w 366"/>
                  <a:gd name="T11" fmla="*/ 0 h 38"/>
                  <a:gd name="T12" fmla="*/ 0 w 366"/>
                  <a:gd name="T13" fmla="*/ 19 h 38"/>
                  <a:gd name="T14" fmla="*/ 0 w 366"/>
                  <a:gd name="T15" fmla="*/ 19 h 38"/>
                  <a:gd name="T16" fmla="*/ 20 w 36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8">
                    <a:moveTo>
                      <a:pt x="20" y="38"/>
                    </a:moveTo>
                    <a:cubicBezTo>
                      <a:pt x="347" y="38"/>
                      <a:pt x="347" y="38"/>
                      <a:pt x="347" y="38"/>
                    </a:cubicBezTo>
                    <a:cubicBezTo>
                      <a:pt x="358" y="38"/>
                      <a:pt x="366" y="29"/>
                      <a:pt x="366" y="19"/>
                    </a:cubicBezTo>
                    <a:cubicBezTo>
                      <a:pt x="366" y="19"/>
                      <a:pt x="366" y="19"/>
                      <a:pt x="366" y="19"/>
                    </a:cubicBezTo>
                    <a:cubicBezTo>
                      <a:pt x="366" y="8"/>
                      <a:pt x="358" y="0"/>
                      <a:pt x="347" y="0"/>
                    </a:cubicBezTo>
                    <a:cubicBezTo>
                      <a:pt x="20" y="0"/>
                      <a:pt x="20" y="0"/>
                      <a:pt x="20" y="0"/>
                    </a:cubicBezTo>
                    <a:cubicBezTo>
                      <a:pt x="9" y="0"/>
                      <a:pt x="0" y="8"/>
                      <a:pt x="0" y="19"/>
                    </a:cubicBezTo>
                    <a:cubicBezTo>
                      <a:pt x="0" y="19"/>
                      <a:pt x="0" y="19"/>
                      <a:pt x="0" y="19"/>
                    </a:cubicBezTo>
                    <a:cubicBezTo>
                      <a:pt x="0" y="29"/>
                      <a:pt x="9" y="38"/>
                      <a:pt x="20" y="3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3AD5E1DA-9D97-4597-B533-6ED5A9E22D5A}"/>
                  </a:ext>
                </a:extLst>
              </p:cNvPr>
              <p:cNvSpPr>
                <a:spLocks/>
              </p:cNvSpPr>
              <p:nvPr/>
            </p:nvSpPr>
            <p:spPr bwMode="auto">
              <a:xfrm>
                <a:off x="4605561" y="2564918"/>
                <a:ext cx="420207" cy="387582"/>
              </a:xfrm>
              <a:custGeom>
                <a:avLst/>
                <a:gdLst>
                  <a:gd name="T0" fmla="*/ 8 w 285"/>
                  <a:gd name="T1" fmla="*/ 36 h 263"/>
                  <a:gd name="T2" fmla="*/ 250 w 285"/>
                  <a:gd name="T3" fmla="*/ 256 h 263"/>
                  <a:gd name="T4" fmla="*/ 277 w 285"/>
                  <a:gd name="T5" fmla="*/ 255 h 263"/>
                  <a:gd name="T6" fmla="*/ 277 w 285"/>
                  <a:gd name="T7" fmla="*/ 255 h 263"/>
                  <a:gd name="T8" fmla="*/ 276 w 285"/>
                  <a:gd name="T9" fmla="*/ 227 h 263"/>
                  <a:gd name="T10" fmla="*/ 34 w 285"/>
                  <a:gd name="T11" fmla="*/ 7 h 263"/>
                  <a:gd name="T12" fmla="*/ 7 w 285"/>
                  <a:gd name="T13" fmla="*/ 9 h 263"/>
                  <a:gd name="T14" fmla="*/ 7 w 285"/>
                  <a:gd name="T15" fmla="*/ 9 h 263"/>
                  <a:gd name="T16" fmla="*/ 8 w 285"/>
                  <a:gd name="T17" fmla="*/ 36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63">
                    <a:moveTo>
                      <a:pt x="8" y="36"/>
                    </a:moveTo>
                    <a:cubicBezTo>
                      <a:pt x="250" y="256"/>
                      <a:pt x="250" y="256"/>
                      <a:pt x="250" y="256"/>
                    </a:cubicBezTo>
                    <a:cubicBezTo>
                      <a:pt x="258" y="263"/>
                      <a:pt x="270" y="262"/>
                      <a:pt x="277" y="255"/>
                    </a:cubicBezTo>
                    <a:cubicBezTo>
                      <a:pt x="277" y="255"/>
                      <a:pt x="277" y="255"/>
                      <a:pt x="277" y="255"/>
                    </a:cubicBezTo>
                    <a:cubicBezTo>
                      <a:pt x="285" y="247"/>
                      <a:pt x="284" y="235"/>
                      <a:pt x="276" y="227"/>
                    </a:cubicBezTo>
                    <a:cubicBezTo>
                      <a:pt x="34" y="7"/>
                      <a:pt x="34" y="7"/>
                      <a:pt x="34" y="7"/>
                    </a:cubicBezTo>
                    <a:cubicBezTo>
                      <a:pt x="26" y="0"/>
                      <a:pt x="14" y="1"/>
                      <a:pt x="7" y="9"/>
                    </a:cubicBezTo>
                    <a:cubicBezTo>
                      <a:pt x="7" y="9"/>
                      <a:pt x="7" y="9"/>
                      <a:pt x="7" y="9"/>
                    </a:cubicBezTo>
                    <a:cubicBezTo>
                      <a:pt x="0" y="16"/>
                      <a:pt x="0" y="29"/>
                      <a:pt x="8" y="3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5" name="Freeform 12">
              <a:extLst>
                <a:ext uri="{FF2B5EF4-FFF2-40B4-BE49-F238E27FC236}">
                  <a16:creationId xmlns:a16="http://schemas.microsoft.com/office/drawing/2014/main" id="{5C0D6F32-DE3F-471A-B6C4-60F0C465DDC3}"/>
                </a:ext>
              </a:extLst>
            </p:cNvPr>
            <p:cNvSpPr>
              <a:spLocks/>
            </p:cNvSpPr>
            <p:nvPr/>
          </p:nvSpPr>
          <p:spPr bwMode="auto">
            <a:xfrm>
              <a:off x="4922674" y="2683671"/>
              <a:ext cx="1145781" cy="965692"/>
            </a:xfrm>
            <a:custGeom>
              <a:avLst/>
              <a:gdLst>
                <a:gd name="T0" fmla="*/ 778 w 778"/>
                <a:gd name="T1" fmla="*/ 0 h 655"/>
                <a:gd name="T2" fmla="*/ 778 w 778"/>
                <a:gd name="T3" fmla="*/ 655 h 655"/>
                <a:gd name="T4" fmla="*/ 0 w 778"/>
                <a:gd name="T5" fmla="*/ 655 h 655"/>
                <a:gd name="T6" fmla="*/ 0 w 778"/>
                <a:gd name="T7" fmla="*/ 654 h 655"/>
                <a:gd name="T8" fmla="*/ 50 w 778"/>
                <a:gd name="T9" fmla="*/ 491 h 655"/>
                <a:gd name="T10" fmla="*/ 778 w 778"/>
                <a:gd name="T11" fmla="*/ 0 h 655"/>
              </a:gdLst>
              <a:ahLst/>
              <a:cxnLst>
                <a:cxn ang="0">
                  <a:pos x="T0" y="T1"/>
                </a:cxn>
                <a:cxn ang="0">
                  <a:pos x="T2" y="T3"/>
                </a:cxn>
                <a:cxn ang="0">
                  <a:pos x="T4" y="T5"/>
                </a:cxn>
                <a:cxn ang="0">
                  <a:pos x="T6" y="T7"/>
                </a:cxn>
                <a:cxn ang="0">
                  <a:pos x="T8" y="T9"/>
                </a:cxn>
                <a:cxn ang="0">
                  <a:pos x="T10" y="T11"/>
                </a:cxn>
              </a:cxnLst>
              <a:rect l="0" t="0" r="r" b="b"/>
              <a:pathLst>
                <a:path w="778" h="655">
                  <a:moveTo>
                    <a:pt x="778" y="0"/>
                  </a:moveTo>
                  <a:cubicBezTo>
                    <a:pt x="778" y="655"/>
                    <a:pt x="778" y="655"/>
                    <a:pt x="778" y="655"/>
                  </a:cubicBezTo>
                  <a:cubicBezTo>
                    <a:pt x="0" y="655"/>
                    <a:pt x="0" y="655"/>
                    <a:pt x="0" y="655"/>
                  </a:cubicBezTo>
                  <a:cubicBezTo>
                    <a:pt x="0" y="654"/>
                    <a:pt x="0" y="654"/>
                    <a:pt x="0" y="654"/>
                  </a:cubicBezTo>
                  <a:cubicBezTo>
                    <a:pt x="9" y="598"/>
                    <a:pt x="26" y="543"/>
                    <a:pt x="50" y="491"/>
                  </a:cubicBezTo>
                  <a:cubicBezTo>
                    <a:pt x="173" y="215"/>
                    <a:pt x="477" y="5"/>
                    <a:pt x="778"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89362A96-8EAA-4171-B21B-3CEB71D39CC8}"/>
                </a:ext>
              </a:extLst>
            </p:cNvPr>
            <p:cNvSpPr>
              <a:spLocks/>
            </p:cNvSpPr>
            <p:nvPr/>
          </p:nvSpPr>
          <p:spPr bwMode="auto">
            <a:xfrm>
              <a:off x="4887438" y="3689819"/>
              <a:ext cx="1181016" cy="942203"/>
            </a:xfrm>
            <a:custGeom>
              <a:avLst/>
              <a:gdLst>
                <a:gd name="T0" fmla="*/ 802 w 802"/>
                <a:gd name="T1" fmla="*/ 0 h 639"/>
                <a:gd name="T2" fmla="*/ 802 w 802"/>
                <a:gd name="T3" fmla="*/ 639 h 639"/>
                <a:gd name="T4" fmla="*/ 229 w 802"/>
                <a:gd name="T5" fmla="*/ 639 h 639"/>
                <a:gd name="T6" fmla="*/ 128 w 802"/>
                <a:gd name="T7" fmla="*/ 475 h 639"/>
                <a:gd name="T8" fmla="*/ 20 w 802"/>
                <a:gd name="T9" fmla="*/ 0 h 639"/>
                <a:gd name="T10" fmla="*/ 802 w 802"/>
                <a:gd name="T11" fmla="*/ 0 h 639"/>
              </a:gdLst>
              <a:ahLst/>
              <a:cxnLst>
                <a:cxn ang="0">
                  <a:pos x="T0" y="T1"/>
                </a:cxn>
                <a:cxn ang="0">
                  <a:pos x="T2" y="T3"/>
                </a:cxn>
                <a:cxn ang="0">
                  <a:pos x="T4" y="T5"/>
                </a:cxn>
                <a:cxn ang="0">
                  <a:pos x="T6" y="T7"/>
                </a:cxn>
                <a:cxn ang="0">
                  <a:pos x="T8" y="T9"/>
                </a:cxn>
                <a:cxn ang="0">
                  <a:pos x="T10" y="T11"/>
                </a:cxn>
              </a:cxnLst>
              <a:rect l="0" t="0" r="r" b="b"/>
              <a:pathLst>
                <a:path w="802" h="639">
                  <a:moveTo>
                    <a:pt x="802" y="0"/>
                  </a:moveTo>
                  <a:cubicBezTo>
                    <a:pt x="802" y="639"/>
                    <a:pt x="802" y="639"/>
                    <a:pt x="802" y="639"/>
                  </a:cubicBezTo>
                  <a:cubicBezTo>
                    <a:pt x="229" y="639"/>
                    <a:pt x="229" y="639"/>
                    <a:pt x="229" y="639"/>
                  </a:cubicBezTo>
                  <a:cubicBezTo>
                    <a:pt x="194" y="586"/>
                    <a:pt x="160" y="532"/>
                    <a:pt x="128" y="475"/>
                  </a:cubicBezTo>
                  <a:cubicBezTo>
                    <a:pt x="54" y="338"/>
                    <a:pt x="0" y="184"/>
                    <a:pt x="20" y="0"/>
                  </a:cubicBezTo>
                  <a:lnTo>
                    <a:pt x="80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
              <a:extLst>
                <a:ext uri="{FF2B5EF4-FFF2-40B4-BE49-F238E27FC236}">
                  <a16:creationId xmlns:a16="http://schemas.microsoft.com/office/drawing/2014/main" id="{4D1EFFB0-CE69-4F91-9AE5-DBB7BF0D5AE0}"/>
                </a:ext>
              </a:extLst>
            </p:cNvPr>
            <p:cNvSpPr>
              <a:spLocks/>
            </p:cNvSpPr>
            <p:nvPr/>
          </p:nvSpPr>
          <p:spPr bwMode="auto">
            <a:xfrm>
              <a:off x="6111519" y="2683671"/>
              <a:ext cx="1132731" cy="965692"/>
            </a:xfrm>
            <a:custGeom>
              <a:avLst/>
              <a:gdLst>
                <a:gd name="T0" fmla="*/ 769 w 769"/>
                <a:gd name="T1" fmla="*/ 655 h 655"/>
                <a:gd name="T2" fmla="*/ 0 w 769"/>
                <a:gd name="T3" fmla="*/ 655 h 655"/>
                <a:gd name="T4" fmla="*/ 0 w 769"/>
                <a:gd name="T5" fmla="*/ 0 h 655"/>
                <a:gd name="T6" fmla="*/ 722 w 769"/>
                <a:gd name="T7" fmla="*/ 491 h 655"/>
                <a:gd name="T8" fmla="*/ 769 w 769"/>
                <a:gd name="T9" fmla="*/ 654 h 655"/>
                <a:gd name="T10" fmla="*/ 769 w 769"/>
                <a:gd name="T11" fmla="*/ 655 h 655"/>
              </a:gdLst>
              <a:ahLst/>
              <a:cxnLst>
                <a:cxn ang="0">
                  <a:pos x="T0" y="T1"/>
                </a:cxn>
                <a:cxn ang="0">
                  <a:pos x="T2" y="T3"/>
                </a:cxn>
                <a:cxn ang="0">
                  <a:pos x="T4" y="T5"/>
                </a:cxn>
                <a:cxn ang="0">
                  <a:pos x="T6" y="T7"/>
                </a:cxn>
                <a:cxn ang="0">
                  <a:pos x="T8" y="T9"/>
                </a:cxn>
                <a:cxn ang="0">
                  <a:pos x="T10" y="T11"/>
                </a:cxn>
              </a:cxnLst>
              <a:rect l="0" t="0" r="r" b="b"/>
              <a:pathLst>
                <a:path w="769" h="655">
                  <a:moveTo>
                    <a:pt x="769" y="655"/>
                  </a:moveTo>
                  <a:cubicBezTo>
                    <a:pt x="0" y="655"/>
                    <a:pt x="0" y="655"/>
                    <a:pt x="0" y="655"/>
                  </a:cubicBezTo>
                  <a:cubicBezTo>
                    <a:pt x="0" y="0"/>
                    <a:pt x="0" y="0"/>
                    <a:pt x="0" y="0"/>
                  </a:cubicBezTo>
                  <a:cubicBezTo>
                    <a:pt x="317" y="7"/>
                    <a:pt x="602" y="201"/>
                    <a:pt x="722" y="491"/>
                  </a:cubicBezTo>
                  <a:cubicBezTo>
                    <a:pt x="743" y="542"/>
                    <a:pt x="759" y="597"/>
                    <a:pt x="769" y="654"/>
                  </a:cubicBezTo>
                  <a:cubicBezTo>
                    <a:pt x="769" y="654"/>
                    <a:pt x="769" y="654"/>
                    <a:pt x="769" y="65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5">
              <a:extLst>
                <a:ext uri="{FF2B5EF4-FFF2-40B4-BE49-F238E27FC236}">
                  <a16:creationId xmlns:a16="http://schemas.microsoft.com/office/drawing/2014/main" id="{8F9D2D1B-49E9-4E6D-9686-6478CB8A4C4B}"/>
                </a:ext>
              </a:extLst>
            </p:cNvPr>
            <p:cNvSpPr>
              <a:spLocks/>
            </p:cNvSpPr>
            <p:nvPr/>
          </p:nvSpPr>
          <p:spPr bwMode="auto">
            <a:xfrm>
              <a:off x="5252836" y="4672476"/>
              <a:ext cx="815619" cy="964388"/>
            </a:xfrm>
            <a:custGeom>
              <a:avLst/>
              <a:gdLst>
                <a:gd name="T0" fmla="*/ 554 w 554"/>
                <a:gd name="T1" fmla="*/ 0 h 654"/>
                <a:gd name="T2" fmla="*/ 554 w 554"/>
                <a:gd name="T3" fmla="*/ 654 h 654"/>
                <a:gd name="T4" fmla="*/ 330 w 554"/>
                <a:gd name="T5" fmla="*/ 654 h 654"/>
                <a:gd name="T6" fmla="*/ 236 w 554"/>
                <a:gd name="T7" fmla="*/ 615 h 654"/>
                <a:gd name="T8" fmla="*/ 197 w 554"/>
                <a:gd name="T9" fmla="*/ 520 h 654"/>
                <a:gd name="T10" fmla="*/ 196 w 554"/>
                <a:gd name="T11" fmla="*/ 490 h 654"/>
                <a:gd name="T12" fmla="*/ 0 w 554"/>
                <a:gd name="T13" fmla="*/ 0 h 654"/>
                <a:gd name="T14" fmla="*/ 554 w 554"/>
                <a:gd name="T15" fmla="*/ 0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654">
                  <a:moveTo>
                    <a:pt x="554" y="0"/>
                  </a:moveTo>
                  <a:cubicBezTo>
                    <a:pt x="554" y="654"/>
                    <a:pt x="554" y="654"/>
                    <a:pt x="554" y="654"/>
                  </a:cubicBezTo>
                  <a:cubicBezTo>
                    <a:pt x="330" y="654"/>
                    <a:pt x="330" y="654"/>
                    <a:pt x="330" y="654"/>
                  </a:cubicBezTo>
                  <a:cubicBezTo>
                    <a:pt x="293" y="654"/>
                    <a:pt x="260" y="639"/>
                    <a:pt x="236" y="615"/>
                  </a:cubicBezTo>
                  <a:cubicBezTo>
                    <a:pt x="211" y="590"/>
                    <a:pt x="197" y="557"/>
                    <a:pt x="197" y="520"/>
                  </a:cubicBezTo>
                  <a:cubicBezTo>
                    <a:pt x="197" y="510"/>
                    <a:pt x="196" y="500"/>
                    <a:pt x="196" y="490"/>
                  </a:cubicBezTo>
                  <a:cubicBezTo>
                    <a:pt x="187" y="291"/>
                    <a:pt x="96" y="146"/>
                    <a:pt x="0" y="0"/>
                  </a:cubicBezTo>
                  <a:lnTo>
                    <a:pt x="554"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a16="http://schemas.microsoft.com/office/drawing/2014/main" id="{FB8F1F83-CCB3-49CF-9996-FA47FA200B17}"/>
                </a:ext>
              </a:extLst>
            </p:cNvPr>
            <p:cNvSpPr>
              <a:spLocks/>
            </p:cNvSpPr>
            <p:nvPr/>
          </p:nvSpPr>
          <p:spPr bwMode="auto">
            <a:xfrm>
              <a:off x="6111519" y="3689819"/>
              <a:ext cx="1181016" cy="942203"/>
            </a:xfrm>
            <a:custGeom>
              <a:avLst/>
              <a:gdLst>
                <a:gd name="T0" fmla="*/ 681 w 802"/>
                <a:gd name="T1" fmla="*/ 475 h 639"/>
                <a:gd name="T2" fmla="*/ 576 w 802"/>
                <a:gd name="T3" fmla="*/ 639 h 639"/>
                <a:gd name="T4" fmla="*/ 0 w 802"/>
                <a:gd name="T5" fmla="*/ 639 h 639"/>
                <a:gd name="T6" fmla="*/ 0 w 802"/>
                <a:gd name="T7" fmla="*/ 0 h 639"/>
                <a:gd name="T8" fmla="*/ 774 w 802"/>
                <a:gd name="T9" fmla="*/ 0 h 639"/>
                <a:gd name="T10" fmla="*/ 681 w 802"/>
                <a:gd name="T11" fmla="*/ 475 h 639"/>
              </a:gdLst>
              <a:ahLst/>
              <a:cxnLst>
                <a:cxn ang="0">
                  <a:pos x="T0" y="T1"/>
                </a:cxn>
                <a:cxn ang="0">
                  <a:pos x="T2" y="T3"/>
                </a:cxn>
                <a:cxn ang="0">
                  <a:pos x="T4" y="T5"/>
                </a:cxn>
                <a:cxn ang="0">
                  <a:pos x="T6" y="T7"/>
                </a:cxn>
                <a:cxn ang="0">
                  <a:pos x="T8" y="T9"/>
                </a:cxn>
                <a:cxn ang="0">
                  <a:pos x="T10" y="T11"/>
                </a:cxn>
              </a:cxnLst>
              <a:rect l="0" t="0" r="r" b="b"/>
              <a:pathLst>
                <a:path w="802" h="639">
                  <a:moveTo>
                    <a:pt x="681" y="475"/>
                  </a:moveTo>
                  <a:cubicBezTo>
                    <a:pt x="649" y="532"/>
                    <a:pt x="612" y="585"/>
                    <a:pt x="576" y="639"/>
                  </a:cubicBezTo>
                  <a:cubicBezTo>
                    <a:pt x="0" y="639"/>
                    <a:pt x="0" y="639"/>
                    <a:pt x="0" y="639"/>
                  </a:cubicBezTo>
                  <a:cubicBezTo>
                    <a:pt x="0" y="0"/>
                    <a:pt x="0" y="0"/>
                    <a:pt x="0" y="0"/>
                  </a:cubicBezTo>
                  <a:cubicBezTo>
                    <a:pt x="774" y="0"/>
                    <a:pt x="774" y="0"/>
                    <a:pt x="774" y="0"/>
                  </a:cubicBezTo>
                  <a:cubicBezTo>
                    <a:pt x="802" y="203"/>
                    <a:pt x="753" y="347"/>
                    <a:pt x="681" y="47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a16="http://schemas.microsoft.com/office/drawing/2014/main" id="{8BBE6196-3702-48B2-912D-480CE1AF9572}"/>
                </a:ext>
              </a:extLst>
            </p:cNvPr>
            <p:cNvSpPr>
              <a:spLocks/>
            </p:cNvSpPr>
            <p:nvPr/>
          </p:nvSpPr>
          <p:spPr bwMode="auto">
            <a:xfrm>
              <a:off x="6111519" y="4672476"/>
              <a:ext cx="819534" cy="964388"/>
            </a:xfrm>
            <a:custGeom>
              <a:avLst/>
              <a:gdLst>
                <a:gd name="T0" fmla="*/ 556 w 556"/>
                <a:gd name="T1" fmla="*/ 0 h 654"/>
                <a:gd name="T2" fmla="*/ 371 w 556"/>
                <a:gd name="T3" fmla="*/ 490 h 654"/>
                <a:gd name="T4" fmla="*/ 371 w 556"/>
                <a:gd name="T5" fmla="*/ 503 h 654"/>
                <a:gd name="T6" fmla="*/ 371 w 556"/>
                <a:gd name="T7" fmla="*/ 520 h 654"/>
                <a:gd name="T8" fmla="*/ 237 w 556"/>
                <a:gd name="T9" fmla="*/ 654 h 654"/>
                <a:gd name="T10" fmla="*/ 0 w 556"/>
                <a:gd name="T11" fmla="*/ 654 h 654"/>
                <a:gd name="T12" fmla="*/ 0 w 556"/>
                <a:gd name="T13" fmla="*/ 0 h 654"/>
                <a:gd name="T14" fmla="*/ 556 w 556"/>
                <a:gd name="T15" fmla="*/ 0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6" h="654">
                  <a:moveTo>
                    <a:pt x="556" y="0"/>
                  </a:moveTo>
                  <a:cubicBezTo>
                    <a:pt x="462" y="138"/>
                    <a:pt x="375" y="281"/>
                    <a:pt x="371" y="490"/>
                  </a:cubicBezTo>
                  <a:cubicBezTo>
                    <a:pt x="371" y="494"/>
                    <a:pt x="371" y="498"/>
                    <a:pt x="371" y="503"/>
                  </a:cubicBezTo>
                  <a:cubicBezTo>
                    <a:pt x="371" y="520"/>
                    <a:pt x="371" y="520"/>
                    <a:pt x="371" y="520"/>
                  </a:cubicBezTo>
                  <a:cubicBezTo>
                    <a:pt x="371" y="594"/>
                    <a:pt x="311" y="654"/>
                    <a:pt x="237" y="654"/>
                  </a:cubicBezTo>
                  <a:cubicBezTo>
                    <a:pt x="0" y="654"/>
                    <a:pt x="0" y="654"/>
                    <a:pt x="0" y="654"/>
                  </a:cubicBezTo>
                  <a:cubicBezTo>
                    <a:pt x="0" y="0"/>
                    <a:pt x="0" y="0"/>
                    <a:pt x="0" y="0"/>
                  </a:cubicBezTo>
                  <a:lnTo>
                    <a:pt x="55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9" name="Graphic 48" descr="Users">
            <a:extLst>
              <a:ext uri="{FF2B5EF4-FFF2-40B4-BE49-F238E27FC236}">
                <a16:creationId xmlns:a16="http://schemas.microsoft.com/office/drawing/2014/main" id="{0FF83E91-07E6-41A0-8C11-CCB373E340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93455" y="2698758"/>
            <a:ext cx="730242" cy="730242"/>
          </a:xfrm>
          <a:prstGeom prst="rect">
            <a:avLst/>
          </a:prstGeom>
        </p:spPr>
      </p:pic>
      <p:pic>
        <p:nvPicPr>
          <p:cNvPr id="51" name="Graphic 50" descr="Download from cloud">
            <a:extLst>
              <a:ext uri="{FF2B5EF4-FFF2-40B4-BE49-F238E27FC236}">
                <a16:creationId xmlns:a16="http://schemas.microsoft.com/office/drawing/2014/main" id="{4E2C7EEE-F576-45B5-BA3E-64693489FF6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12204" y="4671107"/>
            <a:ext cx="503802" cy="503802"/>
          </a:xfrm>
          <a:prstGeom prst="rect">
            <a:avLst/>
          </a:prstGeom>
        </p:spPr>
      </p:pic>
      <p:pic>
        <p:nvPicPr>
          <p:cNvPr id="53" name="Graphic 52" descr="Chat">
            <a:extLst>
              <a:ext uri="{FF2B5EF4-FFF2-40B4-BE49-F238E27FC236}">
                <a16:creationId xmlns:a16="http://schemas.microsoft.com/office/drawing/2014/main" id="{BA5C7945-9933-456F-B794-DDD1840C8B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06826" y="2716883"/>
            <a:ext cx="730242" cy="730242"/>
          </a:xfrm>
          <a:prstGeom prst="rect">
            <a:avLst/>
          </a:prstGeom>
        </p:spPr>
      </p:pic>
      <p:pic>
        <p:nvPicPr>
          <p:cNvPr id="55" name="Graphic 54" descr="Bar chart">
            <a:extLst>
              <a:ext uri="{FF2B5EF4-FFF2-40B4-BE49-F238E27FC236}">
                <a16:creationId xmlns:a16="http://schemas.microsoft.com/office/drawing/2014/main" id="{22501382-5FC3-40BF-BA5F-B22DFE80A0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68145" y="4671107"/>
            <a:ext cx="503802" cy="503802"/>
          </a:xfrm>
          <a:prstGeom prst="rect">
            <a:avLst/>
          </a:prstGeom>
        </p:spPr>
      </p:pic>
      <p:pic>
        <p:nvPicPr>
          <p:cNvPr id="57" name="Graphic 56" descr="Pie chart">
            <a:extLst>
              <a:ext uri="{FF2B5EF4-FFF2-40B4-BE49-F238E27FC236}">
                <a16:creationId xmlns:a16="http://schemas.microsoft.com/office/drawing/2014/main" id="{334A1B55-A65B-4FD9-90CD-1667ED02573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17833" y="3638737"/>
            <a:ext cx="730242" cy="730242"/>
          </a:xfrm>
          <a:prstGeom prst="rect">
            <a:avLst/>
          </a:prstGeom>
        </p:spPr>
      </p:pic>
      <p:pic>
        <p:nvPicPr>
          <p:cNvPr id="59" name="Graphic 58" descr="Shopping cart">
            <a:extLst>
              <a:ext uri="{FF2B5EF4-FFF2-40B4-BE49-F238E27FC236}">
                <a16:creationId xmlns:a16="http://schemas.microsoft.com/office/drawing/2014/main" id="{34EA11D4-639C-415D-B8F6-9E233F77391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335719" y="3638737"/>
            <a:ext cx="730242" cy="730242"/>
          </a:xfrm>
          <a:prstGeom prst="rect">
            <a:avLst/>
          </a:prstGeom>
        </p:spPr>
      </p:pic>
      <p:grpSp>
        <p:nvGrpSpPr>
          <p:cNvPr id="64" name="Group 63">
            <a:extLst>
              <a:ext uri="{FF2B5EF4-FFF2-40B4-BE49-F238E27FC236}">
                <a16:creationId xmlns:a16="http://schemas.microsoft.com/office/drawing/2014/main" id="{0662A981-B4A6-4778-B69A-0EBBE464769C}"/>
              </a:ext>
            </a:extLst>
          </p:cNvPr>
          <p:cNvGrpSpPr/>
          <p:nvPr/>
        </p:nvGrpSpPr>
        <p:grpSpPr>
          <a:xfrm>
            <a:off x="439473" y="2443656"/>
            <a:ext cx="3364101" cy="1008112"/>
            <a:chOff x="240064" y="2420888"/>
            <a:chExt cx="3364101" cy="1008112"/>
          </a:xfrm>
        </p:grpSpPr>
        <p:sp>
          <p:nvSpPr>
            <p:cNvPr id="60" name="Rectangle 59">
              <a:extLst>
                <a:ext uri="{FF2B5EF4-FFF2-40B4-BE49-F238E27FC236}">
                  <a16:creationId xmlns:a16="http://schemas.microsoft.com/office/drawing/2014/main" id="{34B1AB04-930A-4460-BA6B-DC5CCDB78AA1}"/>
                </a:ext>
              </a:extLst>
            </p:cNvPr>
            <p:cNvSpPr/>
            <p:nvPr/>
          </p:nvSpPr>
          <p:spPr>
            <a:xfrm>
              <a:off x="1563798" y="2420888"/>
              <a:ext cx="2040367" cy="461665"/>
            </a:xfrm>
            <a:prstGeom prst="rect">
              <a:avLst/>
            </a:prstGeom>
          </p:spPr>
          <p:txBody>
            <a:bodyPr wrap="none" anchor="b">
              <a:spAutoFit/>
            </a:bodyPr>
            <a:lstStyle/>
            <a:p>
              <a:pPr algn="r"/>
              <a:r>
                <a:rPr lang="en-US" sz="2400" b="1" cap="all">
                  <a:solidFill>
                    <a:schemeClr val="tx2"/>
                  </a:solidFill>
                </a:rPr>
                <a:t>Lorem Ipsum</a:t>
              </a:r>
            </a:p>
          </p:txBody>
        </p:sp>
        <p:sp>
          <p:nvSpPr>
            <p:cNvPr id="63" name="Rectangle 62">
              <a:extLst>
                <a:ext uri="{FF2B5EF4-FFF2-40B4-BE49-F238E27FC236}">
                  <a16:creationId xmlns:a16="http://schemas.microsoft.com/office/drawing/2014/main" id="{9E61EAB5-46EB-498E-879B-99C88EE93910}"/>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71" name="Group 70">
            <a:extLst>
              <a:ext uri="{FF2B5EF4-FFF2-40B4-BE49-F238E27FC236}">
                <a16:creationId xmlns:a16="http://schemas.microsoft.com/office/drawing/2014/main" id="{64DC4D83-1592-4A21-8A4E-0095D566EF19}"/>
              </a:ext>
            </a:extLst>
          </p:cNvPr>
          <p:cNvGrpSpPr/>
          <p:nvPr/>
        </p:nvGrpSpPr>
        <p:grpSpPr>
          <a:xfrm>
            <a:off x="439473" y="3514209"/>
            <a:ext cx="3364101" cy="1008112"/>
            <a:chOff x="240064" y="2420888"/>
            <a:chExt cx="3364101" cy="1008112"/>
          </a:xfrm>
        </p:grpSpPr>
        <p:sp>
          <p:nvSpPr>
            <p:cNvPr id="72" name="Rectangle 71">
              <a:extLst>
                <a:ext uri="{FF2B5EF4-FFF2-40B4-BE49-F238E27FC236}">
                  <a16:creationId xmlns:a16="http://schemas.microsoft.com/office/drawing/2014/main" id="{7512FE2F-6188-4974-BFA8-09BF7E1561F1}"/>
                </a:ext>
              </a:extLst>
            </p:cNvPr>
            <p:cNvSpPr/>
            <p:nvPr/>
          </p:nvSpPr>
          <p:spPr>
            <a:xfrm>
              <a:off x="1563798" y="2420888"/>
              <a:ext cx="2040367" cy="461665"/>
            </a:xfrm>
            <a:prstGeom prst="rect">
              <a:avLst/>
            </a:prstGeom>
          </p:spPr>
          <p:txBody>
            <a:bodyPr wrap="none" anchor="b">
              <a:spAutoFit/>
            </a:bodyPr>
            <a:lstStyle/>
            <a:p>
              <a:pPr algn="r"/>
              <a:r>
                <a:rPr lang="en-US" sz="2400" b="1" cap="all">
                  <a:solidFill>
                    <a:schemeClr val="tx2"/>
                  </a:solidFill>
                </a:rPr>
                <a:t>Lorem Ipsum</a:t>
              </a:r>
            </a:p>
          </p:txBody>
        </p:sp>
        <p:sp>
          <p:nvSpPr>
            <p:cNvPr id="73" name="Rectangle 72">
              <a:extLst>
                <a:ext uri="{FF2B5EF4-FFF2-40B4-BE49-F238E27FC236}">
                  <a16:creationId xmlns:a16="http://schemas.microsoft.com/office/drawing/2014/main" id="{930E3427-1478-4D55-9BC9-553A50CEC674}"/>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74" name="Group 73">
            <a:extLst>
              <a:ext uri="{FF2B5EF4-FFF2-40B4-BE49-F238E27FC236}">
                <a16:creationId xmlns:a16="http://schemas.microsoft.com/office/drawing/2014/main" id="{91D6D97B-E0CB-410C-BBC5-ED9A4D9DFAB2}"/>
              </a:ext>
            </a:extLst>
          </p:cNvPr>
          <p:cNvGrpSpPr/>
          <p:nvPr/>
        </p:nvGrpSpPr>
        <p:grpSpPr>
          <a:xfrm>
            <a:off x="439473" y="4584762"/>
            <a:ext cx="3364101" cy="1008112"/>
            <a:chOff x="240064" y="2420888"/>
            <a:chExt cx="3364101" cy="1008112"/>
          </a:xfrm>
        </p:grpSpPr>
        <p:sp>
          <p:nvSpPr>
            <p:cNvPr id="75" name="Rectangle 74">
              <a:extLst>
                <a:ext uri="{FF2B5EF4-FFF2-40B4-BE49-F238E27FC236}">
                  <a16:creationId xmlns:a16="http://schemas.microsoft.com/office/drawing/2014/main" id="{8314C2FE-A01D-4398-846A-3ADCBECF80C3}"/>
                </a:ext>
              </a:extLst>
            </p:cNvPr>
            <p:cNvSpPr/>
            <p:nvPr/>
          </p:nvSpPr>
          <p:spPr>
            <a:xfrm>
              <a:off x="1563798" y="2420888"/>
              <a:ext cx="2040367" cy="461665"/>
            </a:xfrm>
            <a:prstGeom prst="rect">
              <a:avLst/>
            </a:prstGeom>
          </p:spPr>
          <p:txBody>
            <a:bodyPr wrap="none" anchor="b">
              <a:spAutoFit/>
            </a:bodyPr>
            <a:lstStyle/>
            <a:p>
              <a:pPr algn="r"/>
              <a:r>
                <a:rPr lang="en-US" sz="2400" b="1" cap="all">
                  <a:solidFill>
                    <a:schemeClr val="tx2"/>
                  </a:solidFill>
                </a:rPr>
                <a:t>Lorem Ipsum</a:t>
              </a:r>
            </a:p>
          </p:txBody>
        </p:sp>
        <p:sp>
          <p:nvSpPr>
            <p:cNvPr id="76" name="Rectangle 75">
              <a:extLst>
                <a:ext uri="{FF2B5EF4-FFF2-40B4-BE49-F238E27FC236}">
                  <a16:creationId xmlns:a16="http://schemas.microsoft.com/office/drawing/2014/main" id="{8E6312F6-1885-4738-A6EE-1F594DB43BE3}"/>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79" name="Group 78">
            <a:extLst>
              <a:ext uri="{FF2B5EF4-FFF2-40B4-BE49-F238E27FC236}">
                <a16:creationId xmlns:a16="http://schemas.microsoft.com/office/drawing/2014/main" id="{27C93780-1CDC-46D5-96B8-FB99A977665D}"/>
              </a:ext>
            </a:extLst>
          </p:cNvPr>
          <p:cNvGrpSpPr/>
          <p:nvPr/>
        </p:nvGrpSpPr>
        <p:grpSpPr>
          <a:xfrm>
            <a:off x="8388426" y="2443656"/>
            <a:ext cx="3364101" cy="1008112"/>
            <a:chOff x="240064" y="2420888"/>
            <a:chExt cx="3364101" cy="1008112"/>
          </a:xfrm>
        </p:grpSpPr>
        <p:sp>
          <p:nvSpPr>
            <p:cNvPr id="86" name="Rectangle 85">
              <a:extLst>
                <a:ext uri="{FF2B5EF4-FFF2-40B4-BE49-F238E27FC236}">
                  <a16:creationId xmlns:a16="http://schemas.microsoft.com/office/drawing/2014/main" id="{A5409D7C-1A47-4F9B-9189-D1B911139A94}"/>
                </a:ext>
              </a:extLst>
            </p:cNvPr>
            <p:cNvSpPr/>
            <p:nvPr/>
          </p:nvSpPr>
          <p:spPr>
            <a:xfrm>
              <a:off x="240064" y="2420888"/>
              <a:ext cx="2040367" cy="461665"/>
            </a:xfrm>
            <a:prstGeom prst="rect">
              <a:avLst/>
            </a:prstGeom>
          </p:spPr>
          <p:txBody>
            <a:bodyPr wrap="none" anchor="b">
              <a:spAutoFit/>
            </a:bodyPr>
            <a:lstStyle/>
            <a:p>
              <a:r>
                <a:rPr lang="en-US" sz="2400" b="1" cap="all">
                  <a:solidFill>
                    <a:schemeClr val="tx2"/>
                  </a:solidFill>
                </a:rPr>
                <a:t>Lorem Ipsum</a:t>
              </a:r>
            </a:p>
          </p:txBody>
        </p:sp>
        <p:sp>
          <p:nvSpPr>
            <p:cNvPr id="87" name="Rectangle 86">
              <a:extLst>
                <a:ext uri="{FF2B5EF4-FFF2-40B4-BE49-F238E27FC236}">
                  <a16:creationId xmlns:a16="http://schemas.microsoft.com/office/drawing/2014/main" id="{789C10C9-0DE3-44AF-BFB1-BC128CCF3B06}"/>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80" name="Group 79">
            <a:extLst>
              <a:ext uri="{FF2B5EF4-FFF2-40B4-BE49-F238E27FC236}">
                <a16:creationId xmlns:a16="http://schemas.microsoft.com/office/drawing/2014/main" id="{E704A08C-A906-4C23-B31B-2D34F49099E2}"/>
              </a:ext>
            </a:extLst>
          </p:cNvPr>
          <p:cNvGrpSpPr/>
          <p:nvPr/>
        </p:nvGrpSpPr>
        <p:grpSpPr>
          <a:xfrm>
            <a:off x="8388426" y="3514209"/>
            <a:ext cx="3364101" cy="1008112"/>
            <a:chOff x="240064" y="2420888"/>
            <a:chExt cx="3364101" cy="1008112"/>
          </a:xfrm>
        </p:grpSpPr>
        <p:sp>
          <p:nvSpPr>
            <p:cNvPr id="84" name="Rectangle 83">
              <a:extLst>
                <a:ext uri="{FF2B5EF4-FFF2-40B4-BE49-F238E27FC236}">
                  <a16:creationId xmlns:a16="http://schemas.microsoft.com/office/drawing/2014/main" id="{CCA6FA90-2CCD-4609-A7BB-5609965617FC}"/>
                </a:ext>
              </a:extLst>
            </p:cNvPr>
            <p:cNvSpPr/>
            <p:nvPr/>
          </p:nvSpPr>
          <p:spPr>
            <a:xfrm>
              <a:off x="240064" y="2420888"/>
              <a:ext cx="2040367" cy="461665"/>
            </a:xfrm>
            <a:prstGeom prst="rect">
              <a:avLst/>
            </a:prstGeom>
          </p:spPr>
          <p:txBody>
            <a:bodyPr wrap="none" anchor="b">
              <a:spAutoFit/>
            </a:bodyPr>
            <a:lstStyle/>
            <a:p>
              <a:r>
                <a:rPr lang="en-US" sz="2400" b="1" cap="all">
                  <a:solidFill>
                    <a:schemeClr val="tx2"/>
                  </a:solidFill>
                </a:rPr>
                <a:t>Lorem Ipsum</a:t>
              </a:r>
            </a:p>
          </p:txBody>
        </p:sp>
        <p:sp>
          <p:nvSpPr>
            <p:cNvPr id="85" name="Rectangle 84">
              <a:extLst>
                <a:ext uri="{FF2B5EF4-FFF2-40B4-BE49-F238E27FC236}">
                  <a16:creationId xmlns:a16="http://schemas.microsoft.com/office/drawing/2014/main" id="{7AEC1C2C-8108-4D7A-9984-32BD3102D0BD}"/>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81" name="Group 80">
            <a:extLst>
              <a:ext uri="{FF2B5EF4-FFF2-40B4-BE49-F238E27FC236}">
                <a16:creationId xmlns:a16="http://schemas.microsoft.com/office/drawing/2014/main" id="{9760F9AE-19F8-460E-8AEE-B23F9323C26D}"/>
              </a:ext>
            </a:extLst>
          </p:cNvPr>
          <p:cNvGrpSpPr/>
          <p:nvPr/>
        </p:nvGrpSpPr>
        <p:grpSpPr>
          <a:xfrm>
            <a:off x="8388426" y="4584762"/>
            <a:ext cx="3364101" cy="1008112"/>
            <a:chOff x="240064" y="2420888"/>
            <a:chExt cx="3364101" cy="1008112"/>
          </a:xfrm>
        </p:grpSpPr>
        <p:sp>
          <p:nvSpPr>
            <p:cNvPr id="82" name="Rectangle 81">
              <a:extLst>
                <a:ext uri="{FF2B5EF4-FFF2-40B4-BE49-F238E27FC236}">
                  <a16:creationId xmlns:a16="http://schemas.microsoft.com/office/drawing/2014/main" id="{3739B2C1-60BF-4F75-895E-41B619D3CF0E}"/>
                </a:ext>
              </a:extLst>
            </p:cNvPr>
            <p:cNvSpPr/>
            <p:nvPr/>
          </p:nvSpPr>
          <p:spPr>
            <a:xfrm>
              <a:off x="240064" y="2420888"/>
              <a:ext cx="2040367" cy="461665"/>
            </a:xfrm>
            <a:prstGeom prst="rect">
              <a:avLst/>
            </a:prstGeom>
          </p:spPr>
          <p:txBody>
            <a:bodyPr wrap="none" anchor="b">
              <a:spAutoFit/>
            </a:bodyPr>
            <a:lstStyle/>
            <a:p>
              <a:r>
                <a:rPr lang="en-US" sz="2400" b="1" cap="all">
                  <a:solidFill>
                    <a:schemeClr val="tx2"/>
                  </a:solidFill>
                </a:rPr>
                <a:t>Lorem Ipsum</a:t>
              </a:r>
            </a:p>
          </p:txBody>
        </p:sp>
        <p:sp>
          <p:nvSpPr>
            <p:cNvPr id="83" name="Rectangle 82">
              <a:extLst>
                <a:ext uri="{FF2B5EF4-FFF2-40B4-BE49-F238E27FC236}">
                  <a16:creationId xmlns:a16="http://schemas.microsoft.com/office/drawing/2014/main" id="{647BBDB1-904D-45AB-ADA6-16EA03E5775E}"/>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pic>
        <p:nvPicPr>
          <p:cNvPr id="89" name="Graphic 88" descr="Users">
            <a:extLst>
              <a:ext uri="{FF2B5EF4-FFF2-40B4-BE49-F238E27FC236}">
                <a16:creationId xmlns:a16="http://schemas.microsoft.com/office/drawing/2014/main" id="{55D76D8C-6BB3-4928-95E1-5743B5A72E2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39473" y="2468748"/>
            <a:ext cx="411480" cy="411480"/>
          </a:xfrm>
          <a:prstGeom prst="rect">
            <a:avLst/>
          </a:prstGeom>
        </p:spPr>
      </p:pic>
      <p:pic>
        <p:nvPicPr>
          <p:cNvPr id="90" name="Graphic 89" descr="Download from cloud">
            <a:extLst>
              <a:ext uri="{FF2B5EF4-FFF2-40B4-BE49-F238E27FC236}">
                <a16:creationId xmlns:a16="http://schemas.microsoft.com/office/drawing/2014/main" id="{ABAC3F56-1A98-4560-81D2-885C699F96A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39473" y="4612456"/>
            <a:ext cx="411480" cy="411480"/>
          </a:xfrm>
          <a:prstGeom prst="rect">
            <a:avLst/>
          </a:prstGeom>
        </p:spPr>
      </p:pic>
      <p:pic>
        <p:nvPicPr>
          <p:cNvPr id="91" name="Graphic 90" descr="Chat">
            <a:extLst>
              <a:ext uri="{FF2B5EF4-FFF2-40B4-BE49-F238E27FC236}">
                <a16:creationId xmlns:a16="http://schemas.microsoft.com/office/drawing/2014/main" id="{C338D66E-6092-4B5C-B84F-9269197C801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341047" y="2468748"/>
            <a:ext cx="411480" cy="411480"/>
          </a:xfrm>
          <a:prstGeom prst="rect">
            <a:avLst/>
          </a:prstGeom>
        </p:spPr>
      </p:pic>
      <p:pic>
        <p:nvPicPr>
          <p:cNvPr id="92" name="Graphic 91" descr="Bar chart">
            <a:extLst>
              <a:ext uri="{FF2B5EF4-FFF2-40B4-BE49-F238E27FC236}">
                <a16:creationId xmlns:a16="http://schemas.microsoft.com/office/drawing/2014/main" id="{75B891CF-E29E-4E1E-A0CE-610E886A0AC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341047" y="4612456"/>
            <a:ext cx="411480" cy="411480"/>
          </a:xfrm>
          <a:prstGeom prst="rect">
            <a:avLst/>
          </a:prstGeom>
        </p:spPr>
      </p:pic>
      <p:pic>
        <p:nvPicPr>
          <p:cNvPr id="93" name="Graphic 92" descr="Pie chart">
            <a:extLst>
              <a:ext uri="{FF2B5EF4-FFF2-40B4-BE49-F238E27FC236}">
                <a16:creationId xmlns:a16="http://schemas.microsoft.com/office/drawing/2014/main" id="{3A34BF2F-C244-4E93-BE52-50F3958DF90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39473" y="3539301"/>
            <a:ext cx="411480" cy="411480"/>
          </a:xfrm>
          <a:prstGeom prst="rect">
            <a:avLst/>
          </a:prstGeom>
        </p:spPr>
      </p:pic>
      <p:pic>
        <p:nvPicPr>
          <p:cNvPr id="94" name="Graphic 93" descr="Shopping cart">
            <a:extLst>
              <a:ext uri="{FF2B5EF4-FFF2-40B4-BE49-F238E27FC236}">
                <a16:creationId xmlns:a16="http://schemas.microsoft.com/office/drawing/2014/main" id="{BAA86815-95B7-470E-BD74-313A2D5012E8}"/>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1341047" y="3539301"/>
            <a:ext cx="411480" cy="411480"/>
          </a:xfrm>
          <a:prstGeom prst="rect">
            <a:avLst/>
          </a:prstGeom>
        </p:spPr>
      </p:pic>
      <p:sp>
        <p:nvSpPr>
          <p:cNvPr id="95" name="Date Placeholder 94">
            <a:extLst>
              <a:ext uri="{FF2B5EF4-FFF2-40B4-BE49-F238E27FC236}">
                <a16:creationId xmlns:a16="http://schemas.microsoft.com/office/drawing/2014/main" id="{6F8605E1-2955-46CD-A4D6-957DCC4B0067}"/>
              </a:ext>
            </a:extLst>
          </p:cNvPr>
          <p:cNvSpPr>
            <a:spLocks noGrp="1"/>
          </p:cNvSpPr>
          <p:nvPr>
            <p:ph type="dt" sz="half" idx="10"/>
          </p:nvPr>
        </p:nvSpPr>
        <p:spPr/>
        <p:txBody>
          <a:bodyPr/>
          <a:lstStyle/>
          <a:p>
            <a:r>
              <a:rPr lang="fr-FR"/>
              <a:t>04 février 2021</a:t>
            </a:r>
            <a:endParaRPr lang="en-US"/>
          </a:p>
        </p:txBody>
      </p:sp>
      <p:sp>
        <p:nvSpPr>
          <p:cNvPr id="96" name="Footer Placeholder 95">
            <a:extLst>
              <a:ext uri="{FF2B5EF4-FFF2-40B4-BE49-F238E27FC236}">
                <a16:creationId xmlns:a16="http://schemas.microsoft.com/office/drawing/2014/main" id="{879E19CB-0105-4D24-B0B7-D05BDBD226AA}"/>
              </a:ext>
            </a:extLst>
          </p:cNvPr>
          <p:cNvSpPr>
            <a:spLocks noGrp="1"/>
          </p:cNvSpPr>
          <p:nvPr>
            <p:ph type="ftr" sz="quarter" idx="11"/>
          </p:nvPr>
        </p:nvSpPr>
        <p:spPr/>
        <p:txBody>
          <a:bodyPr/>
          <a:lstStyle/>
          <a:p>
            <a:r>
              <a:rPr lang="fr-FR"/>
              <a:t>Command &amp; Memento - Aurélien BOUDIER</a:t>
            </a:r>
            <a:endParaRPr lang="en-US"/>
          </a:p>
        </p:txBody>
      </p:sp>
      <p:sp>
        <p:nvSpPr>
          <p:cNvPr id="2" name="Espace réservé du numéro de diapositive 1">
            <a:extLst>
              <a:ext uri="{FF2B5EF4-FFF2-40B4-BE49-F238E27FC236}">
                <a16:creationId xmlns:a16="http://schemas.microsoft.com/office/drawing/2014/main" id="{9E66E998-CB1D-4A7B-9D29-EE1872C82E06}"/>
              </a:ext>
            </a:extLst>
          </p:cNvPr>
          <p:cNvSpPr>
            <a:spLocks noGrp="1"/>
          </p:cNvSpPr>
          <p:nvPr>
            <p:ph type="sldNum" sz="quarter" idx="12"/>
          </p:nvPr>
        </p:nvSpPr>
        <p:spPr/>
        <p:txBody>
          <a:bodyPr/>
          <a:lstStyle/>
          <a:p>
            <a:fld id="{D325CB3F-26C9-44D7-A7CB-40F86C5CE4B1}" type="slidenum">
              <a:rPr lang="en-US" smtClean="0"/>
              <a:t>29</a:t>
            </a:fld>
            <a:endParaRPr lang="en-US"/>
          </a:p>
        </p:txBody>
      </p:sp>
    </p:spTree>
    <p:extLst>
      <p:ext uri="{BB962C8B-B14F-4D97-AF65-F5344CB8AC3E}">
        <p14:creationId xmlns:p14="http://schemas.microsoft.com/office/powerpoint/2010/main" val="2667827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F6DCFE65-1BF7-4583-95DD-C16D26CCB0DB}"/>
              </a:ext>
            </a:extLst>
          </p:cNvPr>
          <p:cNvGrpSpPr/>
          <p:nvPr/>
        </p:nvGrpSpPr>
        <p:grpSpPr>
          <a:xfrm>
            <a:off x="828212" y="4005064"/>
            <a:ext cx="1467402" cy="1199551"/>
            <a:chOff x="1921112" y="114053"/>
            <a:chExt cx="8110307" cy="6629895"/>
          </a:xfrm>
        </p:grpSpPr>
        <p:sp>
          <p:nvSpPr>
            <p:cNvPr id="89" name="Figure">
              <a:extLst>
                <a:ext uri="{FF2B5EF4-FFF2-40B4-BE49-F238E27FC236}">
                  <a16:creationId xmlns:a16="http://schemas.microsoft.com/office/drawing/2014/main" id="{3B74A785-3624-43BB-A740-BC0D695DFE36}"/>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0" name="Figure">
              <a:extLst>
                <a:ext uri="{FF2B5EF4-FFF2-40B4-BE49-F238E27FC236}">
                  <a16:creationId xmlns:a16="http://schemas.microsoft.com/office/drawing/2014/main" id="{AC1D07C2-EC37-48BA-AD95-479A2D98AA2C}"/>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1" name="Figure">
              <a:extLst>
                <a:ext uri="{FF2B5EF4-FFF2-40B4-BE49-F238E27FC236}">
                  <a16:creationId xmlns:a16="http://schemas.microsoft.com/office/drawing/2014/main" id="{7A3EBCD5-9F52-4EE8-A2A4-00D82F2DD40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dirty="0">
                  <a:solidFill>
                    <a:srgbClr val="FFFFFF"/>
                  </a:solidFill>
                  <a:effectLst>
                    <a:outerShdw blurRad="38100" dist="12700" dir="5400000" rotWithShape="0">
                      <a:srgbClr val="000000">
                        <a:alpha val="50000"/>
                      </a:srgbClr>
                    </a:outerShdw>
                  </a:effectLst>
                  <a:sym typeface="Gill Sans"/>
                </a:rPr>
                <a:t>02</a:t>
              </a:r>
              <a:endParaRPr kumimoji="0" sz="30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2" name="Figure">
              <a:extLst>
                <a:ext uri="{FF2B5EF4-FFF2-40B4-BE49-F238E27FC236}">
                  <a16:creationId xmlns:a16="http://schemas.microsoft.com/office/drawing/2014/main" id="{0602B3D1-34D0-4EC2-93F9-52121D9D7836}"/>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3" name="Figure">
              <a:extLst>
                <a:ext uri="{FF2B5EF4-FFF2-40B4-BE49-F238E27FC236}">
                  <a16:creationId xmlns:a16="http://schemas.microsoft.com/office/drawing/2014/main" id="{C94444AD-F449-48FE-A024-C229BBE1AEE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4" name="Figure">
              <a:extLst>
                <a:ext uri="{FF2B5EF4-FFF2-40B4-BE49-F238E27FC236}">
                  <a16:creationId xmlns:a16="http://schemas.microsoft.com/office/drawing/2014/main" id="{4358133C-3CB3-4CC2-941F-9BB8171C26E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95" name="Group 94">
            <a:extLst>
              <a:ext uri="{FF2B5EF4-FFF2-40B4-BE49-F238E27FC236}">
                <a16:creationId xmlns:a16="http://schemas.microsoft.com/office/drawing/2014/main" id="{AAE0B3E6-89AA-4EB7-999E-3824FB4607AF}"/>
              </a:ext>
            </a:extLst>
          </p:cNvPr>
          <p:cNvGrpSpPr/>
          <p:nvPr/>
        </p:nvGrpSpPr>
        <p:grpSpPr>
          <a:xfrm>
            <a:off x="6574349" y="1956675"/>
            <a:ext cx="1467402" cy="1199551"/>
            <a:chOff x="1921112" y="114053"/>
            <a:chExt cx="8110307" cy="6629895"/>
          </a:xfrm>
        </p:grpSpPr>
        <p:sp>
          <p:nvSpPr>
            <p:cNvPr id="96" name="Figure">
              <a:extLst>
                <a:ext uri="{FF2B5EF4-FFF2-40B4-BE49-F238E27FC236}">
                  <a16:creationId xmlns:a16="http://schemas.microsoft.com/office/drawing/2014/main" id="{485A0588-2251-4E22-AE9E-C6F953B68A5E}"/>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7" name="Figure">
              <a:extLst>
                <a:ext uri="{FF2B5EF4-FFF2-40B4-BE49-F238E27FC236}">
                  <a16:creationId xmlns:a16="http://schemas.microsoft.com/office/drawing/2014/main" id="{D4033E88-3177-4112-B578-B8C896A047CF}"/>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8" name="Figure">
              <a:extLst>
                <a:ext uri="{FF2B5EF4-FFF2-40B4-BE49-F238E27FC236}">
                  <a16:creationId xmlns:a16="http://schemas.microsoft.com/office/drawing/2014/main" id="{2A45EBD4-8F10-434E-97FF-FE7CD741AEA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03</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9" name="Figure">
              <a:extLst>
                <a:ext uri="{FF2B5EF4-FFF2-40B4-BE49-F238E27FC236}">
                  <a16:creationId xmlns:a16="http://schemas.microsoft.com/office/drawing/2014/main" id="{1C002C03-A58F-4943-90A2-E3A9BE9D4C9D}"/>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0" name="Figure">
              <a:extLst>
                <a:ext uri="{FF2B5EF4-FFF2-40B4-BE49-F238E27FC236}">
                  <a16:creationId xmlns:a16="http://schemas.microsoft.com/office/drawing/2014/main" id="{57697401-BA6C-493D-944A-F3A6B02CAFCB}"/>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1" name="Figure">
              <a:extLst>
                <a:ext uri="{FF2B5EF4-FFF2-40B4-BE49-F238E27FC236}">
                  <a16:creationId xmlns:a16="http://schemas.microsoft.com/office/drawing/2014/main" id="{1E9E0F58-1646-45DA-B160-9FC954301A5F}"/>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8" name="Group 7">
            <a:extLst>
              <a:ext uri="{FF2B5EF4-FFF2-40B4-BE49-F238E27FC236}">
                <a16:creationId xmlns:a16="http://schemas.microsoft.com/office/drawing/2014/main" id="{9257A48A-5FCD-4F03-9417-52B37EC9E2E9}"/>
              </a:ext>
            </a:extLst>
          </p:cNvPr>
          <p:cNvGrpSpPr/>
          <p:nvPr/>
        </p:nvGrpSpPr>
        <p:grpSpPr>
          <a:xfrm>
            <a:off x="922094" y="1955187"/>
            <a:ext cx="1467402" cy="1199551"/>
            <a:chOff x="1921112" y="114053"/>
            <a:chExt cx="8110307" cy="6629895"/>
          </a:xfrm>
        </p:grpSpPr>
        <p:sp>
          <p:nvSpPr>
            <p:cNvPr id="82" name="Figure">
              <a:extLst>
                <a:ext uri="{FF2B5EF4-FFF2-40B4-BE49-F238E27FC236}">
                  <a16:creationId xmlns:a16="http://schemas.microsoft.com/office/drawing/2014/main" id="{F16371F3-10C5-42FC-87EE-DB32CCEDED2C}"/>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3" name="Figure">
              <a:extLst>
                <a:ext uri="{FF2B5EF4-FFF2-40B4-BE49-F238E27FC236}">
                  <a16:creationId xmlns:a16="http://schemas.microsoft.com/office/drawing/2014/main" id="{A247A9B0-E0AE-4078-92D2-BE021879364E}"/>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4" name="Figure">
              <a:extLst>
                <a:ext uri="{FF2B5EF4-FFF2-40B4-BE49-F238E27FC236}">
                  <a16:creationId xmlns:a16="http://schemas.microsoft.com/office/drawing/2014/main" id="{85470AAA-139B-417F-B1E5-A317A8E02A1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01</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5" name="Figure">
              <a:extLst>
                <a:ext uri="{FF2B5EF4-FFF2-40B4-BE49-F238E27FC236}">
                  <a16:creationId xmlns:a16="http://schemas.microsoft.com/office/drawing/2014/main" id="{D7817829-9A24-489A-AE64-F6D13F0BBD84}"/>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6" name="Figure">
              <a:extLst>
                <a:ext uri="{FF2B5EF4-FFF2-40B4-BE49-F238E27FC236}">
                  <a16:creationId xmlns:a16="http://schemas.microsoft.com/office/drawing/2014/main" id="{2870DC24-D382-46B5-8C53-79C7711252F0}"/>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7" name="Figure">
              <a:extLst>
                <a:ext uri="{FF2B5EF4-FFF2-40B4-BE49-F238E27FC236}">
                  <a16:creationId xmlns:a16="http://schemas.microsoft.com/office/drawing/2014/main" id="{153F0366-4360-43D7-AFF4-55C72949F87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18" name="Title 17"/>
          <p:cNvSpPr>
            <a:spLocks noGrp="1"/>
          </p:cNvSpPr>
          <p:nvPr>
            <p:ph type="title"/>
          </p:nvPr>
        </p:nvSpPr>
        <p:spPr/>
        <p:txBody>
          <a:bodyPr>
            <a:noAutofit/>
          </a:bodyPr>
          <a:lstStyle/>
          <a:p>
            <a:r>
              <a:rPr lang="fr-FR" dirty="0"/>
              <a:t>Sommaire</a:t>
            </a:r>
          </a:p>
        </p:txBody>
      </p:sp>
      <p:sp>
        <p:nvSpPr>
          <p:cNvPr id="62" name="Date Placeholder 61"/>
          <p:cNvSpPr>
            <a:spLocks noGrp="1"/>
          </p:cNvSpPr>
          <p:nvPr>
            <p:ph type="dt" sz="half" idx="10"/>
          </p:nvPr>
        </p:nvSpPr>
        <p:spPr/>
        <p:txBody>
          <a:bodyPr/>
          <a:lstStyle/>
          <a:p>
            <a:r>
              <a:rPr lang="fr-FR"/>
              <a:t>04 février 2021</a:t>
            </a:r>
            <a:endParaRPr lang="en-US"/>
          </a:p>
        </p:txBody>
      </p:sp>
      <p:sp>
        <p:nvSpPr>
          <p:cNvPr id="63" name="Footer Placeholder 62"/>
          <p:cNvSpPr>
            <a:spLocks noGrp="1"/>
          </p:cNvSpPr>
          <p:nvPr>
            <p:ph type="ftr" sz="quarter" idx="11"/>
          </p:nvPr>
        </p:nvSpPr>
        <p:spPr/>
        <p:txBody>
          <a:bodyPr/>
          <a:lstStyle/>
          <a:p>
            <a:r>
              <a:rPr lang="fr-FR"/>
              <a:t>Command &amp; Memento - Aurélien BOUDIER</a:t>
            </a:r>
            <a:endParaRPr lang="en-US"/>
          </a:p>
        </p:txBody>
      </p:sp>
      <p:sp>
        <p:nvSpPr>
          <p:cNvPr id="127" name="TextBox 126">
            <a:extLst>
              <a:ext uri="{FF2B5EF4-FFF2-40B4-BE49-F238E27FC236}">
                <a16:creationId xmlns:a16="http://schemas.microsoft.com/office/drawing/2014/main" id="{E0578806-54D9-4D37-B865-BA2600D47AAD}"/>
              </a:ext>
            </a:extLst>
          </p:cNvPr>
          <p:cNvSpPr txBox="1"/>
          <p:nvPr/>
        </p:nvSpPr>
        <p:spPr>
          <a:xfrm>
            <a:off x="2654153" y="2125424"/>
            <a:ext cx="2982086" cy="923330"/>
          </a:xfrm>
          <a:prstGeom prst="rect">
            <a:avLst/>
          </a:prstGeom>
          <a:noFill/>
        </p:spPr>
        <p:txBody>
          <a:bodyPr wrap="square" tIns="182880" bIns="0" rtlCol="0" anchor="b">
            <a:spAutoFit/>
          </a:bodyPr>
          <a:lstStyle/>
          <a:p>
            <a:r>
              <a:rPr lang="fr-FR" sz="2400" b="1" dirty="0">
                <a:solidFill>
                  <a:schemeClr val="accent1"/>
                </a:solidFill>
              </a:rPr>
              <a:t>Quels problèmes résout-on ?</a:t>
            </a:r>
          </a:p>
        </p:txBody>
      </p:sp>
      <p:grpSp>
        <p:nvGrpSpPr>
          <p:cNvPr id="162" name="Group 161">
            <a:extLst>
              <a:ext uri="{FF2B5EF4-FFF2-40B4-BE49-F238E27FC236}">
                <a16:creationId xmlns:a16="http://schemas.microsoft.com/office/drawing/2014/main" id="{98E3F84C-DB54-48F7-938A-52A662495B71}"/>
              </a:ext>
            </a:extLst>
          </p:cNvPr>
          <p:cNvGrpSpPr/>
          <p:nvPr/>
        </p:nvGrpSpPr>
        <p:grpSpPr>
          <a:xfrm>
            <a:off x="6454177" y="4008038"/>
            <a:ext cx="1467402" cy="1199551"/>
            <a:chOff x="1921112" y="114053"/>
            <a:chExt cx="8110307" cy="6629895"/>
          </a:xfrm>
        </p:grpSpPr>
        <p:sp>
          <p:nvSpPr>
            <p:cNvPr id="163" name="Figure">
              <a:extLst>
                <a:ext uri="{FF2B5EF4-FFF2-40B4-BE49-F238E27FC236}">
                  <a16:creationId xmlns:a16="http://schemas.microsoft.com/office/drawing/2014/main" id="{1B7564AA-8927-458F-BA1D-C425A1051560}"/>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4" name="Figure">
              <a:extLst>
                <a:ext uri="{FF2B5EF4-FFF2-40B4-BE49-F238E27FC236}">
                  <a16:creationId xmlns:a16="http://schemas.microsoft.com/office/drawing/2014/main" id="{63C8AC06-4FB7-4EC2-9E68-C1F5929045E3}"/>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5" name="Figure">
              <a:extLst>
                <a:ext uri="{FF2B5EF4-FFF2-40B4-BE49-F238E27FC236}">
                  <a16:creationId xmlns:a16="http://schemas.microsoft.com/office/drawing/2014/main" id="{8820B7A3-A498-4EB9-94A6-4359A8A8793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04</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6" name="Figure">
              <a:extLst>
                <a:ext uri="{FF2B5EF4-FFF2-40B4-BE49-F238E27FC236}">
                  <a16:creationId xmlns:a16="http://schemas.microsoft.com/office/drawing/2014/main" id="{71CEA3BA-BBDC-4318-AD9E-3DF1F80A1AF0}"/>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7" name="Figure">
              <a:extLst>
                <a:ext uri="{FF2B5EF4-FFF2-40B4-BE49-F238E27FC236}">
                  <a16:creationId xmlns:a16="http://schemas.microsoft.com/office/drawing/2014/main" id="{BC2CAAEE-217F-4ECB-86BF-F0C8B7DC1C9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8" name="Figure">
              <a:extLst>
                <a:ext uri="{FF2B5EF4-FFF2-40B4-BE49-F238E27FC236}">
                  <a16:creationId xmlns:a16="http://schemas.microsoft.com/office/drawing/2014/main" id="{D9953651-D660-4223-86E0-522D13CA5D43}"/>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66" name="TextBox 126">
            <a:extLst>
              <a:ext uri="{FF2B5EF4-FFF2-40B4-BE49-F238E27FC236}">
                <a16:creationId xmlns:a16="http://schemas.microsoft.com/office/drawing/2014/main" id="{3EE10A08-21B1-426E-89D8-3C618F36BA2E}"/>
              </a:ext>
            </a:extLst>
          </p:cNvPr>
          <p:cNvSpPr txBox="1"/>
          <p:nvPr/>
        </p:nvSpPr>
        <p:spPr>
          <a:xfrm>
            <a:off x="2560271" y="4170989"/>
            <a:ext cx="2982086" cy="923330"/>
          </a:xfrm>
          <a:prstGeom prst="rect">
            <a:avLst/>
          </a:prstGeom>
          <a:noFill/>
        </p:spPr>
        <p:txBody>
          <a:bodyPr wrap="square" tIns="182880" bIns="0" rtlCol="0" anchor="b">
            <a:spAutoFit/>
          </a:bodyPr>
          <a:lstStyle/>
          <a:p>
            <a:r>
              <a:rPr lang="fr-FR" sz="2400" b="1" dirty="0">
                <a:solidFill>
                  <a:schemeClr val="accent1"/>
                </a:solidFill>
              </a:rPr>
              <a:t>Présentation du pattern command</a:t>
            </a:r>
          </a:p>
        </p:txBody>
      </p:sp>
      <p:sp>
        <p:nvSpPr>
          <p:cNvPr id="67" name="TextBox 126">
            <a:extLst>
              <a:ext uri="{FF2B5EF4-FFF2-40B4-BE49-F238E27FC236}">
                <a16:creationId xmlns:a16="http://schemas.microsoft.com/office/drawing/2014/main" id="{C20AC120-B30B-4DFA-B6BE-EF2EEADBC4B8}"/>
              </a:ext>
            </a:extLst>
          </p:cNvPr>
          <p:cNvSpPr txBox="1"/>
          <p:nvPr/>
        </p:nvSpPr>
        <p:spPr>
          <a:xfrm>
            <a:off x="8306408" y="2115873"/>
            <a:ext cx="2982086" cy="923330"/>
          </a:xfrm>
          <a:prstGeom prst="rect">
            <a:avLst/>
          </a:prstGeom>
          <a:noFill/>
        </p:spPr>
        <p:txBody>
          <a:bodyPr wrap="square" tIns="182880" bIns="0" rtlCol="0" anchor="b">
            <a:spAutoFit/>
          </a:bodyPr>
          <a:lstStyle/>
          <a:p>
            <a:r>
              <a:rPr lang="fr-FR" sz="2400" b="1" dirty="0">
                <a:solidFill>
                  <a:schemeClr val="accent1"/>
                </a:solidFill>
              </a:rPr>
              <a:t>Présentation du pattern memento</a:t>
            </a:r>
          </a:p>
        </p:txBody>
      </p:sp>
      <p:sp>
        <p:nvSpPr>
          <p:cNvPr id="69" name="TextBox 126">
            <a:extLst>
              <a:ext uri="{FF2B5EF4-FFF2-40B4-BE49-F238E27FC236}">
                <a16:creationId xmlns:a16="http://schemas.microsoft.com/office/drawing/2014/main" id="{D720FCBC-5EDB-4DC4-B48F-43BF7D41E92A}"/>
              </a:ext>
            </a:extLst>
          </p:cNvPr>
          <p:cNvSpPr txBox="1"/>
          <p:nvPr/>
        </p:nvSpPr>
        <p:spPr>
          <a:xfrm>
            <a:off x="8197902" y="4202582"/>
            <a:ext cx="3071310" cy="923330"/>
          </a:xfrm>
          <a:prstGeom prst="rect">
            <a:avLst/>
          </a:prstGeom>
          <a:noFill/>
        </p:spPr>
        <p:txBody>
          <a:bodyPr wrap="square" tIns="182880" bIns="0" rtlCol="0" anchor="b">
            <a:spAutoFit/>
          </a:bodyPr>
          <a:lstStyle/>
          <a:p>
            <a:r>
              <a:rPr lang="fr-FR" sz="2400" b="1" dirty="0">
                <a:solidFill>
                  <a:schemeClr val="accent1"/>
                </a:solidFill>
              </a:rPr>
              <a:t>Présentation d’une petite implémentation</a:t>
            </a:r>
          </a:p>
        </p:txBody>
      </p:sp>
      <p:sp>
        <p:nvSpPr>
          <p:cNvPr id="2" name="Espace réservé du numéro de diapositive 1">
            <a:extLst>
              <a:ext uri="{FF2B5EF4-FFF2-40B4-BE49-F238E27FC236}">
                <a16:creationId xmlns:a16="http://schemas.microsoft.com/office/drawing/2014/main" id="{E715123A-8295-4D63-8CD5-1336971B44E7}"/>
              </a:ext>
            </a:extLst>
          </p:cNvPr>
          <p:cNvSpPr>
            <a:spLocks noGrp="1"/>
          </p:cNvSpPr>
          <p:nvPr>
            <p:ph type="sldNum" sz="quarter" idx="12"/>
          </p:nvPr>
        </p:nvSpPr>
        <p:spPr/>
        <p:txBody>
          <a:bodyPr/>
          <a:lstStyle/>
          <a:p>
            <a:fld id="{D325CB3F-26C9-44D7-A7CB-40F86C5CE4B1}" type="slidenum">
              <a:rPr lang="en-US" smtClean="0"/>
              <a:t>3</a:t>
            </a:fld>
            <a:endParaRPr lang="en-US"/>
          </a:p>
        </p:txBody>
      </p:sp>
    </p:spTree>
    <p:extLst>
      <p:ext uri="{BB962C8B-B14F-4D97-AF65-F5344CB8AC3E}">
        <p14:creationId xmlns:p14="http://schemas.microsoft.com/office/powerpoint/2010/main" val="716165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Autofit/>
          </a:bodyPr>
          <a:lstStyle/>
          <a:p>
            <a:r>
              <a:rPr lang="en-US">
                <a:solidFill>
                  <a:schemeClr val="accent2"/>
                </a:solidFill>
              </a:rPr>
              <a:t>SmartArt</a:t>
            </a:r>
            <a:r>
              <a:rPr lang="en-US"/>
              <a:t> graphics are very easy-to-use and so effective!</a:t>
            </a:r>
          </a:p>
        </p:txBody>
      </p:sp>
      <p:sp>
        <p:nvSpPr>
          <p:cNvPr id="11" name="Content Placeholder 10"/>
          <p:cNvSpPr>
            <a:spLocks noGrp="1"/>
          </p:cNvSpPr>
          <p:nvPr>
            <p:ph sz="half" idx="2"/>
          </p:nvPr>
        </p:nvSpPr>
        <p:spPr/>
        <p:txBody>
          <a:bodyPr>
            <a:normAutofit/>
          </a:bodyPr>
          <a:lstStyle/>
          <a:p>
            <a:r>
              <a:rPr lang="en-US"/>
              <a:t>Lorem ipsum dolor sit amet, duis eu. Metus tortor. Eu ut lorem, est sodales amet.</a:t>
            </a:r>
          </a:p>
          <a:p>
            <a:r>
              <a:rPr lang="en-US"/>
              <a:t>Maecenas nam mattis, condimentum semper tristique. Morbi sed diam.</a:t>
            </a:r>
          </a:p>
          <a:p>
            <a:r>
              <a:rPr lang="en-US"/>
              <a:t>Lorem ipsum dolor sit amet, consectetur adipiscing elit, sed do eiusmod tempor incididunt.</a:t>
            </a:r>
          </a:p>
        </p:txBody>
      </p:sp>
      <p:sp>
        <p:nvSpPr>
          <p:cNvPr id="12" name="Date Placeholder 11"/>
          <p:cNvSpPr>
            <a:spLocks noGrp="1"/>
          </p:cNvSpPr>
          <p:nvPr>
            <p:ph type="dt" sz="half" idx="10"/>
          </p:nvPr>
        </p:nvSpPr>
        <p:spPr/>
        <p:txBody>
          <a:bodyPr/>
          <a:lstStyle/>
          <a:p>
            <a:r>
              <a:rPr lang="fr-FR"/>
              <a:t>04 février 2021</a:t>
            </a:r>
            <a:endParaRPr lang="en-US"/>
          </a:p>
        </p:txBody>
      </p:sp>
      <p:sp>
        <p:nvSpPr>
          <p:cNvPr id="13" name="Footer Placeholder 12"/>
          <p:cNvSpPr>
            <a:spLocks noGrp="1"/>
          </p:cNvSpPr>
          <p:nvPr>
            <p:ph type="ftr" sz="quarter" idx="11"/>
          </p:nvPr>
        </p:nvSpPr>
        <p:spPr/>
        <p:txBody>
          <a:bodyPr/>
          <a:lstStyle/>
          <a:p>
            <a:r>
              <a:rPr lang="fr-FR"/>
              <a:t>Command &amp; Memento - Aurélien BOUDIER</a:t>
            </a:r>
            <a:endParaRPr lang="en-US"/>
          </a:p>
        </p:txBody>
      </p:sp>
      <p:graphicFrame>
        <p:nvGraphicFramePr>
          <p:cNvPr id="3" name="Content Placeholder 2">
            <a:extLst>
              <a:ext uri="{FF2B5EF4-FFF2-40B4-BE49-F238E27FC236}">
                <a16:creationId xmlns:a16="http://schemas.microsoft.com/office/drawing/2014/main" id="{8FE57E10-4F40-4AB0-8FFE-D2AC69882451}"/>
              </a:ext>
            </a:extLst>
          </p:cNvPr>
          <p:cNvGraphicFramePr>
            <a:graphicFrameLocks noGrp="1"/>
          </p:cNvGraphicFramePr>
          <p:nvPr>
            <p:ph sz="half" idx="1"/>
            <p:extLst>
              <p:ext uri="{D42A27DB-BD31-4B8C-83A1-F6EECF244321}">
                <p14:modId xmlns:p14="http://schemas.microsoft.com/office/powerpoint/2010/main" val="3999308833"/>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u numéro de diapositive 1">
            <a:extLst>
              <a:ext uri="{FF2B5EF4-FFF2-40B4-BE49-F238E27FC236}">
                <a16:creationId xmlns:a16="http://schemas.microsoft.com/office/drawing/2014/main" id="{C1FD1FC0-7E2B-4DB6-A3F0-BA01B144D63B}"/>
              </a:ext>
            </a:extLst>
          </p:cNvPr>
          <p:cNvSpPr>
            <a:spLocks noGrp="1"/>
          </p:cNvSpPr>
          <p:nvPr>
            <p:ph type="sldNum" sz="quarter" idx="12"/>
          </p:nvPr>
        </p:nvSpPr>
        <p:spPr/>
        <p:txBody>
          <a:bodyPr/>
          <a:lstStyle/>
          <a:p>
            <a:fld id="{D325CB3F-26C9-44D7-A7CB-40F86C5CE4B1}" type="slidenum">
              <a:rPr lang="en-US" smtClean="0"/>
              <a:t>30</a:t>
            </a:fld>
            <a:endParaRPr lang="en-US"/>
          </a:p>
        </p:txBody>
      </p:sp>
    </p:spTree>
    <p:extLst>
      <p:ext uri="{BB962C8B-B14F-4D97-AF65-F5344CB8AC3E}">
        <p14:creationId xmlns:p14="http://schemas.microsoft.com/office/powerpoint/2010/main" val="1277247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p>
            <a:r>
              <a:rPr lang="en-US"/>
              <a:t>Use simple and clear </a:t>
            </a:r>
            <a:r>
              <a:rPr lang="en-US">
                <a:solidFill>
                  <a:schemeClr val="accent6"/>
                </a:solidFill>
              </a:rPr>
              <a:t>charts</a:t>
            </a:r>
            <a:r>
              <a:rPr lang="en-US"/>
              <a:t> to make information easier to visualize</a:t>
            </a:r>
          </a:p>
        </p:txBody>
      </p:sp>
      <p:sp>
        <p:nvSpPr>
          <p:cNvPr id="12" name="Text Placeholder 11"/>
          <p:cNvSpPr>
            <a:spLocks noGrp="1"/>
          </p:cNvSpPr>
          <p:nvPr>
            <p:ph sz="half" idx="2"/>
          </p:nvPr>
        </p:nvSpPr>
        <p:spPr/>
        <p:txBody>
          <a:bodyPr/>
          <a:lstStyle/>
          <a:p>
            <a:r>
              <a:rPr lang="en-US"/>
              <a:t>Lorem ipsum dolor sit amet, duis eu. Metus tortor. Eu ut lorem, est sodales amet.</a:t>
            </a:r>
          </a:p>
          <a:p>
            <a:r>
              <a:rPr lang="en-US"/>
              <a:t>Maecenas nam mattis, condimentum semper tristique. Morbi sed diam.</a:t>
            </a:r>
          </a:p>
          <a:p>
            <a:r>
              <a:rPr lang="en-US"/>
              <a:t>Lorem ipsum dolor sit amet, consectetur adipiscing elit, sed do eiusmod tempor incididunt.</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effectLst/>
                <a:uLnTx/>
                <a:uFillTx/>
                <a:latin typeface="Calibri" panose="020F0502020204030204"/>
                <a:ea typeface="+mn-ea"/>
                <a:cs typeface="+mn-cs"/>
              </a:rPr>
              <a:t>04 février 2021</a:t>
            </a: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effectLst/>
                <a:uLnTx/>
                <a:uFillTx/>
                <a:latin typeface="Calibri" panose="020F0502020204030204"/>
                <a:ea typeface="+mn-ea"/>
                <a:cs typeface="+mn-cs"/>
              </a:rPr>
              <a:t>Command &amp; Memento - Aurélien BOUDIER</a:t>
            </a:r>
            <a:endParaRPr kumimoji="0" lang="en-US" sz="1200" b="0" i="0" u="none" strike="noStrike" kern="1200" cap="none" spc="0" normalizeH="0" baseline="0" noProof="0">
              <a:ln>
                <a:noFill/>
              </a:ln>
              <a:effectLst/>
              <a:uLnTx/>
              <a:uFillTx/>
              <a:latin typeface="Calibri" panose="020F0502020204030204"/>
              <a:ea typeface="+mn-ea"/>
              <a:cs typeface="+mn-cs"/>
            </a:endParaRPr>
          </a:p>
        </p:txBody>
      </p:sp>
      <p:graphicFrame>
        <p:nvGraphicFramePr>
          <p:cNvPr id="8" name="Content Placeholder 7">
            <a:extLst>
              <a:ext uri="{FF2B5EF4-FFF2-40B4-BE49-F238E27FC236}">
                <a16:creationId xmlns:a16="http://schemas.microsoft.com/office/drawing/2014/main" id="{E4775302-2C73-4028-A261-637BD156A892}"/>
              </a:ext>
            </a:extLst>
          </p:cNvPr>
          <p:cNvGraphicFramePr>
            <a:graphicFrameLocks noGrp="1"/>
          </p:cNvGraphicFramePr>
          <p:nvPr>
            <p:ph sz="half" idx="1"/>
            <p:extLst>
              <p:ext uri="{D42A27DB-BD31-4B8C-83A1-F6EECF244321}">
                <p14:modId xmlns:p14="http://schemas.microsoft.com/office/powerpoint/2010/main" val="1512585918"/>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2" name="Espace réservé du numéro de diapositive 1">
            <a:extLst>
              <a:ext uri="{FF2B5EF4-FFF2-40B4-BE49-F238E27FC236}">
                <a16:creationId xmlns:a16="http://schemas.microsoft.com/office/drawing/2014/main" id="{41BC5EB4-4991-4787-8AC9-2F6438991B89}"/>
              </a:ext>
            </a:extLst>
          </p:cNvPr>
          <p:cNvSpPr>
            <a:spLocks noGrp="1"/>
          </p:cNvSpPr>
          <p:nvPr>
            <p:ph type="sldNum" sz="quarter" idx="12"/>
          </p:nvPr>
        </p:nvSpPr>
        <p:spPr/>
        <p:txBody>
          <a:bodyPr/>
          <a:lstStyle/>
          <a:p>
            <a:fld id="{D325CB3F-26C9-44D7-A7CB-40F86C5CE4B1}" type="slidenum">
              <a:rPr lang="en-US" smtClean="0"/>
              <a:t>31</a:t>
            </a:fld>
            <a:endParaRPr lang="en-US"/>
          </a:p>
        </p:txBody>
      </p:sp>
    </p:spTree>
    <p:extLst>
      <p:ext uri="{BB962C8B-B14F-4D97-AF65-F5344CB8AC3E}">
        <p14:creationId xmlns:p14="http://schemas.microsoft.com/office/powerpoint/2010/main" val="759209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a:t>Organize your relevant numbers and figures with </a:t>
            </a:r>
            <a:r>
              <a:rPr lang="en-US">
                <a:solidFill>
                  <a:schemeClr val="accent2"/>
                </a:solidFill>
              </a:rPr>
              <a:t>tables</a:t>
            </a:r>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1828852914"/>
              </p:ext>
            </p:extLst>
          </p:nvPr>
        </p:nvGraphicFramePr>
        <p:xfrm>
          <a:off x="838200" y="1825625"/>
          <a:ext cx="5181596" cy="3070585"/>
        </p:xfrm>
        <a:graphic>
          <a:graphicData uri="http://schemas.openxmlformats.org/drawingml/2006/table">
            <a:tbl>
              <a:tblPr firstRow="1" bandRow="1">
                <a:tableStyleId>{0660B408-B3CF-4A94-85FC-2B1E0A45F4A2}</a:tableStyleId>
              </a:tblPr>
              <a:tblGrid>
                <a:gridCol w="1369368">
                  <a:extLst>
                    <a:ext uri="{9D8B030D-6E8A-4147-A177-3AD203B41FA5}">
                      <a16:colId xmlns:a16="http://schemas.microsoft.com/office/drawing/2014/main" val="3367710014"/>
                    </a:ext>
                  </a:extLst>
                </a:gridCol>
                <a:gridCol w="953057">
                  <a:extLst>
                    <a:ext uri="{9D8B030D-6E8A-4147-A177-3AD203B41FA5}">
                      <a16:colId xmlns:a16="http://schemas.microsoft.com/office/drawing/2014/main" val="17477540"/>
                    </a:ext>
                  </a:extLst>
                </a:gridCol>
                <a:gridCol w="953057">
                  <a:extLst>
                    <a:ext uri="{9D8B030D-6E8A-4147-A177-3AD203B41FA5}">
                      <a16:colId xmlns:a16="http://schemas.microsoft.com/office/drawing/2014/main" val="3074244680"/>
                    </a:ext>
                  </a:extLst>
                </a:gridCol>
                <a:gridCol w="953057">
                  <a:extLst>
                    <a:ext uri="{9D8B030D-6E8A-4147-A177-3AD203B41FA5}">
                      <a16:colId xmlns:a16="http://schemas.microsoft.com/office/drawing/2014/main" val="941839558"/>
                    </a:ext>
                  </a:extLst>
                </a:gridCol>
                <a:gridCol w="953057">
                  <a:extLst>
                    <a:ext uri="{9D8B030D-6E8A-4147-A177-3AD203B41FA5}">
                      <a16:colId xmlns:a16="http://schemas.microsoft.com/office/drawing/2014/main" val="3159037940"/>
                    </a:ext>
                  </a:extLst>
                </a:gridCol>
              </a:tblGrid>
              <a:tr h="406853">
                <a:tc>
                  <a:txBody>
                    <a:bodyPr/>
                    <a:lstStyle/>
                    <a:p>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Column Title 1</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Column Title 2</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Column Title 3</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Column Title 4</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2653986337"/>
                  </a:ext>
                </a:extLst>
              </a:tr>
              <a:tr h="406853">
                <a:tc>
                  <a:txBody>
                    <a:bodyPr/>
                    <a:lstStyle/>
                    <a:p>
                      <a:r>
                        <a:rPr lang="en-US" sz="1600"/>
                        <a:t>First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2 500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4 250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6 500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4 700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3069441126"/>
                  </a:ext>
                </a:extLst>
              </a:tr>
              <a:tr h="406853">
                <a:tc>
                  <a:txBody>
                    <a:bodyPr/>
                    <a:lstStyle/>
                    <a:p>
                      <a:r>
                        <a:rPr lang="en-US" sz="1600"/>
                        <a:t>Second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12 300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1 200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7 800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9 850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2627827500"/>
                  </a:ext>
                </a:extLst>
              </a:tr>
              <a:tr h="406853">
                <a:tc>
                  <a:txBody>
                    <a:bodyPr/>
                    <a:lstStyle/>
                    <a:p>
                      <a:r>
                        <a:rPr lang="en-US" sz="1600"/>
                        <a:t>Third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850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200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2 100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3714787057"/>
                  </a:ext>
                </a:extLst>
              </a:tr>
              <a:tr h="406853">
                <a:tc>
                  <a:txBody>
                    <a:bodyPr/>
                    <a:lstStyle/>
                    <a:p>
                      <a:r>
                        <a:rPr lang="en-US" sz="1600"/>
                        <a:t>Fourth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9 800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5 600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4 200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7 800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1258136323"/>
                  </a:ext>
                </a:extLst>
              </a:tr>
              <a:tr h="406853">
                <a:tc>
                  <a:txBody>
                    <a:bodyPr/>
                    <a:lstStyle/>
                    <a:p>
                      <a:r>
                        <a:rPr lang="en-US" sz="1600"/>
                        <a:t>Fifth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250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470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150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890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2397747607"/>
                  </a:ext>
                </a:extLst>
              </a:tr>
              <a:tr h="457200">
                <a:tc>
                  <a:txBody>
                    <a:bodyPr/>
                    <a:lstStyle/>
                    <a:p>
                      <a:r>
                        <a:rPr lang="en-US" sz="1800"/>
                        <a:t>TOTAL</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800"/>
                        <a:t>25,300</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800"/>
                        <a:t>24,270</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800"/>
                        <a:t>18,850</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800"/>
                        <a:t>25,340</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1366452895"/>
                  </a:ext>
                </a:extLst>
              </a:tr>
            </a:tbl>
          </a:graphicData>
        </a:graphic>
      </p:graphicFrame>
      <p:sp>
        <p:nvSpPr>
          <p:cNvPr id="9" name="Text Placeholder 8"/>
          <p:cNvSpPr>
            <a:spLocks noGrp="1"/>
          </p:cNvSpPr>
          <p:nvPr>
            <p:ph sz="half" idx="2"/>
          </p:nvPr>
        </p:nvSpPr>
        <p:spPr/>
        <p:txBody>
          <a:bodyPr/>
          <a:lstStyle/>
          <a:p>
            <a:r>
              <a:rPr lang="en-US"/>
              <a:t>Lorem ipsum dolor sit amet, duis eu. Metus tortor. Eu ut lorem, est sodales amet.</a:t>
            </a:r>
          </a:p>
          <a:p>
            <a:r>
              <a:rPr lang="en-US"/>
              <a:t>Maecenas nam mattis, condimentum semper tristique. Morbi sed diam.</a:t>
            </a:r>
          </a:p>
          <a:p>
            <a:r>
              <a:rPr lang="en-US"/>
              <a:t>Lorem ipsum dolor sit amet, consectetur adipiscing elit, sed do eiusmod tempor incididunt.</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effectLst/>
                <a:uLnTx/>
                <a:uFillTx/>
                <a:latin typeface="Calibri" panose="020F0502020204030204"/>
                <a:ea typeface="+mn-ea"/>
                <a:cs typeface="+mn-cs"/>
              </a:rPr>
              <a:t>04 février 2021</a:t>
            </a: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effectLst/>
                <a:uLnTx/>
                <a:uFillTx/>
                <a:latin typeface="Calibri" panose="020F0502020204030204"/>
                <a:ea typeface="+mn-ea"/>
                <a:cs typeface="+mn-cs"/>
              </a:rPr>
              <a:t>Command &amp; Memento - Aurélien BOUDIER</a:t>
            </a: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2" name="Espace réservé du numéro de diapositive 1">
            <a:extLst>
              <a:ext uri="{FF2B5EF4-FFF2-40B4-BE49-F238E27FC236}">
                <a16:creationId xmlns:a16="http://schemas.microsoft.com/office/drawing/2014/main" id="{66915BCF-29FF-4C3E-80AB-73030DB21DEF}"/>
              </a:ext>
            </a:extLst>
          </p:cNvPr>
          <p:cNvSpPr>
            <a:spLocks noGrp="1"/>
          </p:cNvSpPr>
          <p:nvPr>
            <p:ph type="sldNum" sz="quarter" idx="12"/>
          </p:nvPr>
        </p:nvSpPr>
        <p:spPr/>
        <p:txBody>
          <a:bodyPr/>
          <a:lstStyle/>
          <a:p>
            <a:fld id="{D325CB3F-26C9-44D7-A7CB-40F86C5CE4B1}" type="slidenum">
              <a:rPr lang="en-US" smtClean="0"/>
              <a:t>32</a:t>
            </a:fld>
            <a:endParaRPr lang="en-US"/>
          </a:p>
        </p:txBody>
      </p:sp>
    </p:spTree>
    <p:extLst>
      <p:ext uri="{BB962C8B-B14F-4D97-AF65-F5344CB8AC3E}">
        <p14:creationId xmlns:p14="http://schemas.microsoft.com/office/powerpoint/2010/main" val="3476536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a:t>Use uniform </a:t>
            </a:r>
            <a:r>
              <a:rPr lang="en-US">
                <a:solidFill>
                  <a:schemeClr val="accent2"/>
                </a:solidFill>
              </a:rPr>
              <a:t>colors</a:t>
            </a:r>
            <a:r>
              <a:rPr lang="en-US"/>
              <a:t> that really work with your template</a:t>
            </a:r>
          </a:p>
        </p:txBody>
      </p:sp>
      <p:sp>
        <p:nvSpPr>
          <p:cNvPr id="15" name="Date Placeholder 1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srgbClr val="FFFFFF">
                    <a:lumMod val="65000"/>
                  </a:srgbClr>
                </a:solidFill>
                <a:effectLst/>
                <a:uLnTx/>
                <a:uFillTx/>
                <a:latin typeface="Calibri" panose="020F0502020204030204"/>
                <a:ea typeface="+mn-ea"/>
                <a:cs typeface="+mn-cs"/>
              </a:rPr>
              <a:t>04 février 2021</a:t>
            </a:r>
            <a:endParaRPr kumimoji="0" lang="en-US" sz="1200" b="0" i="0" u="none" strike="noStrike" kern="1200" cap="none" spc="0" normalizeH="0" baseline="0" noProof="0">
              <a:ln>
                <a:noFill/>
              </a:ln>
              <a:solidFill>
                <a:srgbClr val="FFFFFF">
                  <a:lumMod val="65000"/>
                </a:srgbClr>
              </a:solidFill>
              <a:effectLst/>
              <a:uLnTx/>
              <a:uFillTx/>
              <a:latin typeface="Calibri" panose="020F0502020204030204"/>
              <a:ea typeface="+mn-ea"/>
              <a:cs typeface="+mn-cs"/>
            </a:endParaRPr>
          </a:p>
        </p:txBody>
      </p:sp>
      <p:sp>
        <p:nvSpPr>
          <p:cNvPr id="16" name="Footer Placeholder 1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srgbClr val="FFFFFF">
                    <a:lumMod val="65000"/>
                  </a:srgbClr>
                </a:solidFill>
                <a:effectLst/>
                <a:uLnTx/>
                <a:uFillTx/>
                <a:latin typeface="Calibri" panose="020F0502020204030204"/>
                <a:ea typeface="+mn-ea"/>
                <a:cs typeface="+mn-cs"/>
              </a:rPr>
              <a:t>Command &amp; Memento - Aurélien BOUDIER</a:t>
            </a:r>
            <a:endParaRPr kumimoji="0" lang="en-US" sz="1200" b="0" i="0" u="none" strike="noStrike" kern="1200" cap="none" spc="0" normalizeH="0" baseline="0" noProof="0">
              <a:ln>
                <a:noFill/>
              </a:ln>
              <a:solidFill>
                <a:srgbClr val="FFFFFF">
                  <a:lumMod val="65000"/>
                </a:srgbClr>
              </a:solidFill>
              <a:effectLst/>
              <a:uLnTx/>
              <a:uFillTx/>
              <a:latin typeface="Calibri" panose="020F0502020204030204"/>
              <a:ea typeface="+mn-ea"/>
              <a:cs typeface="+mn-cs"/>
            </a:endParaRPr>
          </a:p>
        </p:txBody>
      </p:sp>
      <p:sp>
        <p:nvSpPr>
          <p:cNvPr id="41" name="TextBox 40"/>
          <p:cNvSpPr txBox="1"/>
          <p:nvPr/>
        </p:nvSpPr>
        <p:spPr>
          <a:xfrm>
            <a:off x="838200" y="1982029"/>
            <a:ext cx="8403422"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bg2">
                    <a:lumMod val="50000"/>
                  </a:schemeClr>
                </a:solidFill>
                <a:effectLst/>
                <a:uLnTx/>
                <a:uFillTx/>
                <a:latin typeface="Calibri" panose="020F0502020204030204" pitchFamily="34" charset="0"/>
                <a:ea typeface="Roboto" panose="02000000000000000000" pitchFamily="2" charset="0"/>
              </a:rPr>
              <a:t>The following </a:t>
            </a:r>
            <a:r>
              <a:rPr kumimoji="0" lang="en-US" sz="2800" b="1" i="0" u="none" strike="noStrike" kern="1200" cap="none" spc="0" normalizeH="0" baseline="0" noProof="0">
                <a:ln>
                  <a:noFill/>
                </a:ln>
                <a:solidFill>
                  <a:schemeClr val="bg2">
                    <a:lumMod val="50000"/>
                  </a:schemeClr>
                </a:solidFill>
                <a:effectLst/>
                <a:uLnTx/>
                <a:uFillTx/>
                <a:latin typeface="Calibri" panose="020F0502020204030204" pitchFamily="34" charset="0"/>
                <a:ea typeface="Roboto" panose="02000000000000000000" pitchFamily="2" charset="0"/>
              </a:rPr>
              <a:t>custom colors </a:t>
            </a:r>
            <a:r>
              <a:rPr kumimoji="0" lang="en-US" sz="2800" b="0" i="0" u="none" strike="noStrike" kern="1200" cap="none" spc="0" normalizeH="0" baseline="0" noProof="0">
                <a:ln>
                  <a:noFill/>
                </a:ln>
                <a:solidFill>
                  <a:schemeClr val="bg2">
                    <a:lumMod val="50000"/>
                  </a:schemeClr>
                </a:solidFill>
                <a:effectLst/>
                <a:uLnTx/>
                <a:uFillTx/>
                <a:latin typeface="Calibri" panose="020F0502020204030204" pitchFamily="34" charset="0"/>
                <a:ea typeface="Roboto" panose="02000000000000000000" pitchFamily="2" charset="0"/>
              </a:rPr>
              <a:t>are already built in this template – use this palette when adding some new content or graphics:</a:t>
            </a:r>
          </a:p>
        </p:txBody>
      </p:sp>
      <p:grpSp>
        <p:nvGrpSpPr>
          <p:cNvPr id="5" name="Group 4"/>
          <p:cNvGrpSpPr/>
          <p:nvPr/>
        </p:nvGrpSpPr>
        <p:grpSpPr>
          <a:xfrm>
            <a:off x="821955" y="3640024"/>
            <a:ext cx="10548091" cy="1977195"/>
            <a:chOff x="288638" y="3941678"/>
            <a:chExt cx="10548091" cy="1977195"/>
          </a:xfrm>
        </p:grpSpPr>
        <p:sp>
          <p:nvSpPr>
            <p:cNvPr id="42" name="Rectangle 41"/>
            <p:cNvSpPr/>
            <p:nvPr/>
          </p:nvSpPr>
          <p:spPr>
            <a:xfrm>
              <a:off x="2433309" y="3941678"/>
              <a:ext cx="897075" cy="897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Rectangle 44"/>
            <p:cNvSpPr/>
            <p:nvPr/>
          </p:nvSpPr>
          <p:spPr>
            <a:xfrm>
              <a:off x="1360974" y="3941678"/>
              <a:ext cx="897075" cy="8970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Rectangle 47"/>
            <p:cNvSpPr/>
            <p:nvPr/>
          </p:nvSpPr>
          <p:spPr>
            <a:xfrm>
              <a:off x="3505644" y="3941678"/>
              <a:ext cx="897075" cy="8970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Rectangle 50"/>
            <p:cNvSpPr/>
            <p:nvPr/>
          </p:nvSpPr>
          <p:spPr>
            <a:xfrm>
              <a:off x="4577979" y="3941678"/>
              <a:ext cx="897075" cy="897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Rectangle 53"/>
            <p:cNvSpPr/>
            <p:nvPr/>
          </p:nvSpPr>
          <p:spPr>
            <a:xfrm>
              <a:off x="5650314" y="3941678"/>
              <a:ext cx="897075" cy="897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7" name="Rectangle 56"/>
            <p:cNvSpPr/>
            <p:nvPr/>
          </p:nvSpPr>
          <p:spPr>
            <a:xfrm>
              <a:off x="6722650" y="3941678"/>
              <a:ext cx="897075" cy="8970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Rectangle 25"/>
            <p:cNvSpPr/>
            <p:nvPr/>
          </p:nvSpPr>
          <p:spPr>
            <a:xfrm>
              <a:off x="7794985" y="3941678"/>
              <a:ext cx="897075" cy="8970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Rectangle 28"/>
            <p:cNvSpPr/>
            <p:nvPr/>
          </p:nvSpPr>
          <p:spPr>
            <a:xfrm>
              <a:off x="8867320" y="3941678"/>
              <a:ext cx="897075" cy="8970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Rectangle 31"/>
            <p:cNvSpPr/>
            <p:nvPr/>
          </p:nvSpPr>
          <p:spPr>
            <a:xfrm>
              <a:off x="9939654" y="3941678"/>
              <a:ext cx="897075" cy="8970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 name="Group 3"/>
            <p:cNvGrpSpPr/>
            <p:nvPr/>
          </p:nvGrpSpPr>
          <p:grpSpPr>
            <a:xfrm>
              <a:off x="1360974" y="4838753"/>
              <a:ext cx="897075" cy="1080120"/>
              <a:chOff x="1360974" y="4614107"/>
              <a:chExt cx="897075" cy="1080120"/>
            </a:xfrm>
          </p:grpSpPr>
          <p:sp>
            <p:nvSpPr>
              <p:cNvPr id="35" name="Rectangle 34"/>
              <p:cNvSpPr/>
              <p:nvPr/>
            </p:nvSpPr>
            <p:spPr>
              <a:xfrm>
                <a:off x="1360974" y="4614107"/>
                <a:ext cx="897075" cy="216024"/>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Rectangle 35"/>
              <p:cNvSpPr/>
              <p:nvPr/>
            </p:nvSpPr>
            <p:spPr>
              <a:xfrm>
                <a:off x="1360974" y="4830131"/>
                <a:ext cx="897075" cy="216024"/>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7" name="Rectangle 36"/>
              <p:cNvSpPr/>
              <p:nvPr/>
            </p:nvSpPr>
            <p:spPr>
              <a:xfrm>
                <a:off x="1360974" y="5046155"/>
                <a:ext cx="897075" cy="2160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Rectangle 37"/>
              <p:cNvSpPr/>
              <p:nvPr/>
            </p:nvSpPr>
            <p:spPr>
              <a:xfrm>
                <a:off x="1360974" y="5262179"/>
                <a:ext cx="897075" cy="2160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Rectangle 38"/>
              <p:cNvSpPr/>
              <p:nvPr/>
            </p:nvSpPr>
            <p:spPr>
              <a:xfrm>
                <a:off x="1360974" y="5478203"/>
                <a:ext cx="897075" cy="216024"/>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59" name="Group 58"/>
            <p:cNvGrpSpPr/>
            <p:nvPr/>
          </p:nvGrpSpPr>
          <p:grpSpPr>
            <a:xfrm>
              <a:off x="2433309" y="4838753"/>
              <a:ext cx="897075" cy="1080120"/>
              <a:chOff x="1360974" y="4614107"/>
              <a:chExt cx="897075" cy="1080120"/>
            </a:xfrm>
          </p:grpSpPr>
          <p:sp>
            <p:nvSpPr>
              <p:cNvPr id="60" name="Rectangle 59"/>
              <p:cNvSpPr/>
              <p:nvPr/>
            </p:nvSpPr>
            <p:spPr>
              <a:xfrm>
                <a:off x="1360974" y="4614107"/>
                <a:ext cx="897075" cy="21602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1" name="Rectangle 60"/>
              <p:cNvSpPr/>
              <p:nvPr/>
            </p:nvSpPr>
            <p:spPr>
              <a:xfrm>
                <a:off x="1360974" y="4830131"/>
                <a:ext cx="897075" cy="21602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2" name="Rectangle 61"/>
              <p:cNvSpPr/>
              <p:nvPr/>
            </p:nvSpPr>
            <p:spPr>
              <a:xfrm>
                <a:off x="1360974" y="5046155"/>
                <a:ext cx="897075" cy="21602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3" name="Rectangle 62"/>
              <p:cNvSpPr/>
              <p:nvPr/>
            </p:nvSpPr>
            <p:spPr>
              <a:xfrm>
                <a:off x="1360974" y="5262179"/>
                <a:ext cx="897075" cy="21602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4" name="Rectangle 63"/>
              <p:cNvSpPr/>
              <p:nvPr/>
            </p:nvSpPr>
            <p:spPr>
              <a:xfrm>
                <a:off x="1360974" y="5478203"/>
                <a:ext cx="897075" cy="21602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65" name="Group 64"/>
            <p:cNvGrpSpPr/>
            <p:nvPr/>
          </p:nvGrpSpPr>
          <p:grpSpPr>
            <a:xfrm>
              <a:off x="3505644" y="4838753"/>
              <a:ext cx="897075" cy="1080120"/>
              <a:chOff x="1360974" y="4614107"/>
              <a:chExt cx="897075" cy="1080120"/>
            </a:xfrm>
          </p:grpSpPr>
          <p:sp>
            <p:nvSpPr>
              <p:cNvPr id="66" name="Rectangle 65"/>
              <p:cNvSpPr/>
              <p:nvPr/>
            </p:nvSpPr>
            <p:spPr>
              <a:xfrm>
                <a:off x="1360974" y="4614107"/>
                <a:ext cx="897075" cy="21602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7" name="Rectangle 66"/>
              <p:cNvSpPr/>
              <p:nvPr/>
            </p:nvSpPr>
            <p:spPr>
              <a:xfrm>
                <a:off x="1360974" y="4830131"/>
                <a:ext cx="897075" cy="21602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8" name="Rectangle 67"/>
              <p:cNvSpPr/>
              <p:nvPr/>
            </p:nvSpPr>
            <p:spPr>
              <a:xfrm>
                <a:off x="1360974" y="5046155"/>
                <a:ext cx="897075" cy="216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9" name="Rectangle 68"/>
              <p:cNvSpPr/>
              <p:nvPr/>
            </p:nvSpPr>
            <p:spPr>
              <a:xfrm>
                <a:off x="1360974" y="5262179"/>
                <a:ext cx="897075" cy="2160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0" name="Rectangle 69"/>
              <p:cNvSpPr/>
              <p:nvPr/>
            </p:nvSpPr>
            <p:spPr>
              <a:xfrm>
                <a:off x="1360974" y="5478203"/>
                <a:ext cx="897075" cy="21602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71" name="Group 70"/>
            <p:cNvGrpSpPr/>
            <p:nvPr/>
          </p:nvGrpSpPr>
          <p:grpSpPr>
            <a:xfrm>
              <a:off x="4577979" y="4838753"/>
              <a:ext cx="897075" cy="1080120"/>
              <a:chOff x="1360974" y="4614107"/>
              <a:chExt cx="897075" cy="1080120"/>
            </a:xfrm>
          </p:grpSpPr>
          <p:sp>
            <p:nvSpPr>
              <p:cNvPr id="72" name="Rectangle 71"/>
              <p:cNvSpPr/>
              <p:nvPr/>
            </p:nvSpPr>
            <p:spPr>
              <a:xfrm>
                <a:off x="1360974" y="4614107"/>
                <a:ext cx="897075" cy="21602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3" name="Rectangle 72"/>
              <p:cNvSpPr/>
              <p:nvPr/>
            </p:nvSpPr>
            <p:spPr>
              <a:xfrm>
                <a:off x="1360974" y="4830131"/>
                <a:ext cx="897075" cy="21602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4" name="Rectangle 73"/>
              <p:cNvSpPr/>
              <p:nvPr/>
            </p:nvSpPr>
            <p:spPr>
              <a:xfrm>
                <a:off x="1360974" y="5046155"/>
                <a:ext cx="897075" cy="21602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5" name="Rectangle 74"/>
              <p:cNvSpPr/>
              <p:nvPr/>
            </p:nvSpPr>
            <p:spPr>
              <a:xfrm>
                <a:off x="1360974" y="5262179"/>
                <a:ext cx="897075" cy="2160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6" name="Rectangle 75"/>
              <p:cNvSpPr/>
              <p:nvPr/>
            </p:nvSpPr>
            <p:spPr>
              <a:xfrm>
                <a:off x="1360974" y="5478203"/>
                <a:ext cx="897075" cy="2160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77" name="Group 76"/>
            <p:cNvGrpSpPr/>
            <p:nvPr/>
          </p:nvGrpSpPr>
          <p:grpSpPr>
            <a:xfrm>
              <a:off x="5650314" y="4838753"/>
              <a:ext cx="897075" cy="1080120"/>
              <a:chOff x="1360974" y="4614107"/>
              <a:chExt cx="897075" cy="1080120"/>
            </a:xfrm>
          </p:grpSpPr>
          <p:sp>
            <p:nvSpPr>
              <p:cNvPr id="78" name="Rectangle 77"/>
              <p:cNvSpPr/>
              <p:nvPr/>
            </p:nvSpPr>
            <p:spPr>
              <a:xfrm>
                <a:off x="1360974" y="4614107"/>
                <a:ext cx="897075" cy="21602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9" name="Rectangle 78"/>
              <p:cNvSpPr/>
              <p:nvPr/>
            </p:nvSpPr>
            <p:spPr>
              <a:xfrm>
                <a:off x="1360974" y="4830131"/>
                <a:ext cx="897075" cy="21602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0" name="Rectangle 79"/>
              <p:cNvSpPr/>
              <p:nvPr/>
            </p:nvSpPr>
            <p:spPr>
              <a:xfrm>
                <a:off x="1360974" y="5046155"/>
                <a:ext cx="897075" cy="21602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1" name="Rectangle 80"/>
              <p:cNvSpPr/>
              <p:nvPr/>
            </p:nvSpPr>
            <p:spPr>
              <a:xfrm>
                <a:off x="1360974" y="5262179"/>
                <a:ext cx="897075" cy="2160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2" name="Rectangle 81"/>
              <p:cNvSpPr/>
              <p:nvPr/>
            </p:nvSpPr>
            <p:spPr>
              <a:xfrm>
                <a:off x="1360974" y="5478203"/>
                <a:ext cx="897075" cy="21602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83" name="Group 82"/>
            <p:cNvGrpSpPr/>
            <p:nvPr/>
          </p:nvGrpSpPr>
          <p:grpSpPr>
            <a:xfrm>
              <a:off x="6722649" y="4838753"/>
              <a:ext cx="897075" cy="1080120"/>
              <a:chOff x="1360974" y="4614107"/>
              <a:chExt cx="897075" cy="1080120"/>
            </a:xfrm>
          </p:grpSpPr>
          <p:sp>
            <p:nvSpPr>
              <p:cNvPr id="84" name="Rectangle 83"/>
              <p:cNvSpPr/>
              <p:nvPr/>
            </p:nvSpPr>
            <p:spPr>
              <a:xfrm>
                <a:off x="1360974" y="4614107"/>
                <a:ext cx="897075" cy="21602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5" name="Rectangle 84"/>
              <p:cNvSpPr/>
              <p:nvPr/>
            </p:nvSpPr>
            <p:spPr>
              <a:xfrm>
                <a:off x="1360974" y="4830131"/>
                <a:ext cx="897075" cy="21602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6" name="Rectangle 85"/>
              <p:cNvSpPr/>
              <p:nvPr/>
            </p:nvSpPr>
            <p:spPr>
              <a:xfrm>
                <a:off x="1360974" y="5046155"/>
                <a:ext cx="897075" cy="21602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7" name="Rectangle 86"/>
              <p:cNvSpPr/>
              <p:nvPr/>
            </p:nvSpPr>
            <p:spPr>
              <a:xfrm>
                <a:off x="1360974" y="5262179"/>
                <a:ext cx="897075" cy="2160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8" name="Rectangle 87"/>
              <p:cNvSpPr/>
              <p:nvPr/>
            </p:nvSpPr>
            <p:spPr>
              <a:xfrm>
                <a:off x="1360974" y="5478203"/>
                <a:ext cx="897075" cy="21602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89" name="Group 88"/>
            <p:cNvGrpSpPr/>
            <p:nvPr/>
          </p:nvGrpSpPr>
          <p:grpSpPr>
            <a:xfrm>
              <a:off x="7794984" y="4838753"/>
              <a:ext cx="897075" cy="1080120"/>
              <a:chOff x="1360974" y="4614107"/>
              <a:chExt cx="897075" cy="1080120"/>
            </a:xfrm>
          </p:grpSpPr>
          <p:sp>
            <p:nvSpPr>
              <p:cNvPr id="90" name="Rectangle 89"/>
              <p:cNvSpPr/>
              <p:nvPr/>
            </p:nvSpPr>
            <p:spPr>
              <a:xfrm>
                <a:off x="1360974" y="4614107"/>
                <a:ext cx="897075" cy="21602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1" name="Rectangle 90"/>
              <p:cNvSpPr/>
              <p:nvPr/>
            </p:nvSpPr>
            <p:spPr>
              <a:xfrm>
                <a:off x="1360974" y="4830131"/>
                <a:ext cx="897075" cy="21602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2" name="Rectangle 91"/>
              <p:cNvSpPr/>
              <p:nvPr/>
            </p:nvSpPr>
            <p:spPr>
              <a:xfrm>
                <a:off x="1360974" y="5046155"/>
                <a:ext cx="897075" cy="21602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p:cNvSpPr/>
              <p:nvPr/>
            </p:nvSpPr>
            <p:spPr>
              <a:xfrm>
                <a:off x="1360974" y="5262179"/>
                <a:ext cx="897075" cy="21602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4" name="Rectangle 93"/>
              <p:cNvSpPr/>
              <p:nvPr/>
            </p:nvSpPr>
            <p:spPr>
              <a:xfrm>
                <a:off x="1360974" y="5478203"/>
                <a:ext cx="897075" cy="2160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95" name="Group 94"/>
            <p:cNvGrpSpPr/>
            <p:nvPr/>
          </p:nvGrpSpPr>
          <p:grpSpPr>
            <a:xfrm>
              <a:off x="8867319" y="4838753"/>
              <a:ext cx="897075" cy="1080120"/>
              <a:chOff x="1360974" y="4614107"/>
              <a:chExt cx="897075" cy="1080120"/>
            </a:xfrm>
          </p:grpSpPr>
          <p:sp>
            <p:nvSpPr>
              <p:cNvPr id="96" name="Rectangle 95"/>
              <p:cNvSpPr/>
              <p:nvPr/>
            </p:nvSpPr>
            <p:spPr>
              <a:xfrm>
                <a:off x="1360974" y="4614107"/>
                <a:ext cx="897075" cy="216024"/>
              </a:xfrm>
              <a:prstGeom prst="rect">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7" name="Rectangle 96"/>
              <p:cNvSpPr/>
              <p:nvPr/>
            </p:nvSpPr>
            <p:spPr>
              <a:xfrm>
                <a:off x="1360974" y="4830131"/>
                <a:ext cx="897075" cy="21602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8" name="Rectangle 97"/>
              <p:cNvSpPr/>
              <p:nvPr/>
            </p:nvSpPr>
            <p:spPr>
              <a:xfrm>
                <a:off x="1360974" y="5046155"/>
                <a:ext cx="897075" cy="21602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9" name="Rectangle 98"/>
              <p:cNvSpPr/>
              <p:nvPr/>
            </p:nvSpPr>
            <p:spPr>
              <a:xfrm>
                <a:off x="1360974" y="5262179"/>
                <a:ext cx="897075" cy="216024"/>
              </a:xfrm>
              <a:prstGeom prst="rect">
                <a:avLst/>
              </a:prstGeom>
              <a:solidFill>
                <a:schemeClr val="accent5">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0" name="Rectangle 99"/>
              <p:cNvSpPr/>
              <p:nvPr/>
            </p:nvSpPr>
            <p:spPr>
              <a:xfrm>
                <a:off x="1360974" y="5478203"/>
                <a:ext cx="897075" cy="216024"/>
              </a:xfrm>
              <a:prstGeom prst="rect">
                <a:avLst/>
              </a:prstGeom>
              <a:solidFill>
                <a:schemeClr val="accent5">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101" name="Group 100"/>
            <p:cNvGrpSpPr/>
            <p:nvPr/>
          </p:nvGrpSpPr>
          <p:grpSpPr>
            <a:xfrm>
              <a:off x="9939654" y="4838753"/>
              <a:ext cx="897075" cy="1080120"/>
              <a:chOff x="1360974" y="4614107"/>
              <a:chExt cx="897075" cy="1080120"/>
            </a:xfrm>
          </p:grpSpPr>
          <p:sp>
            <p:nvSpPr>
              <p:cNvPr id="102" name="Rectangle 101"/>
              <p:cNvSpPr/>
              <p:nvPr/>
            </p:nvSpPr>
            <p:spPr>
              <a:xfrm>
                <a:off x="1360974" y="4614107"/>
                <a:ext cx="897075" cy="21602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3" name="Rectangle 102"/>
              <p:cNvSpPr/>
              <p:nvPr/>
            </p:nvSpPr>
            <p:spPr>
              <a:xfrm>
                <a:off x="1360974" y="4830131"/>
                <a:ext cx="897075" cy="21602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4" name="Rectangle 103"/>
              <p:cNvSpPr/>
              <p:nvPr/>
            </p:nvSpPr>
            <p:spPr>
              <a:xfrm>
                <a:off x="1360974" y="5046155"/>
                <a:ext cx="897075" cy="21602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5" name="Rectangle 104"/>
              <p:cNvSpPr/>
              <p:nvPr/>
            </p:nvSpPr>
            <p:spPr>
              <a:xfrm>
                <a:off x="1360974" y="5262179"/>
                <a:ext cx="897075" cy="21602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6" name="Rectangle 105"/>
              <p:cNvSpPr/>
              <p:nvPr/>
            </p:nvSpPr>
            <p:spPr>
              <a:xfrm>
                <a:off x="1360974" y="5478203"/>
                <a:ext cx="897075" cy="21602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16" name="Rectangle 115"/>
            <p:cNvSpPr/>
            <p:nvPr/>
          </p:nvSpPr>
          <p:spPr>
            <a:xfrm>
              <a:off x="288638" y="3941678"/>
              <a:ext cx="897075" cy="897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17" name="Group 116"/>
            <p:cNvGrpSpPr/>
            <p:nvPr/>
          </p:nvGrpSpPr>
          <p:grpSpPr>
            <a:xfrm>
              <a:off x="288638" y="4838753"/>
              <a:ext cx="897075" cy="1080120"/>
              <a:chOff x="1360974" y="4614107"/>
              <a:chExt cx="897075" cy="1080120"/>
            </a:xfrm>
          </p:grpSpPr>
          <p:sp>
            <p:nvSpPr>
              <p:cNvPr id="118" name="Rectangle 117"/>
              <p:cNvSpPr/>
              <p:nvPr/>
            </p:nvSpPr>
            <p:spPr>
              <a:xfrm>
                <a:off x="1360974" y="4614107"/>
                <a:ext cx="897075" cy="2160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9" name="Rectangle 118"/>
              <p:cNvSpPr/>
              <p:nvPr/>
            </p:nvSpPr>
            <p:spPr>
              <a:xfrm>
                <a:off x="1360974" y="4830131"/>
                <a:ext cx="897075" cy="2160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0" name="Rectangle 119"/>
              <p:cNvSpPr/>
              <p:nvPr/>
            </p:nvSpPr>
            <p:spPr>
              <a:xfrm>
                <a:off x="1360974" y="5046155"/>
                <a:ext cx="897075" cy="2160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1" name="Rectangle 120"/>
              <p:cNvSpPr/>
              <p:nvPr/>
            </p:nvSpPr>
            <p:spPr>
              <a:xfrm>
                <a:off x="1360974" y="5262179"/>
                <a:ext cx="897075" cy="2160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2" name="Rectangle 121"/>
              <p:cNvSpPr/>
              <p:nvPr/>
            </p:nvSpPr>
            <p:spPr>
              <a:xfrm>
                <a:off x="1360974" y="5478203"/>
                <a:ext cx="897075" cy="21602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pic>
        <p:nvPicPr>
          <p:cNvPr id="2" name="Picture 1">
            <a:extLst>
              <a:ext uri="{FF2B5EF4-FFF2-40B4-BE49-F238E27FC236}">
                <a16:creationId xmlns:a16="http://schemas.microsoft.com/office/drawing/2014/main" id="{921C5C1E-4EB6-471C-BFA1-97628C07AB4C}"/>
              </a:ext>
            </a:extLst>
          </p:cNvPr>
          <p:cNvPicPr>
            <a:picLocks noChangeAspect="1"/>
          </p:cNvPicPr>
          <p:nvPr/>
        </p:nvPicPr>
        <p:blipFill>
          <a:blip r:embed="rId3"/>
          <a:stretch>
            <a:fillRect/>
          </a:stretch>
        </p:blipFill>
        <p:spPr>
          <a:xfrm>
            <a:off x="9400636" y="2122823"/>
            <a:ext cx="1619250" cy="1028700"/>
          </a:xfrm>
          <a:prstGeom prst="rect">
            <a:avLst/>
          </a:prstGeom>
        </p:spPr>
      </p:pic>
      <p:sp>
        <p:nvSpPr>
          <p:cNvPr id="3" name="Espace réservé du numéro de diapositive 2">
            <a:extLst>
              <a:ext uri="{FF2B5EF4-FFF2-40B4-BE49-F238E27FC236}">
                <a16:creationId xmlns:a16="http://schemas.microsoft.com/office/drawing/2014/main" id="{2DB58851-C6BC-41A3-9F82-8B7B0E1888D2}"/>
              </a:ext>
            </a:extLst>
          </p:cNvPr>
          <p:cNvSpPr>
            <a:spLocks noGrp="1"/>
          </p:cNvSpPr>
          <p:nvPr>
            <p:ph type="sldNum" sz="quarter" idx="12"/>
          </p:nvPr>
        </p:nvSpPr>
        <p:spPr/>
        <p:txBody>
          <a:bodyPr/>
          <a:lstStyle/>
          <a:p>
            <a:fld id="{D325CB3F-26C9-44D7-A7CB-40F86C5CE4B1}" type="slidenum">
              <a:rPr lang="en-US" smtClean="0"/>
              <a:t>33</a:t>
            </a:fld>
            <a:endParaRPr lang="en-US"/>
          </a:p>
        </p:txBody>
      </p:sp>
    </p:spTree>
    <p:extLst>
      <p:ext uri="{BB962C8B-B14F-4D97-AF65-F5344CB8AC3E}">
        <p14:creationId xmlns:p14="http://schemas.microsoft.com/office/powerpoint/2010/main" val="27140952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4071AB-35FA-429E-9340-8B190226E328}"/>
              </a:ext>
            </a:extLst>
          </p:cNvPr>
          <p:cNvSpPr>
            <a:spLocks noGrp="1"/>
          </p:cNvSpPr>
          <p:nvPr>
            <p:ph type="title"/>
          </p:nvPr>
        </p:nvSpPr>
        <p:spPr>
          <a:xfrm>
            <a:off x="831850" y="1709738"/>
            <a:ext cx="10515600" cy="2852737"/>
          </a:xfrm>
        </p:spPr>
        <p:txBody>
          <a:bodyPr>
            <a:normAutofit/>
          </a:bodyPr>
          <a:lstStyle/>
          <a:p>
            <a:r>
              <a:rPr lang="fr-FR" sz="5400" dirty="0">
                <a:solidFill>
                  <a:schemeClr val="tx2"/>
                </a:solidFill>
              </a:rPr>
              <a:t>Merci pour votre écoute !</a:t>
            </a:r>
          </a:p>
        </p:txBody>
      </p:sp>
      <p:sp>
        <p:nvSpPr>
          <p:cNvPr id="7" name="Text Placeholder 6">
            <a:extLst>
              <a:ext uri="{FF2B5EF4-FFF2-40B4-BE49-F238E27FC236}">
                <a16:creationId xmlns:a16="http://schemas.microsoft.com/office/drawing/2014/main" id="{D5F29DE2-4C65-4B7E-9FFE-B1029ACFEBE2}"/>
              </a:ext>
            </a:extLst>
          </p:cNvPr>
          <p:cNvSpPr>
            <a:spLocks noGrp="1"/>
          </p:cNvSpPr>
          <p:nvPr>
            <p:ph type="body" idx="1"/>
          </p:nvPr>
        </p:nvSpPr>
        <p:spPr/>
        <p:txBody>
          <a:bodyPr/>
          <a:lstStyle/>
          <a:p>
            <a:r>
              <a:rPr lang="fr-FR" dirty="0"/>
              <a:t>Avez-vous des questions ?</a:t>
            </a:r>
          </a:p>
        </p:txBody>
      </p:sp>
      <p:sp>
        <p:nvSpPr>
          <p:cNvPr id="2" name="Espace réservé de la date 1">
            <a:extLst>
              <a:ext uri="{FF2B5EF4-FFF2-40B4-BE49-F238E27FC236}">
                <a16:creationId xmlns:a16="http://schemas.microsoft.com/office/drawing/2014/main" id="{E15FA57F-33DF-4972-8B33-387A64126A7E}"/>
              </a:ext>
            </a:extLst>
          </p:cNvPr>
          <p:cNvSpPr>
            <a:spLocks noGrp="1"/>
          </p:cNvSpPr>
          <p:nvPr>
            <p:ph type="dt" sz="half" idx="10"/>
          </p:nvPr>
        </p:nvSpPr>
        <p:spPr/>
        <p:txBody>
          <a:bodyPr/>
          <a:lstStyle/>
          <a:p>
            <a:r>
              <a:rPr lang="fr-FR"/>
              <a:t>04 février 2021</a:t>
            </a:r>
            <a:endParaRPr lang="en-US"/>
          </a:p>
        </p:txBody>
      </p:sp>
      <p:sp>
        <p:nvSpPr>
          <p:cNvPr id="4" name="Espace réservé du pied de page 3">
            <a:extLst>
              <a:ext uri="{FF2B5EF4-FFF2-40B4-BE49-F238E27FC236}">
                <a16:creationId xmlns:a16="http://schemas.microsoft.com/office/drawing/2014/main" id="{78A52FCE-7DB9-49D4-AB88-20BF97DD94FF}"/>
              </a:ext>
            </a:extLst>
          </p:cNvPr>
          <p:cNvSpPr>
            <a:spLocks noGrp="1"/>
          </p:cNvSpPr>
          <p:nvPr>
            <p:ph type="ftr" sz="quarter" idx="11"/>
          </p:nvPr>
        </p:nvSpPr>
        <p:spPr/>
        <p:txBody>
          <a:bodyPr/>
          <a:lstStyle/>
          <a:p>
            <a:r>
              <a:rPr lang="fr-FR"/>
              <a:t>Command &amp; Memento - Aurélien BOUDIER</a:t>
            </a:r>
            <a:endParaRPr lang="en-US"/>
          </a:p>
        </p:txBody>
      </p:sp>
      <p:pic>
        <p:nvPicPr>
          <p:cNvPr id="27" name="Espace réservé pour une image  26" descr="Une image contenant flèche&#10;&#10;Description générée automatiquement">
            <a:extLst>
              <a:ext uri="{FF2B5EF4-FFF2-40B4-BE49-F238E27FC236}">
                <a16:creationId xmlns:a16="http://schemas.microsoft.com/office/drawing/2014/main" id="{894D7910-F605-463C-8E64-4C331BB2F07E}"/>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13197" r="13197"/>
          <a:stretch>
            <a:fillRect/>
          </a:stretch>
        </p:blipFill>
        <p:spPr/>
      </p:pic>
      <p:sp>
        <p:nvSpPr>
          <p:cNvPr id="3" name="Espace réservé du numéro de diapositive 2">
            <a:extLst>
              <a:ext uri="{FF2B5EF4-FFF2-40B4-BE49-F238E27FC236}">
                <a16:creationId xmlns:a16="http://schemas.microsoft.com/office/drawing/2014/main" id="{9DF373DC-E327-4E26-9C15-4C50707C255C}"/>
              </a:ext>
            </a:extLst>
          </p:cNvPr>
          <p:cNvSpPr>
            <a:spLocks noGrp="1"/>
          </p:cNvSpPr>
          <p:nvPr>
            <p:ph type="sldNum" sz="quarter" idx="12"/>
          </p:nvPr>
        </p:nvSpPr>
        <p:spPr/>
        <p:txBody>
          <a:bodyPr/>
          <a:lstStyle/>
          <a:p>
            <a:fld id="{D325CB3F-26C9-44D7-A7CB-40F86C5CE4B1}" type="slidenum">
              <a:rPr lang="en-US" smtClean="0"/>
              <a:t>34</a:t>
            </a:fld>
            <a:endParaRPr lang="en-US"/>
          </a:p>
        </p:txBody>
      </p:sp>
    </p:spTree>
    <p:extLst>
      <p:ext uri="{BB962C8B-B14F-4D97-AF65-F5344CB8AC3E}">
        <p14:creationId xmlns:p14="http://schemas.microsoft.com/office/powerpoint/2010/main" val="1304668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Quels problèmes résout-on ?</a:t>
            </a:r>
          </a:p>
        </p:txBody>
      </p:sp>
      <p:sp>
        <p:nvSpPr>
          <p:cNvPr id="16" name="Text Placeholder 15"/>
          <p:cNvSpPr>
            <a:spLocks noGrp="1"/>
          </p:cNvSpPr>
          <p:nvPr>
            <p:ph type="body" idx="1"/>
          </p:nvPr>
        </p:nvSpPr>
        <p:spPr/>
        <p:txBody>
          <a:bodyPr>
            <a:noAutofit/>
          </a:bodyPr>
          <a:lstStyle/>
          <a:p>
            <a:r>
              <a:rPr lang="fr-FR" dirty="0"/>
              <a:t>Il n’y a pas de problème, il n’y a que des solutions !</a:t>
            </a:r>
            <a:endParaRPr lang="fr-FR" dirty="0">
              <a:solidFill>
                <a:schemeClr val="bg1"/>
              </a:solidFill>
              <a:highlight>
                <a:srgbClr val="FFFF00"/>
              </a:highlight>
            </a:endParaRP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
        <p:nvSpPr>
          <p:cNvPr id="3" name="Espace réservé du numéro de diapositive 2">
            <a:extLst>
              <a:ext uri="{FF2B5EF4-FFF2-40B4-BE49-F238E27FC236}">
                <a16:creationId xmlns:a16="http://schemas.microsoft.com/office/drawing/2014/main" id="{8EFFE6FE-77DF-45C4-BD32-76A85DD77F80}"/>
              </a:ext>
            </a:extLst>
          </p:cNvPr>
          <p:cNvSpPr>
            <a:spLocks noGrp="1"/>
          </p:cNvSpPr>
          <p:nvPr>
            <p:ph type="sldNum" sz="quarter" idx="12"/>
          </p:nvPr>
        </p:nvSpPr>
        <p:spPr/>
        <p:txBody>
          <a:bodyPr/>
          <a:lstStyle/>
          <a:p>
            <a:fld id="{D325CB3F-26C9-44D7-A7CB-40F86C5CE4B1}" type="slidenum">
              <a:rPr lang="en-US" smtClean="0"/>
              <a:t>4</a:t>
            </a:fld>
            <a:endParaRPr lang="en-US"/>
          </a:p>
        </p:txBody>
      </p:sp>
    </p:spTree>
    <p:extLst>
      <p:ext uri="{BB962C8B-B14F-4D97-AF65-F5344CB8AC3E}">
        <p14:creationId xmlns:p14="http://schemas.microsoft.com/office/powerpoint/2010/main" val="96471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pic>
        <p:nvPicPr>
          <p:cNvPr id="9" name="Image 8">
            <a:extLst>
              <a:ext uri="{FF2B5EF4-FFF2-40B4-BE49-F238E27FC236}">
                <a16:creationId xmlns:a16="http://schemas.microsoft.com/office/drawing/2014/main" id="{79A96D39-353D-4A6E-8A56-7B8BFBEE319E}"/>
              </a:ext>
            </a:extLst>
          </p:cNvPr>
          <p:cNvPicPr>
            <a:picLocks noChangeAspect="1"/>
          </p:cNvPicPr>
          <p:nvPr/>
        </p:nvPicPr>
        <p:blipFill rotWithShape="1">
          <a:blip r:embed="rId3"/>
          <a:srcRect l="650"/>
          <a:stretch/>
        </p:blipFill>
        <p:spPr>
          <a:xfrm>
            <a:off x="2927648" y="620688"/>
            <a:ext cx="7416824" cy="5621003"/>
          </a:xfrm>
          <a:prstGeom prst="rect">
            <a:avLst/>
          </a:prstGeom>
          <a:ln w="12700" cap="sq">
            <a:solidFill>
              <a:schemeClr val="bg1"/>
            </a:solidFill>
            <a:miter lim="800000"/>
          </a:ln>
          <a:effectLst>
            <a:outerShdw blurRad="57150" dist="50800" dir="2700000" algn="tl" rotWithShape="0">
              <a:srgbClr val="000000">
                <a:alpha val="40000"/>
              </a:srgbClr>
            </a:outerShdw>
          </a:effectLst>
        </p:spPr>
      </p:pic>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a:t>01</a:t>
            </a:r>
          </a:p>
        </p:txBody>
      </p:sp>
      <p:sp>
        <p:nvSpPr>
          <p:cNvPr id="16" name="Rectangle 15">
            <a:extLst>
              <a:ext uri="{FF2B5EF4-FFF2-40B4-BE49-F238E27FC236}">
                <a16:creationId xmlns:a16="http://schemas.microsoft.com/office/drawing/2014/main" id="{02FE2F8A-5573-449E-ADF3-395AC529DC51}"/>
              </a:ext>
            </a:extLst>
          </p:cNvPr>
          <p:cNvSpPr/>
          <p:nvPr/>
        </p:nvSpPr>
        <p:spPr>
          <a:xfrm>
            <a:off x="3359696" y="1479500"/>
            <a:ext cx="288032"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17" name="Rectangle 16">
            <a:extLst>
              <a:ext uri="{FF2B5EF4-FFF2-40B4-BE49-F238E27FC236}">
                <a16:creationId xmlns:a16="http://schemas.microsoft.com/office/drawing/2014/main" id="{F53C4020-3A74-4C81-8089-58998639B126}"/>
              </a:ext>
            </a:extLst>
          </p:cNvPr>
          <p:cNvSpPr/>
          <p:nvPr/>
        </p:nvSpPr>
        <p:spPr>
          <a:xfrm>
            <a:off x="3719736" y="1479500"/>
            <a:ext cx="432048"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18" name="Rectangle 17">
            <a:extLst>
              <a:ext uri="{FF2B5EF4-FFF2-40B4-BE49-F238E27FC236}">
                <a16:creationId xmlns:a16="http://schemas.microsoft.com/office/drawing/2014/main" id="{3117BCBE-A714-4E77-8123-4E979288A02E}"/>
              </a:ext>
            </a:extLst>
          </p:cNvPr>
          <p:cNvSpPr/>
          <p:nvPr/>
        </p:nvSpPr>
        <p:spPr>
          <a:xfrm>
            <a:off x="4295800" y="1479500"/>
            <a:ext cx="432048"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19" name="Rectangle 18">
            <a:extLst>
              <a:ext uri="{FF2B5EF4-FFF2-40B4-BE49-F238E27FC236}">
                <a16:creationId xmlns:a16="http://schemas.microsoft.com/office/drawing/2014/main" id="{B600A74D-3C95-4E83-8F51-00A6BEE7529F}"/>
              </a:ext>
            </a:extLst>
          </p:cNvPr>
          <p:cNvSpPr/>
          <p:nvPr/>
        </p:nvSpPr>
        <p:spPr>
          <a:xfrm>
            <a:off x="5012138" y="1479500"/>
            <a:ext cx="432048"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20" name="Rectangle 19">
            <a:extLst>
              <a:ext uri="{FF2B5EF4-FFF2-40B4-BE49-F238E27FC236}">
                <a16:creationId xmlns:a16="http://schemas.microsoft.com/office/drawing/2014/main" id="{91D9F728-00FD-4234-A3D7-B590385CA33B}"/>
              </a:ext>
            </a:extLst>
          </p:cNvPr>
          <p:cNvSpPr/>
          <p:nvPr/>
        </p:nvSpPr>
        <p:spPr>
          <a:xfrm>
            <a:off x="5858241" y="1479500"/>
            <a:ext cx="250157"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21" name="Rectangle : coins arrondis 20">
            <a:extLst>
              <a:ext uri="{FF2B5EF4-FFF2-40B4-BE49-F238E27FC236}">
                <a16:creationId xmlns:a16="http://schemas.microsoft.com/office/drawing/2014/main" id="{993CA520-1185-4879-AF06-8A16040D8FD0}"/>
              </a:ext>
            </a:extLst>
          </p:cNvPr>
          <p:cNvSpPr/>
          <p:nvPr/>
        </p:nvSpPr>
        <p:spPr>
          <a:xfrm>
            <a:off x="3060852" y="3462615"/>
            <a:ext cx="2952328" cy="2883939"/>
          </a:xfrm>
          <a:prstGeom prst="roundRect">
            <a:avLst>
              <a:gd name="adj" fmla="val 500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99" name="Groupe 98">
            <a:extLst>
              <a:ext uri="{FF2B5EF4-FFF2-40B4-BE49-F238E27FC236}">
                <a16:creationId xmlns:a16="http://schemas.microsoft.com/office/drawing/2014/main" id="{9A7704FB-2E69-40B2-A563-649E2EA32CE3}"/>
              </a:ext>
            </a:extLst>
          </p:cNvPr>
          <p:cNvGrpSpPr/>
          <p:nvPr/>
        </p:nvGrpSpPr>
        <p:grpSpPr>
          <a:xfrm>
            <a:off x="3060852" y="1767532"/>
            <a:ext cx="2952328" cy="4579021"/>
            <a:chOff x="3060852" y="1767532"/>
            <a:chExt cx="2952328" cy="4579021"/>
          </a:xfrm>
        </p:grpSpPr>
        <p:sp>
          <p:nvSpPr>
            <p:cNvPr id="63" name="Rectangle : coins arrondis 62">
              <a:extLst>
                <a:ext uri="{FF2B5EF4-FFF2-40B4-BE49-F238E27FC236}">
                  <a16:creationId xmlns:a16="http://schemas.microsoft.com/office/drawing/2014/main" id="{84B22BC2-1B60-4153-8402-76AA53926AC8}"/>
                </a:ext>
              </a:extLst>
            </p:cNvPr>
            <p:cNvSpPr/>
            <p:nvPr/>
          </p:nvSpPr>
          <p:spPr>
            <a:xfrm>
              <a:off x="3071664" y="3460949"/>
              <a:ext cx="2941516" cy="653356"/>
            </a:xfrm>
            <a:prstGeom prst="roundRect">
              <a:avLst>
                <a:gd name="adj" fmla="val 16533"/>
              </a:avLst>
            </a:prstGeom>
            <a:solidFill>
              <a:srgbClr val="F9BE75"/>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rPr>
                <a:t>Bouton</a:t>
              </a:r>
              <a:endParaRPr lang="fr-FR" b="1" dirty="0">
                <a:solidFill>
                  <a:srgbClr val="FF0000"/>
                </a:solidFill>
              </a:endParaRPr>
            </a:p>
          </p:txBody>
        </p:sp>
        <p:sp>
          <p:nvSpPr>
            <p:cNvPr id="65" name="Rectangle : avec coins arrondis en haut 64">
              <a:extLst>
                <a:ext uri="{FF2B5EF4-FFF2-40B4-BE49-F238E27FC236}">
                  <a16:creationId xmlns:a16="http://schemas.microsoft.com/office/drawing/2014/main" id="{E46113E3-61B7-4921-A146-509285FF67F1}"/>
                </a:ext>
              </a:extLst>
            </p:cNvPr>
            <p:cNvSpPr/>
            <p:nvPr/>
          </p:nvSpPr>
          <p:spPr>
            <a:xfrm rot="10800000">
              <a:off x="3060852" y="4054676"/>
              <a:ext cx="2941516" cy="576064"/>
            </a:xfrm>
            <a:prstGeom prst="round2SameRect">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2000" dirty="0">
                  <a:solidFill>
                    <a:srgbClr val="FF0000"/>
                  </a:solidFill>
                </a:rPr>
                <a:t>…</a:t>
              </a:r>
            </a:p>
          </p:txBody>
        </p:sp>
        <p:sp>
          <p:nvSpPr>
            <p:cNvPr id="66" name="Rectangle : avec coins arrondis en haut 65">
              <a:extLst>
                <a:ext uri="{FF2B5EF4-FFF2-40B4-BE49-F238E27FC236}">
                  <a16:creationId xmlns:a16="http://schemas.microsoft.com/office/drawing/2014/main" id="{68E94ADF-E8AF-4E49-AB06-BE393FD5DBFC}"/>
                </a:ext>
              </a:extLst>
            </p:cNvPr>
            <p:cNvSpPr/>
            <p:nvPr/>
          </p:nvSpPr>
          <p:spPr>
            <a:xfrm rot="10800000">
              <a:off x="3061613" y="4630741"/>
              <a:ext cx="2941516" cy="576064"/>
            </a:xfrm>
            <a:prstGeom prst="round2SameRect">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2000" dirty="0">
                  <a:solidFill>
                    <a:srgbClr val="FF0000"/>
                  </a:solidFill>
                </a:rPr>
                <a:t>…</a:t>
              </a:r>
            </a:p>
          </p:txBody>
        </p:sp>
        <p:sp>
          <p:nvSpPr>
            <p:cNvPr id="68" name="Rectangle : avec coins arrondis en haut 67">
              <a:extLst>
                <a:ext uri="{FF2B5EF4-FFF2-40B4-BE49-F238E27FC236}">
                  <a16:creationId xmlns:a16="http://schemas.microsoft.com/office/drawing/2014/main" id="{C571F321-4329-4398-B251-E6C7ACF769DB}"/>
                </a:ext>
              </a:extLst>
            </p:cNvPr>
            <p:cNvSpPr/>
            <p:nvPr/>
          </p:nvSpPr>
          <p:spPr>
            <a:xfrm rot="10800000">
              <a:off x="3061244" y="5201148"/>
              <a:ext cx="2941516" cy="576064"/>
            </a:xfrm>
            <a:prstGeom prst="round2SameRect">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2000" dirty="0">
                  <a:solidFill>
                    <a:srgbClr val="FF0000"/>
                  </a:solidFill>
                </a:rPr>
                <a:t>…</a:t>
              </a:r>
            </a:p>
          </p:txBody>
        </p:sp>
        <p:sp>
          <p:nvSpPr>
            <p:cNvPr id="69" name="Rectangle : avec coins arrondis en haut 68">
              <a:extLst>
                <a:ext uri="{FF2B5EF4-FFF2-40B4-BE49-F238E27FC236}">
                  <a16:creationId xmlns:a16="http://schemas.microsoft.com/office/drawing/2014/main" id="{4BE24246-BBC6-4EBB-8CE8-146B84906F4E}"/>
                </a:ext>
              </a:extLst>
            </p:cNvPr>
            <p:cNvSpPr/>
            <p:nvPr/>
          </p:nvSpPr>
          <p:spPr>
            <a:xfrm rot="10800000">
              <a:off x="3071664" y="5770489"/>
              <a:ext cx="2941516" cy="576064"/>
            </a:xfrm>
            <a:prstGeom prst="round2SameRect">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2000" dirty="0">
                  <a:solidFill>
                    <a:srgbClr val="FF0000"/>
                  </a:solidFill>
                </a:rPr>
                <a:t>…</a:t>
              </a:r>
            </a:p>
          </p:txBody>
        </p:sp>
        <p:cxnSp>
          <p:nvCxnSpPr>
            <p:cNvPr id="71" name="Connecteur droit avec flèche 70">
              <a:extLst>
                <a:ext uri="{FF2B5EF4-FFF2-40B4-BE49-F238E27FC236}">
                  <a16:creationId xmlns:a16="http://schemas.microsoft.com/office/drawing/2014/main" id="{E7A680E4-9119-4B8B-B050-0FE2F7941C85}"/>
                </a:ext>
              </a:extLst>
            </p:cNvPr>
            <p:cNvCxnSpPr>
              <a:cxnSpLocks/>
              <a:stCxn id="16" idx="2"/>
            </p:cNvCxnSpPr>
            <p:nvPr/>
          </p:nvCxnSpPr>
          <p:spPr>
            <a:xfrm>
              <a:off x="3503712" y="1767532"/>
              <a:ext cx="378033" cy="16636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eur droit avec flèche 72">
              <a:extLst>
                <a:ext uri="{FF2B5EF4-FFF2-40B4-BE49-F238E27FC236}">
                  <a16:creationId xmlns:a16="http://schemas.microsoft.com/office/drawing/2014/main" id="{D14E0DC2-9876-46FE-ACCA-321FC77F11B2}"/>
                </a:ext>
              </a:extLst>
            </p:cNvPr>
            <p:cNvCxnSpPr>
              <a:cxnSpLocks/>
              <a:stCxn id="17" idx="2"/>
            </p:cNvCxnSpPr>
            <p:nvPr/>
          </p:nvCxnSpPr>
          <p:spPr>
            <a:xfrm>
              <a:off x="3935760" y="1767532"/>
              <a:ext cx="223490" cy="16678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eur droit avec flèche 74">
              <a:extLst>
                <a:ext uri="{FF2B5EF4-FFF2-40B4-BE49-F238E27FC236}">
                  <a16:creationId xmlns:a16="http://schemas.microsoft.com/office/drawing/2014/main" id="{CABBFA43-C4E1-4E97-A5F8-95AA68AF34E2}"/>
                </a:ext>
              </a:extLst>
            </p:cNvPr>
            <p:cNvCxnSpPr>
              <a:cxnSpLocks/>
              <a:stCxn id="18" idx="2"/>
            </p:cNvCxnSpPr>
            <p:nvPr/>
          </p:nvCxnSpPr>
          <p:spPr>
            <a:xfrm>
              <a:off x="4511824" y="1767532"/>
              <a:ext cx="30597" cy="16561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FF06BE32-3BF2-4BBB-9D30-D5FACF6B7D45}"/>
                </a:ext>
              </a:extLst>
            </p:cNvPr>
            <p:cNvCxnSpPr>
              <a:cxnSpLocks/>
              <a:stCxn id="19" idx="2"/>
            </p:cNvCxnSpPr>
            <p:nvPr/>
          </p:nvCxnSpPr>
          <p:spPr>
            <a:xfrm flipH="1">
              <a:off x="4889857" y="1767532"/>
              <a:ext cx="338305" cy="16561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1937FE95-6BBD-4D6B-98FF-9F147A163737}"/>
                </a:ext>
              </a:extLst>
            </p:cNvPr>
            <p:cNvCxnSpPr>
              <a:cxnSpLocks/>
              <a:stCxn id="20" idx="2"/>
            </p:cNvCxnSpPr>
            <p:nvPr/>
          </p:nvCxnSpPr>
          <p:spPr>
            <a:xfrm flipH="1">
              <a:off x="5228162" y="1767532"/>
              <a:ext cx="755158" cy="16636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Espace réservé du numéro de diapositive 1">
            <a:extLst>
              <a:ext uri="{FF2B5EF4-FFF2-40B4-BE49-F238E27FC236}">
                <a16:creationId xmlns:a16="http://schemas.microsoft.com/office/drawing/2014/main" id="{7230A743-FBE5-4D64-97FA-EE465DF26341}"/>
              </a:ext>
            </a:extLst>
          </p:cNvPr>
          <p:cNvSpPr>
            <a:spLocks noGrp="1"/>
          </p:cNvSpPr>
          <p:nvPr>
            <p:ph type="sldNum" sz="quarter" idx="12"/>
          </p:nvPr>
        </p:nvSpPr>
        <p:spPr/>
        <p:txBody>
          <a:bodyPr/>
          <a:lstStyle/>
          <a:p>
            <a:fld id="{D325CB3F-26C9-44D7-A7CB-40F86C5CE4B1}" type="slidenum">
              <a:rPr lang="en-US" smtClean="0"/>
              <a:t>5</a:t>
            </a:fld>
            <a:endParaRPr lang="en-US"/>
          </a:p>
        </p:txBody>
      </p:sp>
    </p:spTree>
    <p:extLst>
      <p:ext uri="{BB962C8B-B14F-4D97-AF65-F5344CB8AC3E}">
        <p14:creationId xmlns:p14="http://schemas.microsoft.com/office/powerpoint/2010/main" val="3593433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a:xfrm>
            <a:off x="4038600" y="6325181"/>
            <a:ext cx="4114800" cy="365125"/>
          </a:xfrm>
        </p:spPr>
        <p:txBody>
          <a:bodyPr/>
          <a:lstStyle/>
          <a:p>
            <a:r>
              <a:rPr lang="fr-FR" dirty="0"/>
              <a:t>Command &amp; Memento - Aurélien BOUDIER</a:t>
            </a:r>
            <a:endParaRPr lang="en-US" dirty="0"/>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a:t>01</a:t>
            </a:r>
          </a:p>
        </p:txBody>
      </p:sp>
      <p:pic>
        <p:nvPicPr>
          <p:cNvPr id="2050" name="Picture 2">
            <a:extLst>
              <a:ext uri="{FF2B5EF4-FFF2-40B4-BE49-F238E27FC236}">
                <a16:creationId xmlns:a16="http://schemas.microsoft.com/office/drawing/2014/main" id="{4EA016E1-5AEB-4C35-85A9-2691218D4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19250"/>
            <a:ext cx="7620000" cy="36195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numéro de diapositive 1">
            <a:extLst>
              <a:ext uri="{FF2B5EF4-FFF2-40B4-BE49-F238E27FC236}">
                <a16:creationId xmlns:a16="http://schemas.microsoft.com/office/drawing/2014/main" id="{2143045F-78FA-4DAE-BC13-E527F2B3CF8C}"/>
              </a:ext>
            </a:extLst>
          </p:cNvPr>
          <p:cNvSpPr>
            <a:spLocks noGrp="1"/>
          </p:cNvSpPr>
          <p:nvPr>
            <p:ph type="sldNum" sz="quarter" idx="12"/>
          </p:nvPr>
        </p:nvSpPr>
        <p:spPr/>
        <p:txBody>
          <a:bodyPr/>
          <a:lstStyle/>
          <a:p>
            <a:fld id="{D325CB3F-26C9-44D7-A7CB-40F86C5CE4B1}" type="slidenum">
              <a:rPr lang="en-US" smtClean="0"/>
              <a:t>6</a:t>
            </a:fld>
            <a:endParaRPr lang="en-US"/>
          </a:p>
        </p:txBody>
      </p:sp>
    </p:spTree>
    <p:extLst>
      <p:ext uri="{BB962C8B-B14F-4D97-AF65-F5344CB8AC3E}">
        <p14:creationId xmlns:p14="http://schemas.microsoft.com/office/powerpoint/2010/main" val="276538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01</a:t>
            </a:r>
          </a:p>
        </p:txBody>
      </p:sp>
      <p:pic>
        <p:nvPicPr>
          <p:cNvPr id="9" name="Image 8">
            <a:extLst>
              <a:ext uri="{FF2B5EF4-FFF2-40B4-BE49-F238E27FC236}">
                <a16:creationId xmlns:a16="http://schemas.microsoft.com/office/drawing/2014/main" id="{79A96D39-353D-4A6E-8A56-7B8BFBEE319E}"/>
              </a:ext>
            </a:extLst>
          </p:cNvPr>
          <p:cNvPicPr>
            <a:picLocks noChangeAspect="1"/>
          </p:cNvPicPr>
          <p:nvPr/>
        </p:nvPicPr>
        <p:blipFill rotWithShape="1">
          <a:blip r:embed="rId3"/>
          <a:srcRect l="5473" r="14469"/>
          <a:stretch/>
        </p:blipFill>
        <p:spPr>
          <a:xfrm>
            <a:off x="5705328" y="436329"/>
            <a:ext cx="5976664" cy="5621003"/>
          </a:xfrm>
          <a:prstGeom prst="rect">
            <a:avLst/>
          </a:prstGeom>
        </p:spPr>
      </p:pic>
      <p:pic>
        <p:nvPicPr>
          <p:cNvPr id="15" name="Image 14">
            <a:extLst>
              <a:ext uri="{FF2B5EF4-FFF2-40B4-BE49-F238E27FC236}">
                <a16:creationId xmlns:a16="http://schemas.microsoft.com/office/drawing/2014/main" id="{A2E02B67-370C-48FA-8942-F9580F5D0152}"/>
              </a:ext>
            </a:extLst>
          </p:cNvPr>
          <p:cNvPicPr>
            <a:picLocks noChangeAspect="1"/>
          </p:cNvPicPr>
          <p:nvPr/>
        </p:nvPicPr>
        <p:blipFill>
          <a:blip r:embed="rId4"/>
          <a:stretch>
            <a:fillRect/>
          </a:stretch>
        </p:blipFill>
        <p:spPr>
          <a:xfrm>
            <a:off x="695400" y="1726664"/>
            <a:ext cx="3964182" cy="4118525"/>
          </a:xfrm>
          <a:prstGeom prst="rect">
            <a:avLst/>
          </a:prstGeom>
        </p:spPr>
      </p:pic>
      <p:sp>
        <p:nvSpPr>
          <p:cNvPr id="2" name="Rectangle : coins arrondis 1">
            <a:extLst>
              <a:ext uri="{FF2B5EF4-FFF2-40B4-BE49-F238E27FC236}">
                <a16:creationId xmlns:a16="http://schemas.microsoft.com/office/drawing/2014/main" id="{B72CC936-1148-413C-B59C-BDF4C7015559}"/>
              </a:ext>
            </a:extLst>
          </p:cNvPr>
          <p:cNvSpPr/>
          <p:nvPr/>
        </p:nvSpPr>
        <p:spPr>
          <a:xfrm>
            <a:off x="5735960" y="1052736"/>
            <a:ext cx="1512168" cy="6739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 coins arrondis 7">
            <a:extLst>
              <a:ext uri="{FF2B5EF4-FFF2-40B4-BE49-F238E27FC236}">
                <a16:creationId xmlns:a16="http://schemas.microsoft.com/office/drawing/2014/main" id="{0785B333-0DF0-4D90-8569-4017CEE0F11C}"/>
              </a:ext>
            </a:extLst>
          </p:cNvPr>
          <p:cNvSpPr/>
          <p:nvPr/>
        </p:nvSpPr>
        <p:spPr>
          <a:xfrm>
            <a:off x="772202" y="2420888"/>
            <a:ext cx="3739622"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DF25033E-A87D-492B-99FD-15DA54BFCC9F}"/>
              </a:ext>
            </a:extLst>
          </p:cNvPr>
          <p:cNvSpPr/>
          <p:nvPr/>
        </p:nvSpPr>
        <p:spPr>
          <a:xfrm>
            <a:off x="9552384" y="2204864"/>
            <a:ext cx="1512168" cy="6739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a:extLst>
              <a:ext uri="{FF2B5EF4-FFF2-40B4-BE49-F238E27FC236}">
                <a16:creationId xmlns:a16="http://schemas.microsoft.com/office/drawing/2014/main" id="{205CFFCA-1C27-47C5-8812-4DAC9615E4C7}"/>
              </a:ext>
            </a:extLst>
          </p:cNvPr>
          <p:cNvSpPr/>
          <p:nvPr/>
        </p:nvSpPr>
        <p:spPr>
          <a:xfrm>
            <a:off x="5886174" y="5059263"/>
            <a:ext cx="1211738" cy="6739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rPr>
              <a:t>CTRL + G</a:t>
            </a:r>
          </a:p>
        </p:txBody>
      </p:sp>
      <p:sp>
        <p:nvSpPr>
          <p:cNvPr id="13" name="Rectangle : coins arrondis 12">
            <a:extLst>
              <a:ext uri="{FF2B5EF4-FFF2-40B4-BE49-F238E27FC236}">
                <a16:creationId xmlns:a16="http://schemas.microsoft.com/office/drawing/2014/main" id="{0C57D33F-A4D6-4B44-B06D-0D136AAF90AD}"/>
              </a:ext>
            </a:extLst>
          </p:cNvPr>
          <p:cNvSpPr/>
          <p:nvPr/>
        </p:nvSpPr>
        <p:spPr>
          <a:xfrm>
            <a:off x="5415167" y="3092036"/>
            <a:ext cx="2153753" cy="673928"/>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Mettre en gras</a:t>
            </a:r>
          </a:p>
        </p:txBody>
      </p:sp>
      <p:cxnSp>
        <p:nvCxnSpPr>
          <p:cNvPr id="6" name="Connecteur droit avec flèche 5">
            <a:extLst>
              <a:ext uri="{FF2B5EF4-FFF2-40B4-BE49-F238E27FC236}">
                <a16:creationId xmlns:a16="http://schemas.microsoft.com/office/drawing/2014/main" id="{B6F05A2C-7745-404B-A576-D250D6844570}"/>
              </a:ext>
            </a:extLst>
          </p:cNvPr>
          <p:cNvCxnSpPr>
            <a:cxnSpLocks/>
            <a:stCxn id="13" idx="0"/>
            <a:endCxn id="2" idx="2"/>
          </p:cNvCxnSpPr>
          <p:nvPr/>
        </p:nvCxnSpPr>
        <p:spPr>
          <a:xfrm flipV="1">
            <a:off x="6492044" y="1726664"/>
            <a:ext cx="0" cy="13653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5842EE7A-7B14-4FFA-957F-C293B3A474DB}"/>
              </a:ext>
            </a:extLst>
          </p:cNvPr>
          <p:cNvCxnSpPr>
            <a:cxnSpLocks/>
            <a:stCxn id="13" idx="2"/>
            <a:endCxn id="12" idx="0"/>
          </p:cNvCxnSpPr>
          <p:nvPr/>
        </p:nvCxnSpPr>
        <p:spPr>
          <a:xfrm flipH="1">
            <a:off x="6492043" y="3765964"/>
            <a:ext cx="1" cy="12932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189ECF8A-8CD9-4A8B-AB53-0CAC9C7E2018}"/>
              </a:ext>
            </a:extLst>
          </p:cNvPr>
          <p:cNvCxnSpPr>
            <a:cxnSpLocks/>
            <a:stCxn id="13" idx="3"/>
            <a:endCxn id="10" idx="1"/>
          </p:cNvCxnSpPr>
          <p:nvPr/>
        </p:nvCxnSpPr>
        <p:spPr>
          <a:xfrm flipV="1">
            <a:off x="7568920" y="2541828"/>
            <a:ext cx="1983464" cy="8871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37ABCFC5-6AA1-4FD6-94EC-055208FE793A}"/>
              </a:ext>
            </a:extLst>
          </p:cNvPr>
          <p:cNvCxnSpPr>
            <a:cxnSpLocks/>
            <a:stCxn id="13" idx="1"/>
            <a:endCxn id="8" idx="3"/>
          </p:cNvCxnSpPr>
          <p:nvPr/>
        </p:nvCxnSpPr>
        <p:spPr>
          <a:xfrm flipH="1" flipV="1">
            <a:off x="4511824" y="3068960"/>
            <a:ext cx="903343" cy="3600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Espace réservé du numéro de diapositive 34">
            <a:extLst>
              <a:ext uri="{FF2B5EF4-FFF2-40B4-BE49-F238E27FC236}">
                <a16:creationId xmlns:a16="http://schemas.microsoft.com/office/drawing/2014/main" id="{5AD9A336-1B36-4254-AE66-D5971F8283D6}"/>
              </a:ext>
            </a:extLst>
          </p:cNvPr>
          <p:cNvSpPr>
            <a:spLocks noGrp="1"/>
          </p:cNvSpPr>
          <p:nvPr>
            <p:ph type="sldNum" sz="quarter" idx="12"/>
          </p:nvPr>
        </p:nvSpPr>
        <p:spPr/>
        <p:txBody>
          <a:bodyPr/>
          <a:lstStyle/>
          <a:p>
            <a:fld id="{D325CB3F-26C9-44D7-A7CB-40F86C5CE4B1}" type="slidenum">
              <a:rPr lang="en-US" smtClean="0"/>
              <a:t>7</a:t>
            </a:fld>
            <a:endParaRPr lang="en-US"/>
          </a:p>
        </p:txBody>
      </p:sp>
    </p:spTree>
    <p:extLst>
      <p:ext uri="{BB962C8B-B14F-4D97-AF65-F5344CB8AC3E}">
        <p14:creationId xmlns:p14="http://schemas.microsoft.com/office/powerpoint/2010/main" val="1920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7704995-E660-48D5-8798-BD60B286721C}"/>
              </a:ext>
            </a:extLst>
          </p:cNvPr>
          <p:cNvSpPr>
            <a:spLocks noGrp="1"/>
          </p:cNvSpPr>
          <p:nvPr>
            <p:ph type="body" sz="quarter" idx="13"/>
          </p:nvPr>
        </p:nvSpPr>
        <p:spPr>
          <a:xfrm>
            <a:off x="659456" y="2008910"/>
            <a:ext cx="10153129" cy="3699442"/>
          </a:xfrm>
        </p:spPr>
        <p:txBody>
          <a:bodyPr/>
          <a:lstStyle/>
          <a:p>
            <a:r>
              <a:rPr lang="fr-FR" b="1" dirty="0"/>
              <a:t>Pas de panique, le pattern Command règle ces 2 problématiques !</a:t>
            </a:r>
          </a:p>
        </p:txBody>
      </p:sp>
      <p:sp>
        <p:nvSpPr>
          <p:cNvPr id="12" name="Date Placeholder 11">
            <a:extLst>
              <a:ext uri="{FF2B5EF4-FFF2-40B4-BE49-F238E27FC236}">
                <a16:creationId xmlns:a16="http://schemas.microsoft.com/office/drawing/2014/main" id="{ECD35940-9A65-430A-B252-2AA11B671BC5}"/>
              </a:ext>
            </a:extLst>
          </p:cNvPr>
          <p:cNvSpPr>
            <a:spLocks noGrp="1"/>
          </p:cNvSpPr>
          <p:nvPr>
            <p:ph type="dt" sz="half" idx="10"/>
          </p:nvPr>
        </p:nvSpPr>
        <p:spPr>
          <a:xfrm>
            <a:off x="911424" y="6356350"/>
            <a:ext cx="2669976" cy="365125"/>
          </a:xfrm>
        </p:spPr>
        <p:txBody>
          <a:bodyPr/>
          <a:lstStyle/>
          <a:p>
            <a:r>
              <a:rPr lang="fr-FR"/>
              <a:t>04 février 2021</a:t>
            </a:r>
            <a:endParaRPr lang="en-US" dirty="0"/>
          </a:p>
        </p:txBody>
      </p:sp>
      <p:sp>
        <p:nvSpPr>
          <p:cNvPr id="13" name="Footer Placeholder 12">
            <a:extLst>
              <a:ext uri="{FF2B5EF4-FFF2-40B4-BE49-F238E27FC236}">
                <a16:creationId xmlns:a16="http://schemas.microsoft.com/office/drawing/2014/main" id="{38793FD4-AB63-44F6-A614-0B1CC3F737B5}"/>
              </a:ext>
            </a:extLst>
          </p:cNvPr>
          <p:cNvSpPr>
            <a:spLocks noGrp="1"/>
          </p:cNvSpPr>
          <p:nvPr>
            <p:ph type="ftr" sz="quarter" idx="11"/>
          </p:nvPr>
        </p:nvSpPr>
        <p:spPr/>
        <p:txBody>
          <a:bodyPr/>
          <a:lstStyle/>
          <a:p>
            <a:r>
              <a:rPr lang="fr-FR"/>
              <a:t>Command &amp; Memento - Aurélien BOUDIER</a:t>
            </a:r>
            <a:endParaRPr lang="en-US"/>
          </a:p>
        </p:txBody>
      </p:sp>
      <p:sp>
        <p:nvSpPr>
          <p:cNvPr id="5" name="Espace réservé du numéro de diapositive 4">
            <a:extLst>
              <a:ext uri="{FF2B5EF4-FFF2-40B4-BE49-F238E27FC236}">
                <a16:creationId xmlns:a16="http://schemas.microsoft.com/office/drawing/2014/main" id="{F234690B-1F05-4556-AEBD-CB2B2D332BCF}"/>
              </a:ext>
            </a:extLst>
          </p:cNvPr>
          <p:cNvSpPr>
            <a:spLocks noGrp="1"/>
          </p:cNvSpPr>
          <p:nvPr>
            <p:ph type="sldNum" sz="quarter" idx="12"/>
          </p:nvPr>
        </p:nvSpPr>
        <p:spPr/>
        <p:txBody>
          <a:bodyPr/>
          <a:lstStyle/>
          <a:p>
            <a:fld id="{D325CB3F-26C9-44D7-A7CB-40F86C5CE4B1}" type="slidenum">
              <a:rPr lang="en-US" smtClean="0"/>
              <a:pPr/>
              <a:t>8</a:t>
            </a:fld>
            <a:endParaRPr lang="en-US"/>
          </a:p>
        </p:txBody>
      </p:sp>
    </p:spTree>
    <p:extLst>
      <p:ext uri="{BB962C8B-B14F-4D97-AF65-F5344CB8AC3E}">
        <p14:creationId xmlns:p14="http://schemas.microsoft.com/office/powerpoint/2010/main" val="1369663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pic>
        <p:nvPicPr>
          <p:cNvPr id="9" name="Image 8">
            <a:extLst>
              <a:ext uri="{FF2B5EF4-FFF2-40B4-BE49-F238E27FC236}">
                <a16:creationId xmlns:a16="http://schemas.microsoft.com/office/drawing/2014/main" id="{79A96D39-353D-4A6E-8A56-7B8BFBEE319E}"/>
              </a:ext>
            </a:extLst>
          </p:cNvPr>
          <p:cNvPicPr>
            <a:picLocks noChangeAspect="1"/>
          </p:cNvPicPr>
          <p:nvPr/>
        </p:nvPicPr>
        <p:blipFill rotWithShape="1">
          <a:blip r:embed="rId3"/>
          <a:srcRect l="650"/>
          <a:stretch/>
        </p:blipFill>
        <p:spPr>
          <a:xfrm>
            <a:off x="2974869" y="618498"/>
            <a:ext cx="7416824" cy="5621003"/>
          </a:xfrm>
          <a:prstGeom prst="rect">
            <a:avLst/>
          </a:prstGeom>
          <a:ln w="12700" cap="sq">
            <a:solidFill>
              <a:schemeClr val="bg1"/>
            </a:solidFill>
            <a:miter lim="800000"/>
          </a:ln>
          <a:effectLst>
            <a:outerShdw blurRad="57150" dist="50800" dir="2700000" algn="tl" rotWithShape="0">
              <a:srgbClr val="000000">
                <a:alpha val="40000"/>
              </a:srgbClr>
            </a:outerShdw>
          </a:effectLst>
        </p:spPr>
      </p:pic>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a:t>01</a:t>
            </a:r>
          </a:p>
        </p:txBody>
      </p:sp>
      <p:sp>
        <p:nvSpPr>
          <p:cNvPr id="23" name="Rectangle : coins arrondis 22">
            <a:extLst>
              <a:ext uri="{FF2B5EF4-FFF2-40B4-BE49-F238E27FC236}">
                <a16:creationId xmlns:a16="http://schemas.microsoft.com/office/drawing/2014/main" id="{C3248D89-EEAB-480A-B01B-BA6CDCDEBEA9}"/>
              </a:ext>
            </a:extLst>
          </p:cNvPr>
          <p:cNvSpPr/>
          <p:nvPr/>
        </p:nvSpPr>
        <p:spPr>
          <a:xfrm>
            <a:off x="3121483" y="4730289"/>
            <a:ext cx="1211738" cy="6739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rPr>
              <a:t>CTRL + Z</a:t>
            </a:r>
          </a:p>
        </p:txBody>
      </p:sp>
      <p:sp>
        <p:nvSpPr>
          <p:cNvPr id="24" name="Rectangle : coins arrondis 23">
            <a:extLst>
              <a:ext uri="{FF2B5EF4-FFF2-40B4-BE49-F238E27FC236}">
                <a16:creationId xmlns:a16="http://schemas.microsoft.com/office/drawing/2014/main" id="{EB6867F2-4CA4-4F3D-8B8F-4570C4D51D32}"/>
              </a:ext>
            </a:extLst>
          </p:cNvPr>
          <p:cNvSpPr/>
          <p:nvPr/>
        </p:nvSpPr>
        <p:spPr>
          <a:xfrm>
            <a:off x="4799856" y="4725144"/>
            <a:ext cx="1211738" cy="6739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rPr>
              <a:t>CTRL + Y</a:t>
            </a:r>
          </a:p>
        </p:txBody>
      </p:sp>
      <p:sp>
        <p:nvSpPr>
          <p:cNvPr id="25" name="Rectangle : coins arrondis 24">
            <a:extLst>
              <a:ext uri="{FF2B5EF4-FFF2-40B4-BE49-F238E27FC236}">
                <a16:creationId xmlns:a16="http://schemas.microsoft.com/office/drawing/2014/main" id="{D3DF296D-FACD-4283-92C2-248A0747D84C}"/>
              </a:ext>
            </a:extLst>
          </p:cNvPr>
          <p:cNvSpPr/>
          <p:nvPr/>
        </p:nvSpPr>
        <p:spPr>
          <a:xfrm>
            <a:off x="3503712" y="506029"/>
            <a:ext cx="683557" cy="40269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rgbClr val="FF0000"/>
              </a:solidFill>
            </a:endParaRPr>
          </a:p>
        </p:txBody>
      </p:sp>
      <p:sp>
        <p:nvSpPr>
          <p:cNvPr id="26" name="Rectangle : coins arrondis 25">
            <a:extLst>
              <a:ext uri="{FF2B5EF4-FFF2-40B4-BE49-F238E27FC236}">
                <a16:creationId xmlns:a16="http://schemas.microsoft.com/office/drawing/2014/main" id="{ABFD7546-F43C-4B0B-9E0C-6A809C339815}"/>
              </a:ext>
            </a:extLst>
          </p:cNvPr>
          <p:cNvSpPr/>
          <p:nvPr/>
        </p:nvSpPr>
        <p:spPr>
          <a:xfrm>
            <a:off x="3359696" y="2801664"/>
            <a:ext cx="2153753" cy="673928"/>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Annuler/Rétablir</a:t>
            </a:r>
          </a:p>
        </p:txBody>
      </p:sp>
      <p:cxnSp>
        <p:nvCxnSpPr>
          <p:cNvPr id="27" name="Connecteur droit avec flèche 26">
            <a:extLst>
              <a:ext uri="{FF2B5EF4-FFF2-40B4-BE49-F238E27FC236}">
                <a16:creationId xmlns:a16="http://schemas.microsoft.com/office/drawing/2014/main" id="{28343944-F83E-4520-87F4-747F75490F12}"/>
              </a:ext>
            </a:extLst>
          </p:cNvPr>
          <p:cNvCxnSpPr>
            <a:cxnSpLocks/>
            <a:stCxn id="26" idx="0"/>
            <a:endCxn id="25" idx="2"/>
          </p:cNvCxnSpPr>
          <p:nvPr/>
        </p:nvCxnSpPr>
        <p:spPr>
          <a:xfrm flipH="1" flipV="1">
            <a:off x="3845491" y="908720"/>
            <a:ext cx="591082" cy="18929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D8B5E199-9A87-429E-9812-E8A5F34F64D7}"/>
              </a:ext>
            </a:extLst>
          </p:cNvPr>
          <p:cNvCxnSpPr>
            <a:cxnSpLocks/>
            <a:stCxn id="26" idx="2"/>
            <a:endCxn id="23" idx="0"/>
          </p:cNvCxnSpPr>
          <p:nvPr/>
        </p:nvCxnSpPr>
        <p:spPr>
          <a:xfrm flipH="1">
            <a:off x="3727352" y="3475592"/>
            <a:ext cx="709221" cy="12546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3EF5DAE1-C319-4FEC-9A14-B1011B7FEBEB}"/>
              </a:ext>
            </a:extLst>
          </p:cNvPr>
          <p:cNvCxnSpPr>
            <a:cxnSpLocks/>
            <a:stCxn id="26" idx="2"/>
            <a:endCxn id="24" idx="0"/>
          </p:cNvCxnSpPr>
          <p:nvPr/>
        </p:nvCxnSpPr>
        <p:spPr>
          <a:xfrm>
            <a:off x="4436573" y="3475592"/>
            <a:ext cx="969152" cy="12495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Espace réservé du numéro de diapositive 12">
            <a:extLst>
              <a:ext uri="{FF2B5EF4-FFF2-40B4-BE49-F238E27FC236}">
                <a16:creationId xmlns:a16="http://schemas.microsoft.com/office/drawing/2014/main" id="{217A2AC6-A0A5-404D-BA37-197987951FF8}"/>
              </a:ext>
            </a:extLst>
          </p:cNvPr>
          <p:cNvSpPr>
            <a:spLocks noGrp="1"/>
          </p:cNvSpPr>
          <p:nvPr>
            <p:ph type="sldNum" sz="quarter" idx="12"/>
          </p:nvPr>
        </p:nvSpPr>
        <p:spPr/>
        <p:txBody>
          <a:bodyPr/>
          <a:lstStyle/>
          <a:p>
            <a:fld id="{D325CB3F-26C9-44D7-A7CB-40F86C5CE4B1}" type="slidenum">
              <a:rPr lang="en-US" smtClean="0"/>
              <a:t>9</a:t>
            </a:fld>
            <a:endParaRPr lang="en-US"/>
          </a:p>
        </p:txBody>
      </p:sp>
    </p:spTree>
    <p:extLst>
      <p:ext uri="{BB962C8B-B14F-4D97-AF65-F5344CB8AC3E}">
        <p14:creationId xmlns:p14="http://schemas.microsoft.com/office/powerpoint/2010/main" val="1379733653"/>
      </p:ext>
    </p:extLst>
  </p:cSld>
  <p:clrMapOvr>
    <a:masterClrMapping/>
  </p:clrMapOvr>
</p:sld>
</file>

<file path=ppt/theme/theme1.xml><?xml version="1.0" encoding="utf-8"?>
<a:theme xmlns:a="http://schemas.openxmlformats.org/drawingml/2006/main" name="Custom Design">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79479</TotalTime>
  <Words>2737</Words>
  <Application>Microsoft Office PowerPoint</Application>
  <PresentationFormat>Grand écran</PresentationFormat>
  <Paragraphs>385</Paragraphs>
  <Slides>34</Slides>
  <Notes>34</Notes>
  <HiddenSlides>0</HiddenSlides>
  <MMClips>0</MMClips>
  <ScaleCrop>false</ScaleCrop>
  <HeadingPairs>
    <vt:vector size="6" baseType="variant">
      <vt:variant>
        <vt:lpstr>Polices utilisées</vt:lpstr>
      </vt:variant>
      <vt:variant>
        <vt:i4>7</vt:i4>
      </vt:variant>
      <vt:variant>
        <vt:lpstr>Thème</vt:lpstr>
      </vt:variant>
      <vt:variant>
        <vt:i4>3</vt:i4>
      </vt:variant>
      <vt:variant>
        <vt:lpstr>Titres des diapositives</vt:lpstr>
      </vt:variant>
      <vt:variant>
        <vt:i4>34</vt:i4>
      </vt:variant>
    </vt:vector>
  </HeadingPairs>
  <TitlesOfParts>
    <vt:vector size="44" baseType="lpstr">
      <vt:lpstr>-apple-system</vt:lpstr>
      <vt:lpstr>Arial</vt:lpstr>
      <vt:lpstr>Calibri</vt:lpstr>
      <vt:lpstr>Calibri Light</vt:lpstr>
      <vt:lpstr>Gill Sans</vt:lpstr>
      <vt:lpstr>Open Sans</vt:lpstr>
      <vt:lpstr>PT Sans</vt:lpstr>
      <vt:lpstr>Custom Design</vt:lpstr>
      <vt:lpstr>Showeet theme</vt:lpstr>
      <vt:lpstr>showeet</vt:lpstr>
      <vt:lpstr>Design patterns</vt:lpstr>
      <vt:lpstr>Welcome !</vt:lpstr>
      <vt:lpstr>Sommaire</vt:lpstr>
      <vt:lpstr>Quels problèmes résout-on ?</vt:lpstr>
      <vt:lpstr>Présentation PowerPoint</vt:lpstr>
      <vt:lpstr>Présentation PowerPoint</vt:lpstr>
      <vt:lpstr>Présentation PowerPoint</vt:lpstr>
      <vt:lpstr>Présentation PowerPoint</vt:lpstr>
      <vt:lpstr>Présentation PowerPoint</vt:lpstr>
      <vt:lpstr>Le principe de la fonctionnalité </vt:lpstr>
      <vt:lpstr>Nouvelles problématiques</vt:lpstr>
      <vt:lpstr>Ce n’est pas tout !</vt:lpstr>
      <vt:lpstr>Présentation PowerPoint</vt:lpstr>
      <vt:lpstr>Présentation du  pattern command</vt:lpstr>
      <vt:lpstr>Présentation PowerPoint</vt:lpstr>
      <vt:lpstr>Petite analogie</vt:lpstr>
      <vt:lpstr>Diagramme de classe générique </vt:lpstr>
      <vt:lpstr>Avantages et inconvénients du pattern Command</vt:lpstr>
      <vt:lpstr>Présentation du  pattern memento</vt:lpstr>
      <vt:lpstr>Présentation PowerPoint</vt:lpstr>
      <vt:lpstr>Petite analogie</vt:lpstr>
      <vt:lpstr>Présentation d’une  petite implémentation</vt:lpstr>
      <vt:lpstr>Avantages &amp;  désavantages</vt:lpstr>
      <vt:lpstr>Using a light background is always an option to be considered</vt:lpstr>
      <vt:lpstr>Relevant content displayed with 2 columns is also nice!</vt:lpstr>
      <vt:lpstr>1 image says more</vt:lpstr>
      <vt:lpstr>BIG</vt:lpstr>
      <vt:lpstr>Présentation PowerPoint</vt:lpstr>
      <vt:lpstr>Use infographics to transform your data into engaging visual content</vt:lpstr>
      <vt:lpstr>SmartArt graphics are very easy-to-use and so effective!</vt:lpstr>
      <vt:lpstr>Use simple and clear charts to make information easier to visualize</vt:lpstr>
      <vt:lpstr>Organize your relevant numbers and figures with tables</vt:lpstr>
      <vt:lpstr>Use uniform colors that really work with your template</vt:lpstr>
      <vt:lpstr>Merci pour votre écoute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BUBBLER - Creative PowerPoint Template</dc:title>
  <dc:creator>showeet.com</dc:creator>
  <dc:description>© Copyright Showeet.com</dc:description>
  <cp:lastModifiedBy>Aurélien Boudier</cp:lastModifiedBy>
  <cp:revision>71</cp:revision>
  <dcterms:created xsi:type="dcterms:W3CDTF">2011-05-09T14:18:21Z</dcterms:created>
  <dcterms:modified xsi:type="dcterms:W3CDTF">2021-02-08T19:43:27Z</dcterms:modified>
  <cp:category>Templates</cp:category>
</cp:coreProperties>
</file>