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0" r:id="rId1"/>
    <p:sldMasterId id="2147483868" r:id="rId2"/>
  </p:sldMasterIdLst>
  <p:notesMasterIdLst>
    <p:notesMasterId r:id="rId34"/>
  </p:notesMasterIdLst>
  <p:handoutMasterIdLst>
    <p:handoutMasterId r:id="rId35"/>
  </p:handoutMasterIdLst>
  <p:sldIdLst>
    <p:sldId id="788" r:id="rId3"/>
    <p:sldId id="790" r:id="rId4"/>
    <p:sldId id="793" r:id="rId5"/>
    <p:sldId id="795" r:id="rId6"/>
    <p:sldId id="799" r:id="rId7"/>
    <p:sldId id="789" r:id="rId8"/>
    <p:sldId id="791" r:id="rId9"/>
    <p:sldId id="792" r:id="rId10"/>
    <p:sldId id="794" r:id="rId11"/>
    <p:sldId id="796" r:id="rId12"/>
    <p:sldId id="797" r:id="rId13"/>
    <p:sldId id="798" r:id="rId14"/>
    <p:sldId id="800" r:id="rId15"/>
    <p:sldId id="801" r:id="rId16"/>
    <p:sldId id="802" r:id="rId17"/>
    <p:sldId id="803" r:id="rId18"/>
    <p:sldId id="804" r:id="rId19"/>
    <p:sldId id="805" r:id="rId20"/>
    <p:sldId id="806" r:id="rId21"/>
    <p:sldId id="807" r:id="rId22"/>
    <p:sldId id="808" r:id="rId23"/>
    <p:sldId id="809" r:id="rId24"/>
    <p:sldId id="810" r:id="rId25"/>
    <p:sldId id="811" r:id="rId26"/>
    <p:sldId id="812" r:id="rId27"/>
    <p:sldId id="813" r:id="rId28"/>
    <p:sldId id="814" r:id="rId29"/>
    <p:sldId id="815" r:id="rId30"/>
    <p:sldId id="816" r:id="rId31"/>
    <p:sldId id="817" r:id="rId32"/>
    <p:sldId id="7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Patterns" id="{421119B9-56D2-824C-B5CE-7F0E6A8113FC}">
          <p14:sldIdLst>
            <p14:sldId id="788"/>
            <p14:sldId id="790"/>
            <p14:sldId id="793"/>
            <p14:sldId id="795"/>
            <p14:sldId id="799"/>
            <p14:sldId id="789"/>
            <p14:sldId id="791"/>
            <p14:sldId id="792"/>
            <p14:sldId id="794"/>
            <p14:sldId id="796"/>
            <p14:sldId id="797"/>
            <p14:sldId id="798"/>
            <p14:sldId id="800"/>
            <p14:sldId id="801"/>
            <p14:sldId id="802"/>
            <p14:sldId id="803"/>
            <p14:sldId id="804"/>
            <p14:sldId id="805"/>
            <p14:sldId id="806"/>
            <p14:sldId id="807"/>
            <p14:sldId id="808"/>
            <p14:sldId id="809"/>
            <p14:sldId id="810"/>
            <p14:sldId id="811"/>
            <p14:sldId id="812"/>
            <p14:sldId id="813"/>
            <p14:sldId id="814"/>
            <p14:sldId id="815"/>
            <p14:sldId id="816"/>
            <p14:sldId id="817"/>
          </p14:sldIdLst>
        </p14:section>
        <p14:section name="Thanks" id="{DA1C711B-1490-492D-A9FC-5332F90F7D37}">
          <p14:sldIdLst>
            <p14:sldId id="7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A542"/>
    <a:srgbClr val="CC6315"/>
    <a:srgbClr val="78787A"/>
    <a:srgbClr val="FFEB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6" autoAdjust="0"/>
    <p:restoredTop sz="92903" autoAdjust="0"/>
  </p:normalViewPr>
  <p:slideViewPr>
    <p:cSldViewPr snapToGrid="0" snapToObjects="1">
      <p:cViewPr varScale="1">
        <p:scale>
          <a:sx n="99" d="100"/>
          <a:sy n="99" d="100"/>
        </p:scale>
        <p:origin x="84" y="57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57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37620-2A00-864A-995B-4E7906C7AF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F9FDC4-D027-B940-BB76-7FF4D3C7DC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BC17C6-02B3-AE43-9E08-A67A1BE095A9}" type="datetimeFigureOut">
              <a:rPr lang="en-GB" smtClean="0"/>
              <a:t>01/02/2021</a:t>
            </a:fld>
            <a:endParaRPr lang="en-GB"/>
          </a:p>
        </p:txBody>
      </p:sp>
      <p:sp>
        <p:nvSpPr>
          <p:cNvPr id="4" name="Footer Placeholder 3">
            <a:extLst>
              <a:ext uri="{FF2B5EF4-FFF2-40B4-BE49-F238E27FC236}">
                <a16:creationId xmlns:a16="http://schemas.microsoft.com/office/drawing/2014/main" id="{D1FF45EE-B432-394B-B140-7DBA8E7863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B484E32-9AE2-6244-9A09-B93A8D4138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FD1E7B-D27A-6648-94C5-159D85C3B106}" type="slidenum">
              <a:rPr lang="en-GB" smtClean="0"/>
              <a:t>‹N°›</a:t>
            </a:fld>
            <a:endParaRPr lang="en-GB"/>
          </a:p>
        </p:txBody>
      </p:sp>
    </p:spTree>
    <p:extLst>
      <p:ext uri="{BB962C8B-B14F-4D97-AF65-F5344CB8AC3E}">
        <p14:creationId xmlns:p14="http://schemas.microsoft.com/office/powerpoint/2010/main" val="180233742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5FC8-3CD7-E64B-90BF-F246F32DF2A1}" type="datetimeFigureOut">
              <a:rPr lang="en-GB" smtClean="0"/>
              <a:t>01/02/2021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18154-7734-3F40-80EB-A48166DB1DD3}" type="slidenum">
              <a:rPr lang="en-GB" smtClean="0"/>
              <a:t>‹N°›</a:t>
            </a:fld>
            <a:endParaRPr lang="en-GB"/>
          </a:p>
        </p:txBody>
      </p:sp>
    </p:spTree>
    <p:extLst>
      <p:ext uri="{BB962C8B-B14F-4D97-AF65-F5344CB8AC3E}">
        <p14:creationId xmlns:p14="http://schemas.microsoft.com/office/powerpoint/2010/main" val="61879336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B96487A4-BAE6-4E2C-B238-E94EE807415E}"/>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4330603-D72F-416E-BEAC-1E5D4260F0E3}"/>
              </a:ext>
            </a:extLst>
          </p:cNvPr>
          <p:cNvSpPr>
            <a:spLocks noGrp="1"/>
          </p:cNvSpPr>
          <p:nvPr>
            <p:ph type="body" sz="quarter" idx="3"/>
          </p:nvPr>
        </p:nvSpPr>
        <p:spPr/>
        <p:txBody>
          <a:bodyPr/>
          <a:lstStyle/>
          <a:p>
            <a:endParaRPr lang="fr-FR" dirty="0"/>
          </a:p>
        </p:txBody>
      </p:sp>
    </p:spTree>
    <p:extLst>
      <p:ext uri="{BB962C8B-B14F-4D97-AF65-F5344CB8AC3E}">
        <p14:creationId xmlns:p14="http://schemas.microsoft.com/office/powerpoint/2010/main" val="187845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F7109EBB-AEEA-4AA6-B2E0-0287CAF69208}"/>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E956740-093D-47E8-9808-26357EE6ACDA}"/>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41921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EAFD1D85-8DE6-49FB-A4A6-9FE6B84C77B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B1548338-1703-4F02-AE32-62C9897987BB}"/>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71518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A518F588-8BA3-4D85-B4E3-85264B8AB1BB}"/>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23E452B6-BA69-42E0-A6AA-BF69B4CEDBBE}"/>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098637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FA49D143-F324-4A39-9C0E-10EDA67E05F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72D8301F-02A5-41FD-AC72-7B35F9A087E6}"/>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444152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E2F69E97-178D-4589-AAA6-00EE4AECD402}"/>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20A55B7B-37C0-4E4B-879F-AE559C318253}"/>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429674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4A5AD316-35E9-4F6D-A00D-3E97CCA5DB96}"/>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5D37C0E7-9950-462D-935E-6DBB412D9083}"/>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114853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602A8417-98AD-4BCA-A86D-9224E2667435}"/>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15400B2A-CC48-4A98-B42C-A65A72B49CEB}"/>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110160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14316084-B379-48F1-B1CD-BBA15F5CEAE6}"/>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50E0A745-D693-4768-A949-B60A3D5B4527}"/>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3468803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87D0111E-310C-4A44-8BDE-654F05390F21}"/>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8979D7D8-AD10-4E27-AD4F-D9998CCA5F86}"/>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3213326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2F9D43A8-04FD-49FD-B6CA-331A4C30080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40E20207-37FD-464D-B821-040E0E29165A}"/>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96892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Espace réservé de l'en-tête 4">
            <a:extLst>
              <a:ext uri="{FF2B5EF4-FFF2-40B4-BE49-F238E27FC236}">
                <a16:creationId xmlns:a16="http://schemas.microsoft.com/office/drawing/2014/main" id="{B5AC8A5E-E509-4E12-97C6-AA18E7C5D049}"/>
              </a:ext>
            </a:extLst>
          </p:cNvPr>
          <p:cNvSpPr>
            <a:spLocks noGrp="1"/>
          </p:cNvSpPr>
          <p:nvPr>
            <p:ph type="hdr" sz="quarter"/>
          </p:nvPr>
        </p:nvSpPr>
        <p:spPr/>
        <p:txBody>
          <a:bodyPr/>
          <a:lstStyle/>
          <a:p>
            <a:endParaRPr lang="en-GB"/>
          </a:p>
        </p:txBody>
      </p:sp>
    </p:spTree>
    <p:extLst>
      <p:ext uri="{BB962C8B-B14F-4D97-AF65-F5344CB8AC3E}">
        <p14:creationId xmlns:p14="http://schemas.microsoft.com/office/powerpoint/2010/main" val="793023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52DD9885-F5D6-4F1D-86BE-B4015BF28822}"/>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671DF0C5-720A-4ED8-9E32-242E36E29B68}"/>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484366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DCB25680-E568-4D8A-82D9-CBFE12B524AD}"/>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3DF2BCF-5E8C-46D9-9B9C-ABC8D2D326D3}"/>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74002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7B6F99ED-A11C-4924-8E75-7807A0ED021B}"/>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78DE403C-A2BF-41F4-BFAC-294A5B4677D9}"/>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808361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9030E6A5-21B9-4828-AACE-B964BAB62089}"/>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F2232DAE-E1C2-489F-B788-DBE289BF7B8E}"/>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718811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83AE223E-CB2D-4EA9-8356-69E65152651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76699C07-6B81-4374-8133-1EA3000A0FE1}"/>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050866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BB69E3FE-BBF1-46A8-8D66-B3F0C8C45252}"/>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C70EF9E-289D-4261-9E9C-27BC4F8A4EA2}"/>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33065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4D3BF666-9428-431A-B5B7-CDBF84CDD83B}"/>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DA93D122-000C-482F-B005-62DD077D73E3}"/>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95839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51C6F9DC-C4D2-4D87-A3DA-57144F7B072C}"/>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8CE41756-AC77-469A-A359-C774723AA5AD}"/>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359747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CBD663AE-CE34-401B-8011-A7972E1C90CB}"/>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DEF98DD-D30C-4A2D-A5D2-3AF618097499}"/>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520334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EE8EF5D2-0EB1-452C-8896-375498FF26AF}"/>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5227244B-24AB-46DF-BCCF-C981B0328F81}"/>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489377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6732C887-B1FA-465F-A0A6-2DFD17A4FF85}"/>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0D73CEF0-3F55-4C1D-9D45-2AE2179DEF9E}"/>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325057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C706FFD7-39A6-44D7-B374-A1A0F06862B8}"/>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4BF34720-40BA-4F4F-8FE1-4A11F92D3010}"/>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3323083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5" name="Espace réservé de l'en-tête 4">
            <a:extLst>
              <a:ext uri="{FF2B5EF4-FFF2-40B4-BE49-F238E27FC236}">
                <a16:creationId xmlns:a16="http://schemas.microsoft.com/office/drawing/2014/main" id="{A39AA78F-2655-441D-97F1-E8AE095464E1}"/>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9DE4D5C2-357B-4F7F-BAB0-3194292D531E}"/>
              </a:ext>
            </a:extLst>
          </p:cNvPr>
          <p:cNvSpPr>
            <a:spLocks noGrp="1"/>
          </p:cNvSpPr>
          <p:nvPr>
            <p:ph type="body" sz="quarter" idx="3"/>
          </p:nvPr>
        </p:nvSpPr>
        <p:spPr/>
        <p:txBody>
          <a:bodyPr/>
          <a:lstStyle/>
          <a:p>
            <a:endParaRPr lang="fr-FR" dirty="0"/>
          </a:p>
        </p:txBody>
      </p:sp>
    </p:spTree>
    <p:extLst>
      <p:ext uri="{BB962C8B-B14F-4D97-AF65-F5344CB8AC3E}">
        <p14:creationId xmlns:p14="http://schemas.microsoft.com/office/powerpoint/2010/main" val="291966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B26973A3-68BD-4A3C-B3D9-C831BBD7A0A0}"/>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ADB48DB-BA54-4E17-9F16-9077665B03E6}"/>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30200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Espace réservé de l'en-tête 4">
            <a:extLst>
              <a:ext uri="{FF2B5EF4-FFF2-40B4-BE49-F238E27FC236}">
                <a16:creationId xmlns:a16="http://schemas.microsoft.com/office/drawing/2014/main" id="{4146FD46-2528-4A46-A892-516A77C1107F}"/>
              </a:ext>
            </a:extLst>
          </p:cNvPr>
          <p:cNvSpPr>
            <a:spLocks noGrp="1"/>
          </p:cNvSpPr>
          <p:nvPr>
            <p:ph type="hdr" sz="quarter"/>
          </p:nvPr>
        </p:nvSpPr>
        <p:spPr/>
        <p:txBody>
          <a:bodyPr/>
          <a:lstStyle/>
          <a:p>
            <a:endParaRPr lang="en-GB"/>
          </a:p>
        </p:txBody>
      </p:sp>
    </p:spTree>
    <p:extLst>
      <p:ext uri="{BB962C8B-B14F-4D97-AF65-F5344CB8AC3E}">
        <p14:creationId xmlns:p14="http://schemas.microsoft.com/office/powerpoint/2010/main" val="236181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39313535-5E3D-458F-9642-CEECBFF54CB0}"/>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3872F3EC-B6E3-4613-B56D-839ED804F758}"/>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227622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5A9D67B7-4688-4A5A-B440-C6254B0A5252}"/>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0CA2BD62-8E0B-4C62-A7E3-1B0C5C73BC62}"/>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70156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969F3746-17DE-4BC1-BD39-87DF229DA78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907D184D-D102-48FA-ACDC-2E1B4742FBC4}"/>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4623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FAAADC83-827D-4949-8EA6-F66A8A97C860}"/>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3C828EF0-E971-4F3F-A6CF-3830F833508E}"/>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68751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8D67A54-C093-984E-89B4-21B43E3D1CE6}"/>
              </a:ext>
            </a:extLst>
          </p:cNvPr>
          <p:cNvSpPr>
            <a:spLocks noGrp="1"/>
          </p:cNvSpPr>
          <p:nvPr>
            <p:ph type="pic" sz="quarter" idx="13"/>
          </p:nvPr>
        </p:nvSpPr>
        <p:spPr>
          <a:xfrm>
            <a:off x="1693" y="0"/>
            <a:ext cx="12188402" cy="5740400"/>
          </a:xfrm>
          <a:custGeom>
            <a:avLst/>
            <a:gdLst>
              <a:gd name="connsiteX0" fmla="*/ 0 w 12188402"/>
              <a:gd name="connsiteY0" fmla="*/ 0 h 5740400"/>
              <a:gd name="connsiteX1" fmla="*/ 12188402 w 12188402"/>
              <a:gd name="connsiteY1" fmla="*/ 0 h 5740400"/>
              <a:gd name="connsiteX2" fmla="*/ 12188402 w 12188402"/>
              <a:gd name="connsiteY2" fmla="*/ 5077042 h 5740400"/>
              <a:gd name="connsiteX3" fmla="*/ 10512200 w 12188402"/>
              <a:gd name="connsiteY3" fmla="*/ 5710867 h 5740400"/>
              <a:gd name="connsiteX4" fmla="*/ 10362197 w 12188402"/>
              <a:gd name="connsiteY4" fmla="*/ 5740400 h 5740400"/>
              <a:gd name="connsiteX5" fmla="*/ 8893657 w 12188402"/>
              <a:gd name="connsiteY5" fmla="*/ 5740400 h 5740400"/>
              <a:gd name="connsiteX6" fmla="*/ 8767667 w 12188402"/>
              <a:gd name="connsiteY6" fmla="*/ 5705440 h 5740400"/>
              <a:gd name="connsiteX7" fmla="*/ 5611395 w 12188402"/>
              <a:gd name="connsiteY7" fmla="*/ 3759757 h 5740400"/>
              <a:gd name="connsiteX8" fmla="*/ 4627722 w 12188402"/>
              <a:gd name="connsiteY8" fmla="*/ 3428429 h 5740400"/>
              <a:gd name="connsiteX9" fmla="*/ 4034583 w 12188402"/>
              <a:gd name="connsiteY9" fmla="*/ 3487387 h 5740400"/>
              <a:gd name="connsiteX10" fmla="*/ 1459426 w 12188402"/>
              <a:gd name="connsiteY10" fmla="*/ 4324703 h 5740400"/>
              <a:gd name="connsiteX11" fmla="*/ 0 w 12188402"/>
              <a:gd name="connsiteY11" fmla="*/ 3766677 h 574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8402" h="5740400">
                <a:moveTo>
                  <a:pt x="0" y="0"/>
                </a:moveTo>
                <a:lnTo>
                  <a:pt x="12188402" y="0"/>
                </a:lnTo>
                <a:lnTo>
                  <a:pt x="12188402" y="5077042"/>
                </a:lnTo>
                <a:cubicBezTo>
                  <a:pt x="12188402" y="5077042"/>
                  <a:pt x="11441512" y="5503288"/>
                  <a:pt x="10512200" y="5710867"/>
                </a:cubicBezTo>
                <a:lnTo>
                  <a:pt x="10362197" y="5740400"/>
                </a:lnTo>
                <a:lnTo>
                  <a:pt x="8893657" y="5740400"/>
                </a:lnTo>
                <a:lnTo>
                  <a:pt x="8767667" y="5705440"/>
                </a:lnTo>
                <a:cubicBezTo>
                  <a:pt x="7376864" y="5284244"/>
                  <a:pt x="5611395" y="3759757"/>
                  <a:pt x="5611395" y="3759757"/>
                </a:cubicBezTo>
                <a:lnTo>
                  <a:pt x="4627722" y="3428429"/>
                </a:lnTo>
                <a:lnTo>
                  <a:pt x="4034583" y="3487387"/>
                </a:lnTo>
                <a:cubicBezTo>
                  <a:pt x="4034583" y="3487387"/>
                  <a:pt x="2344901" y="4338820"/>
                  <a:pt x="1459426" y="4324703"/>
                </a:cubicBezTo>
                <a:cubicBezTo>
                  <a:pt x="572822" y="4310310"/>
                  <a:pt x="0" y="3766677"/>
                  <a:pt x="0" y="3766677"/>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58D64917-7E4E-6645-A934-D76B1C7D3A38}"/>
              </a:ext>
            </a:extLst>
          </p:cNvPr>
          <p:cNvSpPr>
            <a:spLocks noGrp="1"/>
          </p:cNvSpPr>
          <p:nvPr userDrawn="1">
            <p:ph type="ctrTitle"/>
          </p:nvPr>
        </p:nvSpPr>
        <p:spPr>
          <a:xfrm>
            <a:off x="478971" y="4678997"/>
            <a:ext cx="6003109" cy="1827165"/>
          </a:xfrm>
        </p:spPr>
        <p:txBody>
          <a:bodyPr anchor="ctr"/>
          <a:lstStyle>
            <a:lvl1pPr algn="ctr">
              <a:defRPr sz="4000" cap="all" baseline="0"/>
            </a:lvl1pPr>
          </a:lstStyle>
          <a:p>
            <a:r>
              <a:rPr lang="fr-FR"/>
              <a:t>Modifiez le style du titre</a:t>
            </a:r>
            <a:endParaRPr lang="fr-FR" dirty="0"/>
          </a:p>
        </p:txBody>
      </p:sp>
    </p:spTree>
    <p:extLst>
      <p:ext uri="{BB962C8B-B14F-4D97-AF65-F5344CB8AC3E}">
        <p14:creationId xmlns:p14="http://schemas.microsoft.com/office/powerpoint/2010/main" val="40509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29B09C9-A85C-A642-A3AB-303FC454D4A4}"/>
              </a:ext>
            </a:extLst>
          </p:cNvPr>
          <p:cNvSpPr>
            <a:spLocks noGrp="1"/>
          </p:cNvSpPr>
          <p:nvPr>
            <p:ph type="pic" sz="quarter" idx="13"/>
          </p:nvPr>
        </p:nvSpPr>
        <p:spPr>
          <a:xfrm>
            <a:off x="6746239" y="0"/>
            <a:ext cx="4749069" cy="3429000"/>
          </a:xfrm>
          <a:custGeom>
            <a:avLst/>
            <a:gdLst>
              <a:gd name="connsiteX0" fmla="*/ 147645 w 4749069"/>
              <a:gd name="connsiteY0" fmla="*/ 998 h 3429000"/>
              <a:gd name="connsiteX1" fmla="*/ 4237153 w 4749069"/>
              <a:gd name="connsiteY1" fmla="*/ 998 h 3429000"/>
              <a:gd name="connsiteX2" fmla="*/ 4237153 w 4749069"/>
              <a:gd name="connsiteY2" fmla="*/ 406200 h 3429000"/>
              <a:gd name="connsiteX3" fmla="*/ 4746129 w 4749069"/>
              <a:gd name="connsiteY3" fmla="*/ 2670408 h 3429000"/>
              <a:gd name="connsiteX4" fmla="*/ 4385631 w 4749069"/>
              <a:gd name="connsiteY4" fmla="*/ 3416964 h 3429000"/>
              <a:gd name="connsiteX5" fmla="*/ 4365751 w 4749069"/>
              <a:gd name="connsiteY5" fmla="*/ 3429000 h 3429000"/>
              <a:gd name="connsiteX6" fmla="*/ 3548252 w 4749069"/>
              <a:gd name="connsiteY6" fmla="*/ 3429000 h 3429000"/>
              <a:gd name="connsiteX7" fmla="*/ 2403933 w 4749069"/>
              <a:gd name="connsiteY7" fmla="*/ 2999593 h 3429000"/>
              <a:gd name="connsiteX8" fmla="*/ 657091 w 4749069"/>
              <a:gd name="connsiteY8" fmla="*/ 2913097 h 3429000"/>
              <a:gd name="connsiteX9" fmla="*/ 124763 w 4749069"/>
              <a:gd name="connsiteY9" fmla="*/ 2708832 h 3429000"/>
              <a:gd name="connsiteX10" fmla="*/ 0 w 4749069"/>
              <a:gd name="connsiteY10" fmla="*/ 2450995 h 3429000"/>
              <a:gd name="connsiteX11" fmla="*/ 0 w 4749069"/>
              <a:gd name="connsiteY11" fmla="*/ 1933575 h 3429000"/>
              <a:gd name="connsiteX12" fmla="*/ 304322 w 4749069"/>
              <a:gd name="connsiteY12" fmla="*/ 1031635 h 3429000"/>
              <a:gd name="connsiteX13" fmla="*/ 351479 w 4749069"/>
              <a:gd name="connsiteY13" fmla="*/ 467080 h 3429000"/>
              <a:gd name="connsiteX14" fmla="*/ 147208 w 4749069"/>
              <a:gd name="connsiteY14" fmla="*/ 0 h 3429000"/>
              <a:gd name="connsiteX15" fmla="*/ 147645 w 4749069"/>
              <a:gd name="connsiteY15" fmla="*/ 998 h 3429000"/>
              <a:gd name="connsiteX16" fmla="*/ 147208 w 4749069"/>
              <a:gd name="connsiteY16" fmla="*/ 998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49069" h="3429000">
                <a:moveTo>
                  <a:pt x="147645" y="998"/>
                </a:moveTo>
                <a:lnTo>
                  <a:pt x="4237153" y="998"/>
                </a:lnTo>
                <a:lnTo>
                  <a:pt x="4237153" y="406200"/>
                </a:lnTo>
                <a:cubicBezTo>
                  <a:pt x="4237153" y="406200"/>
                  <a:pt x="4794193" y="1747891"/>
                  <a:pt x="4746129" y="2670408"/>
                </a:cubicBezTo>
                <a:cubicBezTo>
                  <a:pt x="4725498" y="3074009"/>
                  <a:pt x="4562488" y="3295495"/>
                  <a:pt x="4385631" y="3416964"/>
                </a:cubicBezTo>
                <a:lnTo>
                  <a:pt x="4365751" y="3429000"/>
                </a:lnTo>
                <a:lnTo>
                  <a:pt x="3548252" y="3429000"/>
                </a:lnTo>
                <a:lnTo>
                  <a:pt x="2403933" y="2999593"/>
                </a:lnTo>
                <a:lnTo>
                  <a:pt x="657091" y="2913097"/>
                </a:lnTo>
                <a:lnTo>
                  <a:pt x="124763" y="2708832"/>
                </a:lnTo>
                <a:lnTo>
                  <a:pt x="0" y="2450995"/>
                </a:lnTo>
                <a:lnTo>
                  <a:pt x="0" y="1933575"/>
                </a:lnTo>
                <a:lnTo>
                  <a:pt x="304322" y="1031635"/>
                </a:lnTo>
                <a:lnTo>
                  <a:pt x="351479" y="467080"/>
                </a:lnTo>
                <a:close/>
                <a:moveTo>
                  <a:pt x="147208" y="0"/>
                </a:moveTo>
                <a:lnTo>
                  <a:pt x="147645" y="998"/>
                </a:lnTo>
                <a:lnTo>
                  <a:pt x="147208" y="998"/>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D5AF08BA-86DE-FD47-A932-058B85CE1441}"/>
              </a:ext>
            </a:extLst>
          </p:cNvPr>
          <p:cNvSpPr>
            <a:spLocks noGrp="1"/>
          </p:cNvSpPr>
          <p:nvPr>
            <p:ph type="title"/>
          </p:nvPr>
        </p:nvSpPr>
        <p:spPr>
          <a:xfrm>
            <a:off x="838200" y="365125"/>
            <a:ext cx="544068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9FB35468-9D66-534A-9D1B-3B5C5C1C56C5}"/>
              </a:ext>
            </a:extLst>
          </p:cNvPr>
          <p:cNvSpPr>
            <a:spLocks noGrp="1"/>
          </p:cNvSpPr>
          <p:nvPr>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4" name="Content Placeholder 2">
            <a:extLst>
              <a:ext uri="{FF2B5EF4-FFF2-40B4-BE49-F238E27FC236}">
                <a16:creationId xmlns:a16="http://schemas.microsoft.com/office/drawing/2014/main" id="{3A7722D8-D63C-A74B-824A-69AA874C3E7E}"/>
              </a:ext>
            </a:extLst>
          </p:cNvPr>
          <p:cNvSpPr>
            <a:spLocks noGrp="1"/>
          </p:cNvSpPr>
          <p:nvPr>
            <p:ph idx="14"/>
          </p:nvPr>
        </p:nvSpPr>
        <p:spPr>
          <a:xfrm>
            <a:off x="6510018" y="4013199"/>
            <a:ext cx="4838701" cy="21637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81990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DC287C2-06F4-3445-AF12-AA40C2CAF3CD}"/>
              </a:ext>
            </a:extLst>
          </p:cNvPr>
          <p:cNvSpPr>
            <a:spLocks noGrp="1"/>
          </p:cNvSpPr>
          <p:nvPr>
            <p:ph type="pic" sz="quarter" idx="13"/>
          </p:nvPr>
        </p:nvSpPr>
        <p:spPr>
          <a:xfrm>
            <a:off x="1" y="0"/>
            <a:ext cx="6181601" cy="6858000"/>
          </a:xfrm>
          <a:custGeom>
            <a:avLst/>
            <a:gdLst>
              <a:gd name="connsiteX0" fmla="*/ 0 w 6181601"/>
              <a:gd name="connsiteY0" fmla="*/ 0 h 6858000"/>
              <a:gd name="connsiteX1" fmla="*/ 3905695 w 6181601"/>
              <a:gd name="connsiteY1" fmla="*/ 0 h 6858000"/>
              <a:gd name="connsiteX2" fmla="*/ 6073528 w 6181601"/>
              <a:gd name="connsiteY2" fmla="*/ 2935288 h 6858000"/>
              <a:gd name="connsiteX3" fmla="*/ 6181601 w 6181601"/>
              <a:gd name="connsiteY3" fmla="*/ 3391258 h 6858000"/>
              <a:gd name="connsiteX4" fmla="*/ 6181601 w 6181601"/>
              <a:gd name="connsiteY4" fmla="*/ 3978653 h 6858000"/>
              <a:gd name="connsiteX5" fmla="*/ 6045984 w 6181601"/>
              <a:gd name="connsiteY5" fmla="*/ 4390390 h 6858000"/>
              <a:gd name="connsiteX6" fmla="*/ 5884781 w 6181601"/>
              <a:gd name="connsiteY6" fmla="*/ 4712018 h 6858000"/>
              <a:gd name="connsiteX7" fmla="*/ 5405811 w 6181601"/>
              <a:gd name="connsiteY7" fmla="*/ 5281613 h 6858000"/>
              <a:gd name="connsiteX8" fmla="*/ 5150959 w 6181601"/>
              <a:gd name="connsiteY8" fmla="*/ 5545138 h 6858000"/>
              <a:gd name="connsiteX9" fmla="*/ 3801608 w 6181601"/>
              <a:gd name="connsiteY9" fmla="*/ 6858000 h 6858000"/>
              <a:gd name="connsiteX10" fmla="*/ 0 w 6181601"/>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81601" h="6858000">
                <a:moveTo>
                  <a:pt x="0" y="0"/>
                </a:moveTo>
                <a:lnTo>
                  <a:pt x="3905695" y="0"/>
                </a:lnTo>
                <a:lnTo>
                  <a:pt x="6073528" y="2935288"/>
                </a:lnTo>
                <a:lnTo>
                  <a:pt x="6181601" y="3391258"/>
                </a:lnTo>
                <a:lnTo>
                  <a:pt x="6181601" y="3978653"/>
                </a:lnTo>
                <a:lnTo>
                  <a:pt x="6045984" y="4390390"/>
                </a:lnTo>
                <a:lnTo>
                  <a:pt x="5884781" y="4712018"/>
                </a:lnTo>
                <a:lnTo>
                  <a:pt x="5405811" y="5281613"/>
                </a:lnTo>
                <a:lnTo>
                  <a:pt x="5150959" y="5545138"/>
                </a:lnTo>
                <a:lnTo>
                  <a:pt x="3801608"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EF8A458F-177A-434A-AACD-69398E59A758}"/>
              </a:ext>
            </a:extLst>
          </p:cNvPr>
          <p:cNvSpPr>
            <a:spLocks noGrp="1"/>
          </p:cNvSpPr>
          <p:nvPr>
            <p:ph type="title"/>
          </p:nvPr>
        </p:nvSpPr>
        <p:spPr>
          <a:xfrm>
            <a:off x="5648960" y="365125"/>
            <a:ext cx="5704839"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127BFCF9-6754-5948-B9F2-B0A6C6F3E500}"/>
              </a:ext>
            </a:extLst>
          </p:cNvPr>
          <p:cNvSpPr>
            <a:spLocks noGrp="1"/>
          </p:cNvSpPr>
          <p:nvPr>
            <p:ph idx="1"/>
          </p:nvPr>
        </p:nvSpPr>
        <p:spPr>
          <a:xfrm>
            <a:off x="6556548" y="1825625"/>
            <a:ext cx="4797251"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2368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74ED8EB-86D0-B748-B3BE-2FB2FA505B50}"/>
              </a:ext>
            </a:extLst>
          </p:cNvPr>
          <p:cNvSpPr>
            <a:spLocks noGrp="1"/>
          </p:cNvSpPr>
          <p:nvPr>
            <p:ph type="pic" sz="quarter" idx="13"/>
          </p:nvPr>
        </p:nvSpPr>
        <p:spPr>
          <a:xfrm>
            <a:off x="1" y="2"/>
            <a:ext cx="8093315" cy="3992879"/>
          </a:xfrm>
          <a:custGeom>
            <a:avLst/>
            <a:gdLst>
              <a:gd name="connsiteX0" fmla="*/ 0 w 8093315"/>
              <a:gd name="connsiteY0" fmla="*/ 0 h 3992879"/>
              <a:gd name="connsiteX1" fmla="*/ 8093315 w 8093315"/>
              <a:gd name="connsiteY1" fmla="*/ 0 h 3992879"/>
              <a:gd name="connsiteX2" fmla="*/ 6750424 w 8093315"/>
              <a:gd name="connsiteY2" fmla="*/ 1147058 h 3992879"/>
              <a:gd name="connsiteX3" fmla="*/ 3621384 w 8093315"/>
              <a:gd name="connsiteY3" fmla="*/ 1834944 h 3992879"/>
              <a:gd name="connsiteX4" fmla="*/ 2649437 w 8093315"/>
              <a:gd name="connsiteY4" fmla="*/ 2358326 h 3992879"/>
              <a:gd name="connsiteX5" fmla="*/ 1865959 w 8093315"/>
              <a:gd name="connsiteY5" fmla="*/ 3198494 h 3992879"/>
              <a:gd name="connsiteX6" fmla="*/ 1272449 w 8093315"/>
              <a:gd name="connsiteY6" fmla="*/ 3745737 h 3992879"/>
              <a:gd name="connsiteX7" fmla="*/ 564854 w 8093315"/>
              <a:gd name="connsiteY7" fmla="*/ 3992879 h 3992879"/>
              <a:gd name="connsiteX8" fmla="*/ 0 w 8093315"/>
              <a:gd name="connsiteY8" fmla="*/ 3992879 h 399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3315" h="3992879">
                <a:moveTo>
                  <a:pt x="0" y="0"/>
                </a:moveTo>
                <a:lnTo>
                  <a:pt x="8093315" y="0"/>
                </a:lnTo>
                <a:cubicBezTo>
                  <a:pt x="8093315" y="0"/>
                  <a:pt x="7519289" y="711746"/>
                  <a:pt x="6750424" y="1147058"/>
                </a:cubicBezTo>
                <a:cubicBezTo>
                  <a:pt x="5980810" y="1582176"/>
                  <a:pt x="3621384" y="1834944"/>
                  <a:pt x="3621384" y="1834944"/>
                </a:cubicBezTo>
                <a:lnTo>
                  <a:pt x="2649437" y="2358326"/>
                </a:lnTo>
                <a:lnTo>
                  <a:pt x="1865959" y="3198494"/>
                </a:lnTo>
                <a:lnTo>
                  <a:pt x="1272449" y="3745737"/>
                </a:lnTo>
                <a:lnTo>
                  <a:pt x="564854" y="3992879"/>
                </a:lnTo>
                <a:lnTo>
                  <a:pt x="0" y="3992879"/>
                </a:lnTo>
                <a:close/>
              </a:path>
            </a:pathLst>
          </a:custGeom>
          <a:solidFill>
            <a:schemeClr val="tx1">
              <a:lumMod val="65000"/>
              <a:lumOff val="35000"/>
            </a:schemeClr>
          </a:solidFill>
        </p:spPr>
        <p:txBody>
          <a:bodyPr wrap="square" anchor="ctr">
            <a:noAutofit/>
          </a:bodyPr>
          <a:lstStyle>
            <a:lvl1pPr algn="l">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7C8D23BF-72FC-F044-95CC-3D438D3D34EB}"/>
              </a:ext>
            </a:extLst>
          </p:cNvPr>
          <p:cNvSpPr>
            <a:spLocks noGrp="1"/>
          </p:cNvSpPr>
          <p:nvPr>
            <p:ph type="title"/>
          </p:nvPr>
        </p:nvSpPr>
        <p:spPr>
          <a:xfrm>
            <a:off x="7477760" y="365125"/>
            <a:ext cx="3876040" cy="2235835"/>
          </a:xfrm>
        </p:spPr>
        <p:txBody>
          <a:bodyPr/>
          <a:lstStyle>
            <a:lvl1pPr algn="ctr">
              <a:defRPr/>
            </a:lvl1pPr>
          </a:lstStyle>
          <a:p>
            <a:r>
              <a:rPr lang="fr-FR"/>
              <a:t>Modifiez le style du titre</a:t>
            </a:r>
            <a:endParaRPr lang="fr-FR" dirty="0"/>
          </a:p>
        </p:txBody>
      </p:sp>
      <p:sp>
        <p:nvSpPr>
          <p:cNvPr id="13" name="Content Placeholder 2">
            <a:extLst>
              <a:ext uri="{FF2B5EF4-FFF2-40B4-BE49-F238E27FC236}">
                <a16:creationId xmlns:a16="http://schemas.microsoft.com/office/drawing/2014/main" id="{671061B1-82A9-A247-A86D-F4E5809EF76A}"/>
              </a:ext>
            </a:extLst>
          </p:cNvPr>
          <p:cNvSpPr>
            <a:spLocks noGrp="1"/>
          </p:cNvSpPr>
          <p:nvPr>
            <p:ph idx="1"/>
          </p:nvPr>
        </p:nvSpPr>
        <p:spPr>
          <a:xfrm>
            <a:off x="2519680" y="2783840"/>
            <a:ext cx="8834120" cy="33931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Tree>
    <p:extLst>
      <p:ext uri="{BB962C8B-B14F-4D97-AF65-F5344CB8AC3E}">
        <p14:creationId xmlns:p14="http://schemas.microsoft.com/office/powerpoint/2010/main" val="3861576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429A9CF-45C9-BA40-81DC-3913F3EEA88E}"/>
              </a:ext>
            </a:extLst>
          </p:cNvPr>
          <p:cNvSpPr>
            <a:spLocks noGrp="1"/>
          </p:cNvSpPr>
          <p:nvPr>
            <p:ph type="pic" sz="quarter" idx="13"/>
          </p:nvPr>
        </p:nvSpPr>
        <p:spPr>
          <a:xfrm>
            <a:off x="5757520" y="1362219"/>
            <a:ext cx="6426160" cy="5495781"/>
          </a:xfrm>
          <a:custGeom>
            <a:avLst/>
            <a:gdLst>
              <a:gd name="connsiteX0" fmla="*/ 4820716 w 6426160"/>
              <a:gd name="connsiteY0" fmla="*/ 2333 h 5495781"/>
              <a:gd name="connsiteX1" fmla="*/ 6426160 w 6426160"/>
              <a:gd name="connsiteY1" fmla="*/ 776559 h 5495781"/>
              <a:gd name="connsiteX2" fmla="*/ 6426160 w 6426160"/>
              <a:gd name="connsiteY2" fmla="*/ 5495781 h 5495781"/>
              <a:gd name="connsiteX3" fmla="*/ 0 w 6426160"/>
              <a:gd name="connsiteY3" fmla="*/ 5495781 h 5495781"/>
              <a:gd name="connsiteX4" fmla="*/ 1516693 w 6426160"/>
              <a:gd name="connsiteY4" fmla="*/ 3540019 h 5495781"/>
              <a:gd name="connsiteX5" fmla="*/ 3526058 w 6426160"/>
              <a:gd name="connsiteY5" fmla="*/ 1830942 h 5495781"/>
              <a:gd name="connsiteX6" fmla="*/ 4411440 w 6426160"/>
              <a:gd name="connsiteY6" fmla="*/ 83211 h 5495781"/>
              <a:gd name="connsiteX7" fmla="*/ 4820716 w 6426160"/>
              <a:gd name="connsiteY7" fmla="*/ 2333 h 549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6160" h="5495781">
                <a:moveTo>
                  <a:pt x="4820716" y="2333"/>
                </a:moveTo>
                <a:cubicBezTo>
                  <a:pt x="5744189" y="-49405"/>
                  <a:pt x="6426160" y="776559"/>
                  <a:pt x="6426160" y="776559"/>
                </a:cubicBezTo>
                <a:lnTo>
                  <a:pt x="6426160" y="5495781"/>
                </a:lnTo>
                <a:lnTo>
                  <a:pt x="0" y="5495781"/>
                </a:lnTo>
                <a:cubicBezTo>
                  <a:pt x="0" y="5495781"/>
                  <a:pt x="0" y="4110427"/>
                  <a:pt x="1516693" y="3540019"/>
                </a:cubicBezTo>
                <a:cubicBezTo>
                  <a:pt x="3033386" y="2969611"/>
                  <a:pt x="3487084" y="2331022"/>
                  <a:pt x="3526058" y="1830942"/>
                </a:cubicBezTo>
                <a:cubicBezTo>
                  <a:pt x="3565031" y="1331130"/>
                  <a:pt x="3287754" y="468672"/>
                  <a:pt x="4411440" y="83211"/>
                </a:cubicBezTo>
                <a:cubicBezTo>
                  <a:pt x="4551938" y="35028"/>
                  <a:pt x="4688791" y="9724"/>
                  <a:pt x="4820716" y="2333"/>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B0EE083E-AB0F-AC4C-8175-B14E77674616}"/>
              </a:ext>
            </a:extLst>
          </p:cNvPr>
          <p:cNvSpPr>
            <a:spLocks noGrp="1"/>
          </p:cNvSpPr>
          <p:nvPr>
            <p:ph type="title"/>
          </p:nvPr>
        </p:nvSpPr>
        <p:spPr>
          <a:xfrm>
            <a:off x="838200" y="365126"/>
            <a:ext cx="8671560" cy="997094"/>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C9C45E6F-A3B4-7A4B-A988-2A65F8326291}"/>
              </a:ext>
            </a:extLst>
          </p:cNvPr>
          <p:cNvSpPr>
            <a:spLocks noGrp="1"/>
          </p:cNvSpPr>
          <p:nvPr>
            <p:ph idx="1"/>
          </p:nvPr>
        </p:nvSpPr>
        <p:spPr>
          <a:xfrm>
            <a:off x="838200" y="1572295"/>
            <a:ext cx="7772400" cy="460466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2239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315F29D-854A-3F4E-8D3B-F846A9F31CE4}"/>
              </a:ext>
            </a:extLst>
          </p:cNvPr>
          <p:cNvSpPr>
            <a:spLocks noGrp="1"/>
          </p:cNvSpPr>
          <p:nvPr>
            <p:ph type="pic" sz="quarter" idx="13"/>
          </p:nvPr>
        </p:nvSpPr>
        <p:spPr>
          <a:xfrm>
            <a:off x="0" y="1"/>
            <a:ext cx="4175892" cy="6856082"/>
          </a:xfrm>
          <a:custGeom>
            <a:avLst/>
            <a:gdLst>
              <a:gd name="connsiteX0" fmla="*/ 0 w 4175892"/>
              <a:gd name="connsiteY0" fmla="*/ 0 h 6856082"/>
              <a:gd name="connsiteX1" fmla="*/ 3888606 w 4175892"/>
              <a:gd name="connsiteY1" fmla="*/ 0 h 6856082"/>
              <a:gd name="connsiteX2" fmla="*/ 4175892 w 4175892"/>
              <a:gd name="connsiteY2" fmla="*/ 1251553 h 6856082"/>
              <a:gd name="connsiteX3" fmla="*/ 3005676 w 4175892"/>
              <a:gd name="connsiteY3" fmla="*/ 2452319 h 6856082"/>
              <a:gd name="connsiteX4" fmla="*/ 3030615 w 4175892"/>
              <a:gd name="connsiteY4" fmla="*/ 3771797 h 6856082"/>
              <a:gd name="connsiteX5" fmla="*/ 1596312 w 4175892"/>
              <a:gd name="connsiteY5" fmla="*/ 5503911 h 6856082"/>
              <a:gd name="connsiteX6" fmla="*/ 1670937 w 4175892"/>
              <a:gd name="connsiteY6" fmla="*/ 6856082 h 6856082"/>
              <a:gd name="connsiteX7" fmla="*/ 0 w 4175892"/>
              <a:gd name="connsiteY7" fmla="*/ 6856082 h 685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5892" h="6856082">
                <a:moveTo>
                  <a:pt x="0" y="0"/>
                </a:moveTo>
                <a:lnTo>
                  <a:pt x="3888606" y="0"/>
                </a:lnTo>
                <a:cubicBezTo>
                  <a:pt x="3944091" y="823365"/>
                  <a:pt x="4175892" y="1251553"/>
                  <a:pt x="4175892" y="1251553"/>
                </a:cubicBezTo>
                <a:cubicBezTo>
                  <a:pt x="3645399" y="1313765"/>
                  <a:pt x="3164785" y="1734970"/>
                  <a:pt x="3005676" y="2452319"/>
                </a:cubicBezTo>
                <a:cubicBezTo>
                  <a:pt x="2846760" y="3169351"/>
                  <a:pt x="3030615" y="3771797"/>
                  <a:pt x="3030615" y="3771797"/>
                </a:cubicBezTo>
                <a:cubicBezTo>
                  <a:pt x="2186157" y="4105079"/>
                  <a:pt x="1798340" y="4830047"/>
                  <a:pt x="1596312" y="5503911"/>
                </a:cubicBezTo>
                <a:cubicBezTo>
                  <a:pt x="1394284" y="6178092"/>
                  <a:pt x="1670937" y="6856082"/>
                  <a:pt x="1670937" y="6856082"/>
                </a:cubicBezTo>
                <a:lnTo>
                  <a:pt x="0" y="6856082"/>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D3BBDEF5-B35F-1B46-BF0D-E9EB58A71B01}"/>
              </a:ext>
            </a:extLst>
          </p:cNvPr>
          <p:cNvSpPr>
            <a:spLocks noGrp="1"/>
          </p:cNvSpPr>
          <p:nvPr>
            <p:ph type="title"/>
          </p:nvPr>
        </p:nvSpPr>
        <p:spPr>
          <a:xfrm>
            <a:off x="6200378" y="365125"/>
            <a:ext cx="5130561"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BA0EF939-7175-5C4A-92F0-A2BA574C26FC}"/>
              </a:ext>
            </a:extLst>
          </p:cNvPr>
          <p:cNvSpPr>
            <a:spLocks noGrp="1"/>
          </p:cNvSpPr>
          <p:nvPr>
            <p:ph idx="1"/>
          </p:nvPr>
        </p:nvSpPr>
        <p:spPr>
          <a:xfrm>
            <a:off x="6200378" y="1825625"/>
            <a:ext cx="5130561"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1550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0B60D05-BA6E-564E-9785-EB7D871D05CA}"/>
              </a:ext>
            </a:extLst>
          </p:cNvPr>
          <p:cNvSpPr>
            <a:spLocks noGrp="1"/>
          </p:cNvSpPr>
          <p:nvPr>
            <p:ph type="pic" sz="quarter" idx="13"/>
          </p:nvPr>
        </p:nvSpPr>
        <p:spPr>
          <a:xfrm>
            <a:off x="5659561" y="3491507"/>
            <a:ext cx="6527508" cy="3366493"/>
          </a:xfrm>
          <a:custGeom>
            <a:avLst/>
            <a:gdLst>
              <a:gd name="connsiteX0" fmla="*/ 6527508 w 6527508"/>
              <a:gd name="connsiteY0" fmla="*/ 0 h 3366493"/>
              <a:gd name="connsiteX1" fmla="*/ 6527508 w 6527508"/>
              <a:gd name="connsiteY1" fmla="*/ 3366493 h 3366493"/>
              <a:gd name="connsiteX2" fmla="*/ 0 w 6527508"/>
              <a:gd name="connsiteY2" fmla="*/ 3366493 h 3366493"/>
              <a:gd name="connsiteX3" fmla="*/ 0 w 6527508"/>
              <a:gd name="connsiteY3" fmla="*/ 3314507 h 3366493"/>
              <a:gd name="connsiteX4" fmla="*/ 712657 w 6527508"/>
              <a:gd name="connsiteY4" fmla="*/ 2932590 h 3366493"/>
              <a:gd name="connsiteX5" fmla="*/ 2894759 w 6527508"/>
              <a:gd name="connsiteY5" fmla="*/ 755279 h 3366493"/>
              <a:gd name="connsiteX6" fmla="*/ 6527508 w 6527508"/>
              <a:gd name="connsiteY6" fmla="*/ 0 h 336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7508" h="3366493">
                <a:moveTo>
                  <a:pt x="6527508" y="0"/>
                </a:moveTo>
                <a:lnTo>
                  <a:pt x="6527508" y="3366493"/>
                </a:lnTo>
                <a:lnTo>
                  <a:pt x="0" y="3366493"/>
                </a:lnTo>
                <a:lnTo>
                  <a:pt x="0" y="3314507"/>
                </a:lnTo>
                <a:lnTo>
                  <a:pt x="712657" y="2932590"/>
                </a:lnTo>
                <a:cubicBezTo>
                  <a:pt x="712657" y="2932590"/>
                  <a:pt x="2302234" y="1964255"/>
                  <a:pt x="2894759" y="755279"/>
                </a:cubicBezTo>
                <a:cubicBezTo>
                  <a:pt x="2894759" y="755279"/>
                  <a:pt x="4306763" y="1378548"/>
                  <a:pt x="6527508"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5A6E60B0-859C-6745-90C0-D48AB8C0A952}"/>
              </a:ext>
            </a:extLst>
          </p:cNvPr>
          <p:cNvSpPr>
            <a:spLocks noGrp="1"/>
          </p:cNvSpPr>
          <p:nvPr>
            <p:ph type="title"/>
          </p:nvPr>
        </p:nvSpPr>
        <p:spPr>
          <a:xfrm>
            <a:off x="838200" y="365125"/>
            <a:ext cx="6527508"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9AE41F82-16E5-824E-BADD-B41EA3680666}"/>
              </a:ext>
            </a:extLst>
          </p:cNvPr>
          <p:cNvSpPr>
            <a:spLocks noGrp="1"/>
          </p:cNvSpPr>
          <p:nvPr>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132241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0EE40F-8AF4-FF42-8F52-F87F5079DC66}"/>
              </a:ext>
            </a:extLst>
          </p:cNvPr>
          <p:cNvSpPr>
            <a:spLocks noGrp="1"/>
          </p:cNvSpPr>
          <p:nvPr>
            <p:ph type="pic" sz="quarter" idx="13"/>
          </p:nvPr>
        </p:nvSpPr>
        <p:spPr>
          <a:xfrm>
            <a:off x="1" y="0"/>
            <a:ext cx="12192000" cy="4159238"/>
          </a:xfrm>
          <a:custGeom>
            <a:avLst/>
            <a:gdLst>
              <a:gd name="connsiteX0" fmla="*/ 0 w 12192000"/>
              <a:gd name="connsiteY0" fmla="*/ 0 h 4159238"/>
              <a:gd name="connsiteX1" fmla="*/ 12192000 w 12192000"/>
              <a:gd name="connsiteY1" fmla="*/ 0 h 4159238"/>
              <a:gd name="connsiteX2" fmla="*/ 12192000 w 12192000"/>
              <a:gd name="connsiteY2" fmla="*/ 1722233 h 4159238"/>
              <a:gd name="connsiteX3" fmla="*/ 11629813 w 12192000"/>
              <a:gd name="connsiteY3" fmla="*/ 1971209 h 4159238"/>
              <a:gd name="connsiteX4" fmla="*/ 10643164 w 12192000"/>
              <a:gd name="connsiteY4" fmla="*/ 2294513 h 4159238"/>
              <a:gd name="connsiteX5" fmla="*/ 9275516 w 12192000"/>
              <a:gd name="connsiteY5" fmla="*/ 2516917 h 4159238"/>
              <a:gd name="connsiteX6" fmla="*/ 7662898 w 12192000"/>
              <a:gd name="connsiteY6" fmla="*/ 2408507 h 4159238"/>
              <a:gd name="connsiteX7" fmla="*/ 6769382 w 12192000"/>
              <a:gd name="connsiteY7" fmla="*/ 2189954 h 4159238"/>
              <a:gd name="connsiteX8" fmla="*/ 4910102 w 12192000"/>
              <a:gd name="connsiteY8" fmla="*/ 1848743 h 4159238"/>
              <a:gd name="connsiteX9" fmla="*/ 3571805 w 12192000"/>
              <a:gd name="connsiteY9" fmla="*/ 1911324 h 4159238"/>
              <a:gd name="connsiteX10" fmla="*/ 2852703 w 12192000"/>
              <a:gd name="connsiteY10" fmla="*/ 2062482 h 4159238"/>
              <a:gd name="connsiteX11" fmla="*/ 1748085 w 12192000"/>
              <a:gd name="connsiteY11" fmla="*/ 2568137 h 4159238"/>
              <a:gd name="connsiteX12" fmla="*/ 1101231 w 12192000"/>
              <a:gd name="connsiteY12" fmla="*/ 2979632 h 4159238"/>
              <a:gd name="connsiteX13" fmla="*/ 595489 w 12192000"/>
              <a:gd name="connsiteY13" fmla="*/ 3443503 h 4159238"/>
              <a:gd name="connsiteX14" fmla="*/ 0 w 12192000"/>
              <a:gd name="connsiteY14" fmla="*/ 4159238 h 415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4159238">
                <a:moveTo>
                  <a:pt x="0" y="0"/>
                </a:moveTo>
                <a:lnTo>
                  <a:pt x="12192000" y="0"/>
                </a:lnTo>
                <a:lnTo>
                  <a:pt x="12192000" y="1722233"/>
                </a:lnTo>
                <a:lnTo>
                  <a:pt x="11629813" y="1971209"/>
                </a:lnTo>
                <a:lnTo>
                  <a:pt x="10643164" y="2294513"/>
                </a:lnTo>
                <a:lnTo>
                  <a:pt x="9275516" y="2516917"/>
                </a:lnTo>
                <a:lnTo>
                  <a:pt x="7662898" y="2408507"/>
                </a:lnTo>
                <a:lnTo>
                  <a:pt x="6769382" y="2189954"/>
                </a:lnTo>
                <a:lnTo>
                  <a:pt x="4910102" y="1848743"/>
                </a:lnTo>
                <a:lnTo>
                  <a:pt x="3571805" y="1911324"/>
                </a:lnTo>
                <a:lnTo>
                  <a:pt x="2852703" y="2062482"/>
                </a:lnTo>
                <a:lnTo>
                  <a:pt x="1748085" y="2568137"/>
                </a:lnTo>
                <a:lnTo>
                  <a:pt x="1101231" y="2979632"/>
                </a:lnTo>
                <a:lnTo>
                  <a:pt x="595489" y="3443503"/>
                </a:lnTo>
                <a:lnTo>
                  <a:pt x="0" y="4159238"/>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3" name="Content Placeholder 2">
            <a:extLst>
              <a:ext uri="{FF2B5EF4-FFF2-40B4-BE49-F238E27FC236}">
                <a16:creationId xmlns:a16="http://schemas.microsoft.com/office/drawing/2014/main" id="{18F7C176-4B61-C14E-A08C-F1C2AD920D59}"/>
              </a:ext>
            </a:extLst>
          </p:cNvPr>
          <p:cNvSpPr>
            <a:spLocks noGrp="1"/>
          </p:cNvSpPr>
          <p:nvPr>
            <p:ph idx="1"/>
          </p:nvPr>
        </p:nvSpPr>
        <p:spPr>
          <a:xfrm>
            <a:off x="838200" y="2824479"/>
            <a:ext cx="10515600" cy="3352483"/>
          </a:xfrm>
        </p:spPr>
        <p:txBody>
          <a:bodyPr/>
          <a:lstStyle>
            <a:lvl1pPr algn="r">
              <a:defRPr/>
            </a:lvl1pPr>
            <a:lvl2pPr algn="r">
              <a:defRPr/>
            </a:lvl2pPr>
            <a:lvl3pPr algn="r">
              <a:defRPr/>
            </a:lvl3pPr>
            <a:lvl4pPr algn="r">
              <a:defRPr/>
            </a:lvl4pPr>
            <a:lvl5pPr algn="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6377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23C780-BB1B-D245-92E4-17FA836FE674}"/>
              </a:ext>
            </a:extLst>
          </p:cNvPr>
          <p:cNvSpPr>
            <a:spLocks noGrp="1"/>
          </p:cNvSpPr>
          <p:nvPr>
            <p:ph type="pic" sz="quarter" idx="13"/>
          </p:nvPr>
        </p:nvSpPr>
        <p:spPr>
          <a:xfrm>
            <a:off x="1" y="812780"/>
            <a:ext cx="8535551" cy="6045220"/>
          </a:xfrm>
          <a:custGeom>
            <a:avLst/>
            <a:gdLst>
              <a:gd name="connsiteX0" fmla="*/ 2319080 w 8535551"/>
              <a:gd name="connsiteY0" fmla="*/ 2240 h 6045220"/>
              <a:gd name="connsiteX1" fmla="*/ 3511431 w 8535551"/>
              <a:gd name="connsiteY1" fmla="*/ 441533 h 6045220"/>
              <a:gd name="connsiteX2" fmla="*/ 3248251 w 8535551"/>
              <a:gd name="connsiteY2" fmla="*/ 3137212 h 6045220"/>
              <a:gd name="connsiteX3" fmla="*/ 2686723 w 8535551"/>
              <a:gd name="connsiteY3" fmla="*/ 4575898 h 6045220"/>
              <a:gd name="connsiteX4" fmla="*/ 4546762 w 8535551"/>
              <a:gd name="connsiteY4" fmla="*/ 4860117 h 6045220"/>
              <a:gd name="connsiteX5" fmla="*/ 5998596 w 8535551"/>
              <a:gd name="connsiteY5" fmla="*/ 4334145 h 6045220"/>
              <a:gd name="connsiteX6" fmla="*/ 7944780 w 8535551"/>
              <a:gd name="connsiteY6" fmla="*/ 4247697 h 6045220"/>
              <a:gd name="connsiteX7" fmla="*/ 8315050 w 8535551"/>
              <a:gd name="connsiteY7" fmla="*/ 4445770 h 6045220"/>
              <a:gd name="connsiteX8" fmla="*/ 8535551 w 8535551"/>
              <a:gd name="connsiteY8" fmla="*/ 4787621 h 6045220"/>
              <a:gd name="connsiteX9" fmla="*/ 8535551 w 8535551"/>
              <a:gd name="connsiteY9" fmla="*/ 5195901 h 6045220"/>
              <a:gd name="connsiteX10" fmla="*/ 8331646 w 8535551"/>
              <a:gd name="connsiteY10" fmla="*/ 5751295 h 6045220"/>
              <a:gd name="connsiteX11" fmla="*/ 8207565 w 8535551"/>
              <a:gd name="connsiteY11" fmla="*/ 6045220 h 6045220"/>
              <a:gd name="connsiteX12" fmla="*/ 0 w 8535551"/>
              <a:gd name="connsiteY12" fmla="*/ 6045220 h 6045220"/>
              <a:gd name="connsiteX13" fmla="*/ 0 w 8535551"/>
              <a:gd name="connsiteY13" fmla="*/ 1073366 h 6045220"/>
              <a:gd name="connsiteX14" fmla="*/ 669014 w 8535551"/>
              <a:gd name="connsiteY14" fmla="*/ 517972 h 6045220"/>
              <a:gd name="connsiteX15" fmla="*/ 2319080 w 8535551"/>
              <a:gd name="connsiteY15" fmla="*/ 2240 h 604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35551" h="6045220">
                <a:moveTo>
                  <a:pt x="2319080" y="2240"/>
                </a:moveTo>
                <a:cubicBezTo>
                  <a:pt x="2754846" y="-17142"/>
                  <a:pt x="3190459" y="85957"/>
                  <a:pt x="3511431" y="441533"/>
                </a:cubicBezTo>
                <a:cubicBezTo>
                  <a:pt x="4367752" y="1389737"/>
                  <a:pt x="3350994" y="2971594"/>
                  <a:pt x="3248251" y="3137212"/>
                </a:cubicBezTo>
                <a:cubicBezTo>
                  <a:pt x="3146299" y="3302526"/>
                  <a:pt x="2494673" y="4266503"/>
                  <a:pt x="2686723" y="4575898"/>
                </a:cubicBezTo>
                <a:cubicBezTo>
                  <a:pt x="2878773" y="4885596"/>
                  <a:pt x="3940580" y="5011781"/>
                  <a:pt x="4546762" y="4860117"/>
                </a:cubicBezTo>
                <a:cubicBezTo>
                  <a:pt x="5153339" y="4708149"/>
                  <a:pt x="5998596" y="4334145"/>
                  <a:pt x="5998596" y="4334145"/>
                </a:cubicBezTo>
                <a:cubicBezTo>
                  <a:pt x="5998596" y="4334145"/>
                  <a:pt x="6847014" y="3651353"/>
                  <a:pt x="7944780" y="4247697"/>
                </a:cubicBezTo>
                <a:lnTo>
                  <a:pt x="8315050" y="4445770"/>
                </a:lnTo>
                <a:lnTo>
                  <a:pt x="8535551" y="4787621"/>
                </a:lnTo>
                <a:lnTo>
                  <a:pt x="8535551" y="5195901"/>
                </a:lnTo>
                <a:lnTo>
                  <a:pt x="8331646" y="5751295"/>
                </a:lnTo>
                <a:lnTo>
                  <a:pt x="8207565" y="6045220"/>
                </a:lnTo>
                <a:lnTo>
                  <a:pt x="0" y="6045220"/>
                </a:lnTo>
                <a:lnTo>
                  <a:pt x="0" y="1073366"/>
                </a:lnTo>
                <a:cubicBezTo>
                  <a:pt x="0" y="1073366"/>
                  <a:pt x="352487" y="695116"/>
                  <a:pt x="669014" y="517972"/>
                </a:cubicBezTo>
                <a:cubicBezTo>
                  <a:pt x="866102" y="407068"/>
                  <a:pt x="1592803" y="34542"/>
                  <a:pt x="2319080" y="224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3" name="Content Placeholder 2">
            <a:extLst>
              <a:ext uri="{FF2B5EF4-FFF2-40B4-BE49-F238E27FC236}">
                <a16:creationId xmlns:a16="http://schemas.microsoft.com/office/drawing/2014/main" id="{86617937-4FB7-8945-B3D3-C9492E732F61}"/>
              </a:ext>
            </a:extLst>
          </p:cNvPr>
          <p:cNvSpPr>
            <a:spLocks noGrp="1"/>
          </p:cNvSpPr>
          <p:nvPr>
            <p:ph idx="1"/>
          </p:nvPr>
        </p:nvSpPr>
        <p:spPr>
          <a:xfrm>
            <a:off x="4175760" y="609601"/>
            <a:ext cx="7178040" cy="39319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134595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4A437A-7405-4F48-A7AB-B2BCF48E030B}"/>
              </a:ext>
            </a:extLst>
          </p:cNvPr>
          <p:cNvSpPr>
            <a:spLocks noGrp="1"/>
          </p:cNvSpPr>
          <p:nvPr>
            <p:ph type="pic" sz="quarter" idx="13"/>
          </p:nvPr>
        </p:nvSpPr>
        <p:spPr>
          <a:xfrm>
            <a:off x="8443467" y="1"/>
            <a:ext cx="3746078" cy="5820865"/>
          </a:xfrm>
          <a:custGeom>
            <a:avLst/>
            <a:gdLst>
              <a:gd name="connsiteX0" fmla="*/ 283017 w 3746078"/>
              <a:gd name="connsiteY0" fmla="*/ 0 h 5820865"/>
              <a:gd name="connsiteX1" fmla="*/ 3746078 w 3746078"/>
              <a:gd name="connsiteY1" fmla="*/ 0 h 5820865"/>
              <a:gd name="connsiteX2" fmla="*/ 3746078 w 3746078"/>
              <a:gd name="connsiteY2" fmla="*/ 3758250 h 5820865"/>
              <a:gd name="connsiteX3" fmla="*/ 3276755 w 3746078"/>
              <a:gd name="connsiteY3" fmla="*/ 4256396 h 5820865"/>
              <a:gd name="connsiteX4" fmla="*/ 3020498 w 3746078"/>
              <a:gd name="connsiteY4" fmla="*/ 5312478 h 5820865"/>
              <a:gd name="connsiteX5" fmla="*/ 2386515 w 3746078"/>
              <a:gd name="connsiteY5" fmla="*/ 5817691 h 5820865"/>
              <a:gd name="connsiteX6" fmla="*/ 1337915 w 3746078"/>
              <a:gd name="connsiteY6" fmla="*/ 4935811 h 5820865"/>
              <a:gd name="connsiteX7" fmla="*/ 1534427 w 3746078"/>
              <a:gd name="connsiteY7" fmla="*/ 3186183 h 5820865"/>
              <a:gd name="connsiteX8" fmla="*/ 900444 w 3746078"/>
              <a:gd name="connsiteY8" fmla="*/ 2024384 h 5820865"/>
              <a:gd name="connsiteX9" fmla="*/ 41298 w 3746078"/>
              <a:gd name="connsiteY9" fmla="*/ 1182882 h 5820865"/>
              <a:gd name="connsiteX10" fmla="*/ 0 w 3746078"/>
              <a:gd name="connsiteY10" fmla="*/ 1125891 h 5820865"/>
              <a:gd name="connsiteX11" fmla="*/ 0 w 3746078"/>
              <a:gd name="connsiteY11" fmla="*/ 434916 h 5820865"/>
              <a:gd name="connsiteX12" fmla="*/ 25457 w 3746078"/>
              <a:gd name="connsiteY12" fmla="*/ 370730 h 5820865"/>
              <a:gd name="connsiteX13" fmla="*/ 283017 w 3746078"/>
              <a:gd name="connsiteY13" fmla="*/ 0 h 582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6078" h="5820865">
                <a:moveTo>
                  <a:pt x="283017" y="0"/>
                </a:moveTo>
                <a:lnTo>
                  <a:pt x="3746078" y="0"/>
                </a:lnTo>
                <a:lnTo>
                  <a:pt x="3746078" y="3758250"/>
                </a:lnTo>
                <a:lnTo>
                  <a:pt x="3276755" y="4256396"/>
                </a:lnTo>
                <a:lnTo>
                  <a:pt x="3020498" y="5312478"/>
                </a:lnTo>
                <a:cubicBezTo>
                  <a:pt x="3020498" y="5312478"/>
                  <a:pt x="3013300" y="5765240"/>
                  <a:pt x="2386515" y="5817691"/>
                </a:cubicBezTo>
                <a:cubicBezTo>
                  <a:pt x="1760811" y="5870142"/>
                  <a:pt x="1308043" y="5259756"/>
                  <a:pt x="1337915" y="4935811"/>
                </a:cubicBezTo>
                <a:cubicBezTo>
                  <a:pt x="1367788" y="4611594"/>
                  <a:pt x="1625124" y="3547359"/>
                  <a:pt x="1534427" y="3186183"/>
                </a:cubicBezTo>
                <a:cubicBezTo>
                  <a:pt x="1443909" y="2823919"/>
                  <a:pt x="1308043" y="2348600"/>
                  <a:pt x="900444" y="2024384"/>
                </a:cubicBezTo>
                <a:cubicBezTo>
                  <a:pt x="594880" y="1781221"/>
                  <a:pt x="230200" y="1431510"/>
                  <a:pt x="41298" y="1182882"/>
                </a:cubicBezTo>
                <a:lnTo>
                  <a:pt x="0" y="1125891"/>
                </a:lnTo>
                <a:lnTo>
                  <a:pt x="0" y="434916"/>
                </a:lnTo>
                <a:lnTo>
                  <a:pt x="25457" y="370730"/>
                </a:lnTo>
                <a:cubicBezTo>
                  <a:pt x="88345" y="233022"/>
                  <a:pt x="174977" y="100384"/>
                  <a:pt x="283017"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FDD63B2F-7545-AA4A-A95C-8118AA84C30A}"/>
              </a:ext>
            </a:extLst>
          </p:cNvPr>
          <p:cNvSpPr>
            <a:spLocks noGrp="1"/>
          </p:cNvSpPr>
          <p:nvPr>
            <p:ph type="title"/>
          </p:nvPr>
        </p:nvSpPr>
        <p:spPr>
          <a:xfrm>
            <a:off x="838200" y="365125"/>
            <a:ext cx="692404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1FB36930-521E-2948-B995-70F263F149F9}"/>
              </a:ext>
            </a:extLst>
          </p:cNvPr>
          <p:cNvSpPr>
            <a:spLocks noGrp="1"/>
          </p:cNvSpPr>
          <p:nvPr>
            <p:ph idx="1"/>
          </p:nvPr>
        </p:nvSpPr>
        <p:spPr>
          <a:xfrm>
            <a:off x="838200" y="1825625"/>
            <a:ext cx="842772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59129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1D4A592-A5C4-584D-9D67-C72988510E42}"/>
              </a:ext>
            </a:extLst>
          </p:cNvPr>
          <p:cNvSpPr>
            <a:spLocks noGrp="1"/>
          </p:cNvSpPr>
          <p:nvPr>
            <p:ph type="pic" sz="quarter" idx="13"/>
          </p:nvPr>
        </p:nvSpPr>
        <p:spPr>
          <a:xfrm>
            <a:off x="1607468" y="949"/>
            <a:ext cx="10027686" cy="2538705"/>
          </a:xfrm>
          <a:custGeom>
            <a:avLst/>
            <a:gdLst>
              <a:gd name="connsiteX0" fmla="*/ 0 w 10027686"/>
              <a:gd name="connsiteY0" fmla="*/ 0 h 2538705"/>
              <a:gd name="connsiteX1" fmla="*/ 10027686 w 10027686"/>
              <a:gd name="connsiteY1" fmla="*/ 0 h 2538705"/>
              <a:gd name="connsiteX2" fmla="*/ 9834514 w 10027686"/>
              <a:gd name="connsiteY2" fmla="*/ 353054 h 2538705"/>
              <a:gd name="connsiteX3" fmla="*/ 8771366 w 10027686"/>
              <a:gd name="connsiteY3" fmla="*/ 1057263 h 2538705"/>
              <a:gd name="connsiteX4" fmla="*/ 7599236 w 10027686"/>
              <a:gd name="connsiteY4" fmla="*/ 1424676 h 2538705"/>
              <a:gd name="connsiteX5" fmla="*/ 6493058 w 10027686"/>
              <a:gd name="connsiteY5" fmla="*/ 2291586 h 2538705"/>
              <a:gd name="connsiteX6" fmla="*/ 5598760 w 10027686"/>
              <a:gd name="connsiteY6" fmla="*/ 2534629 h 2538705"/>
              <a:gd name="connsiteX7" fmla="*/ 4750767 w 10027686"/>
              <a:gd name="connsiteY7" fmla="*/ 2076312 h 2538705"/>
              <a:gd name="connsiteX8" fmla="*/ 4044028 w 10027686"/>
              <a:gd name="connsiteY8" fmla="*/ 1620843 h 2538705"/>
              <a:gd name="connsiteX9" fmla="*/ 3223631 w 10027686"/>
              <a:gd name="connsiteY9" fmla="*/ 1661073 h 2538705"/>
              <a:gd name="connsiteX10" fmla="*/ 2535134 w 10027686"/>
              <a:gd name="connsiteY10" fmla="*/ 1960605 h 2538705"/>
              <a:gd name="connsiteX11" fmla="*/ 1930361 w 10027686"/>
              <a:gd name="connsiteY11" fmla="*/ 2126036 h 2538705"/>
              <a:gd name="connsiteX12" fmla="*/ 1228767 w 10027686"/>
              <a:gd name="connsiteY12" fmla="*/ 2126036 h 2538705"/>
              <a:gd name="connsiteX13" fmla="*/ 520625 w 10027686"/>
              <a:gd name="connsiteY13" fmla="*/ 1662972 h 2538705"/>
              <a:gd name="connsiteX14" fmla="*/ 261503 w 10027686"/>
              <a:gd name="connsiteY14" fmla="*/ 582687 h 2538705"/>
              <a:gd name="connsiteX15" fmla="*/ 10821 w 10027686"/>
              <a:gd name="connsiteY15" fmla="*/ 84056 h 2538705"/>
              <a:gd name="connsiteX16" fmla="*/ 0 w 10027686"/>
              <a:gd name="connsiteY16" fmla="*/ 72606 h 253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27686" h="2538705">
                <a:moveTo>
                  <a:pt x="0" y="0"/>
                </a:moveTo>
                <a:lnTo>
                  <a:pt x="10027686" y="0"/>
                </a:lnTo>
                <a:lnTo>
                  <a:pt x="9834514" y="353054"/>
                </a:lnTo>
                <a:cubicBezTo>
                  <a:pt x="9561828" y="706108"/>
                  <a:pt x="9039374" y="967308"/>
                  <a:pt x="8771366" y="1057263"/>
                </a:cubicBezTo>
                <a:cubicBezTo>
                  <a:pt x="8503357" y="1147217"/>
                  <a:pt x="8060418" y="1209402"/>
                  <a:pt x="7599236" y="1424676"/>
                </a:cubicBezTo>
                <a:cubicBezTo>
                  <a:pt x="7138056" y="1640068"/>
                  <a:pt x="6683423" y="2138497"/>
                  <a:pt x="6493058" y="2291586"/>
                </a:cubicBezTo>
                <a:cubicBezTo>
                  <a:pt x="6302692" y="2444675"/>
                  <a:pt x="5925702" y="2562399"/>
                  <a:pt x="5598760" y="2534629"/>
                </a:cubicBezTo>
                <a:cubicBezTo>
                  <a:pt x="5271349" y="2506860"/>
                  <a:pt x="4991180" y="2322204"/>
                  <a:pt x="4750767" y="2076312"/>
                </a:cubicBezTo>
                <a:cubicBezTo>
                  <a:pt x="4511757" y="1829471"/>
                  <a:pt x="4227378" y="1685995"/>
                  <a:pt x="4044028" y="1620843"/>
                </a:cubicBezTo>
                <a:cubicBezTo>
                  <a:pt x="3859275" y="1554861"/>
                  <a:pt x="3223631" y="1661073"/>
                  <a:pt x="3223631" y="1661073"/>
                </a:cubicBezTo>
                <a:lnTo>
                  <a:pt x="2535134" y="1960605"/>
                </a:lnTo>
                <a:lnTo>
                  <a:pt x="1930361" y="2126036"/>
                </a:lnTo>
                <a:cubicBezTo>
                  <a:pt x="1930361" y="2126036"/>
                  <a:pt x="1515952" y="2189289"/>
                  <a:pt x="1228767" y="2126036"/>
                </a:cubicBezTo>
                <a:cubicBezTo>
                  <a:pt x="942049" y="2062902"/>
                  <a:pt x="738119" y="1929988"/>
                  <a:pt x="520625" y="1662972"/>
                </a:cubicBezTo>
                <a:cubicBezTo>
                  <a:pt x="303599" y="1396076"/>
                  <a:pt x="339146" y="961612"/>
                  <a:pt x="261503" y="582687"/>
                </a:cubicBezTo>
                <a:cubicBezTo>
                  <a:pt x="212976" y="346453"/>
                  <a:pt x="93559" y="177529"/>
                  <a:pt x="10821" y="84056"/>
                </a:cubicBezTo>
                <a:lnTo>
                  <a:pt x="0" y="72606"/>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3" name="Content Placeholder 2">
            <a:extLst>
              <a:ext uri="{FF2B5EF4-FFF2-40B4-BE49-F238E27FC236}">
                <a16:creationId xmlns:a16="http://schemas.microsoft.com/office/drawing/2014/main" id="{B4912165-7ED5-BE41-9651-8582D51E01C8}"/>
              </a:ext>
            </a:extLst>
          </p:cNvPr>
          <p:cNvSpPr>
            <a:spLocks noGrp="1"/>
          </p:cNvSpPr>
          <p:nvPr>
            <p:ph idx="1"/>
          </p:nvPr>
        </p:nvSpPr>
        <p:spPr>
          <a:xfrm>
            <a:off x="838200" y="2875280"/>
            <a:ext cx="5013960" cy="33016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4" name="Content Placeholder 2">
            <a:extLst>
              <a:ext uri="{FF2B5EF4-FFF2-40B4-BE49-F238E27FC236}">
                <a16:creationId xmlns:a16="http://schemas.microsoft.com/office/drawing/2014/main" id="{BA28308C-8634-2D4D-B51C-212902AADC74}"/>
              </a:ext>
            </a:extLst>
          </p:cNvPr>
          <p:cNvSpPr>
            <a:spLocks noGrp="1"/>
          </p:cNvSpPr>
          <p:nvPr>
            <p:ph idx="14"/>
          </p:nvPr>
        </p:nvSpPr>
        <p:spPr>
          <a:xfrm>
            <a:off x="6314440" y="2875280"/>
            <a:ext cx="5013960" cy="33016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034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E5A7D96-14F6-794F-8304-A3619769C16D}"/>
              </a:ext>
            </a:extLst>
          </p:cNvPr>
          <p:cNvSpPr>
            <a:spLocks noGrp="1"/>
          </p:cNvSpPr>
          <p:nvPr>
            <p:ph type="pic" sz="quarter" idx="13"/>
          </p:nvPr>
        </p:nvSpPr>
        <p:spPr>
          <a:xfrm>
            <a:off x="1" y="2102978"/>
            <a:ext cx="12192000" cy="4755022"/>
          </a:xfrm>
          <a:custGeom>
            <a:avLst/>
            <a:gdLst>
              <a:gd name="connsiteX0" fmla="*/ 1951544 w 12192000"/>
              <a:gd name="connsiteY0" fmla="*/ 0 h 4755022"/>
              <a:gd name="connsiteX1" fmla="*/ 3591156 w 12192000"/>
              <a:gd name="connsiteY1" fmla="*/ 0 h 4755022"/>
              <a:gd name="connsiteX2" fmla="*/ 3730343 w 12192000"/>
              <a:gd name="connsiteY2" fmla="*/ 45352 h 4755022"/>
              <a:gd name="connsiteX3" fmla="*/ 4646507 w 12192000"/>
              <a:gd name="connsiteY3" fmla="*/ 547643 h 4755022"/>
              <a:gd name="connsiteX4" fmla="*/ 6824698 w 12192000"/>
              <a:gd name="connsiteY4" fmla="*/ 2148863 h 4755022"/>
              <a:gd name="connsiteX5" fmla="*/ 8690751 w 12192000"/>
              <a:gd name="connsiteY5" fmla="*/ 2572799 h 4755022"/>
              <a:gd name="connsiteX6" fmla="*/ 9674578 w 12192000"/>
              <a:gd name="connsiteY6" fmla="*/ 2358444 h 4755022"/>
              <a:gd name="connsiteX7" fmla="*/ 10165080 w 12192000"/>
              <a:gd name="connsiteY7" fmla="*/ 2134541 h 4755022"/>
              <a:gd name="connsiteX8" fmla="*/ 10516729 w 12192000"/>
              <a:gd name="connsiteY8" fmla="*/ 1934508 h 4755022"/>
              <a:gd name="connsiteX9" fmla="*/ 10824351 w 12192000"/>
              <a:gd name="connsiteY9" fmla="*/ 1732565 h 4755022"/>
              <a:gd name="connsiteX10" fmla="*/ 11123507 w 12192000"/>
              <a:gd name="connsiteY10" fmla="*/ 1513674 h 4755022"/>
              <a:gd name="connsiteX11" fmla="*/ 11427178 w 12192000"/>
              <a:gd name="connsiteY11" fmla="*/ 1276403 h 4755022"/>
              <a:gd name="connsiteX12" fmla="*/ 11667067 w 12192000"/>
              <a:gd name="connsiteY12" fmla="*/ 1076370 h 4755022"/>
              <a:gd name="connsiteX13" fmla="*/ 11910907 w 12192000"/>
              <a:gd name="connsiteY13" fmla="*/ 863925 h 4755022"/>
              <a:gd name="connsiteX14" fmla="*/ 12192000 w 12192000"/>
              <a:gd name="connsiteY14" fmla="*/ 615435 h 4755022"/>
              <a:gd name="connsiteX15" fmla="*/ 12192000 w 12192000"/>
              <a:gd name="connsiteY15" fmla="*/ 4755022 h 4755022"/>
              <a:gd name="connsiteX16" fmla="*/ 0 w 12192000"/>
              <a:gd name="connsiteY16" fmla="*/ 4755022 h 4755022"/>
              <a:gd name="connsiteX17" fmla="*/ 0 w 12192000"/>
              <a:gd name="connsiteY17" fmla="*/ 1571679 h 4755022"/>
              <a:gd name="connsiteX18" fmla="*/ 1694 w 12192000"/>
              <a:gd name="connsiteY18" fmla="*/ 1571679 h 4755022"/>
              <a:gd name="connsiteX19" fmla="*/ 1728658 w 12192000"/>
              <a:gd name="connsiteY19" fmla="*/ 71679 h 475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4755022">
                <a:moveTo>
                  <a:pt x="1951544" y="0"/>
                </a:moveTo>
                <a:lnTo>
                  <a:pt x="3591156" y="0"/>
                </a:lnTo>
                <a:lnTo>
                  <a:pt x="3730343" y="45352"/>
                </a:lnTo>
                <a:cubicBezTo>
                  <a:pt x="4180699" y="208088"/>
                  <a:pt x="4492696" y="445240"/>
                  <a:pt x="4646507" y="547643"/>
                </a:cubicBezTo>
                <a:cubicBezTo>
                  <a:pt x="4953000" y="752450"/>
                  <a:pt x="6262511" y="1795582"/>
                  <a:pt x="6824698" y="2148863"/>
                </a:cubicBezTo>
                <a:cubicBezTo>
                  <a:pt x="7386885" y="2501427"/>
                  <a:pt x="8116147" y="2632714"/>
                  <a:pt x="8690751" y="2572799"/>
                </a:cubicBezTo>
                <a:cubicBezTo>
                  <a:pt x="9264791" y="2511930"/>
                  <a:pt x="9674578" y="2358444"/>
                  <a:pt x="9674578" y="2358444"/>
                </a:cubicBezTo>
                <a:lnTo>
                  <a:pt x="10165080" y="2134541"/>
                </a:lnTo>
                <a:lnTo>
                  <a:pt x="10516729" y="1934508"/>
                </a:lnTo>
                <a:lnTo>
                  <a:pt x="10824351" y="1732565"/>
                </a:lnTo>
                <a:lnTo>
                  <a:pt x="11123507" y="1513674"/>
                </a:lnTo>
                <a:lnTo>
                  <a:pt x="11427178" y="1276403"/>
                </a:lnTo>
                <a:lnTo>
                  <a:pt x="11667067" y="1076370"/>
                </a:lnTo>
                <a:lnTo>
                  <a:pt x="11910907" y="863925"/>
                </a:lnTo>
                <a:lnTo>
                  <a:pt x="12192000" y="615435"/>
                </a:lnTo>
                <a:lnTo>
                  <a:pt x="12192000" y="4755022"/>
                </a:lnTo>
                <a:lnTo>
                  <a:pt x="0" y="4755022"/>
                </a:lnTo>
                <a:lnTo>
                  <a:pt x="0" y="1571679"/>
                </a:lnTo>
                <a:lnTo>
                  <a:pt x="1694" y="1571679"/>
                </a:lnTo>
                <a:cubicBezTo>
                  <a:pt x="1694" y="1571679"/>
                  <a:pt x="500764" y="524370"/>
                  <a:pt x="1728658" y="71679"/>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5222240" y="463125"/>
            <a:ext cx="6583680" cy="959276"/>
          </a:xfrm>
        </p:spPr>
        <p:txBody>
          <a:bodyPr anchor="b"/>
          <a:lstStyle>
            <a:lvl1pPr algn="ctr">
              <a:defRPr sz="6000"/>
            </a:lvl1pPr>
          </a:lstStyle>
          <a:p>
            <a:r>
              <a:rPr lang="fr-FR"/>
              <a:t>Modifiez le style du titre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6096000" y="1729725"/>
            <a:ext cx="5251450" cy="1775475"/>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343894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0AF7DA-8838-4847-BAE0-806A0BC38DB2}"/>
              </a:ext>
            </a:extLst>
          </p:cNvPr>
          <p:cNvSpPr>
            <a:spLocks noGrp="1"/>
          </p:cNvSpPr>
          <p:nvPr>
            <p:ph type="pic" sz="quarter" idx="13"/>
          </p:nvPr>
        </p:nvSpPr>
        <p:spPr>
          <a:xfrm>
            <a:off x="6392646" y="-2540"/>
            <a:ext cx="5799349" cy="6859590"/>
          </a:xfrm>
          <a:custGeom>
            <a:avLst/>
            <a:gdLst>
              <a:gd name="connsiteX0" fmla="*/ 1121208 w 5799349"/>
              <a:gd name="connsiteY0" fmla="*/ 0 h 6859590"/>
              <a:gd name="connsiteX1" fmla="*/ 5799349 w 5799349"/>
              <a:gd name="connsiteY1" fmla="*/ 0 h 6859590"/>
              <a:gd name="connsiteX2" fmla="*/ 5799349 w 5799349"/>
              <a:gd name="connsiteY2" fmla="*/ 6859590 h 6859590"/>
              <a:gd name="connsiteX3" fmla="*/ 0 w 5799349"/>
              <a:gd name="connsiteY3" fmla="*/ 6859590 h 6859590"/>
              <a:gd name="connsiteX4" fmla="*/ 304466 w 5799349"/>
              <a:gd name="connsiteY4" fmla="*/ 6606802 h 6859590"/>
              <a:gd name="connsiteX5" fmla="*/ 1031533 w 5799349"/>
              <a:gd name="connsiteY5" fmla="*/ 6047555 h 6859590"/>
              <a:gd name="connsiteX6" fmla="*/ 1452522 w 5799349"/>
              <a:gd name="connsiteY6" fmla="*/ 5730616 h 6859590"/>
              <a:gd name="connsiteX7" fmla="*/ 1973390 w 5799349"/>
              <a:gd name="connsiteY7" fmla="*/ 5309831 h 6859590"/>
              <a:gd name="connsiteX8" fmla="*/ 2280809 w 5799349"/>
              <a:gd name="connsiteY8" fmla="*/ 5027191 h 6859590"/>
              <a:gd name="connsiteX9" fmla="*/ 2537484 w 5799349"/>
              <a:gd name="connsiteY9" fmla="*/ 4728671 h 6859590"/>
              <a:gd name="connsiteX10" fmla="*/ 2710122 w 5799349"/>
              <a:gd name="connsiteY10" fmla="*/ 4451747 h 6859590"/>
              <a:gd name="connsiteX11" fmla="*/ 2846782 w 5799349"/>
              <a:gd name="connsiteY11" fmla="*/ 4022387 h 6859590"/>
              <a:gd name="connsiteX12" fmla="*/ 2710122 w 5799349"/>
              <a:gd name="connsiteY12" fmla="*/ 3580643 h 6859590"/>
              <a:gd name="connsiteX13" fmla="*/ 2222547 w 5799349"/>
              <a:gd name="connsiteY13" fmla="*/ 2974712 h 6859590"/>
              <a:gd name="connsiteX14" fmla="*/ 1663286 w 5799349"/>
              <a:gd name="connsiteY14" fmla="*/ 2399269 h 6859590"/>
              <a:gd name="connsiteX15" fmla="*/ 1480982 w 5799349"/>
              <a:gd name="connsiteY15" fmla="*/ 1690127 h 6859590"/>
              <a:gd name="connsiteX16" fmla="*/ 1545956 w 5799349"/>
              <a:gd name="connsiteY16" fmla="*/ 1065142 h 6859590"/>
              <a:gd name="connsiteX17" fmla="*/ 1545956 w 5799349"/>
              <a:gd name="connsiteY17" fmla="*/ 300742 h 6859590"/>
              <a:gd name="connsiteX18" fmla="*/ 1121208 w 5799349"/>
              <a:gd name="connsiteY18" fmla="*/ 0 h 685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99349" h="6859590">
                <a:moveTo>
                  <a:pt x="1121208" y="0"/>
                </a:moveTo>
                <a:lnTo>
                  <a:pt x="5799349" y="0"/>
                </a:lnTo>
                <a:lnTo>
                  <a:pt x="5799349" y="6859590"/>
                </a:lnTo>
                <a:lnTo>
                  <a:pt x="0" y="6859590"/>
                </a:lnTo>
                <a:lnTo>
                  <a:pt x="304466" y="6606802"/>
                </a:lnTo>
                <a:lnTo>
                  <a:pt x="1031533" y="6047555"/>
                </a:lnTo>
                <a:lnTo>
                  <a:pt x="1452522" y="5730616"/>
                </a:lnTo>
                <a:lnTo>
                  <a:pt x="1973390" y="5309831"/>
                </a:lnTo>
                <a:lnTo>
                  <a:pt x="2280809" y="5027191"/>
                </a:lnTo>
                <a:lnTo>
                  <a:pt x="2537484" y="4728671"/>
                </a:lnTo>
                <a:lnTo>
                  <a:pt x="2710122" y="4451747"/>
                </a:lnTo>
                <a:lnTo>
                  <a:pt x="2846782" y="4022387"/>
                </a:lnTo>
                <a:lnTo>
                  <a:pt x="2710122" y="3580643"/>
                </a:lnTo>
                <a:lnTo>
                  <a:pt x="2222547" y="2974712"/>
                </a:lnTo>
                <a:lnTo>
                  <a:pt x="1663286" y="2399269"/>
                </a:lnTo>
                <a:lnTo>
                  <a:pt x="1480982" y="1690127"/>
                </a:lnTo>
                <a:lnTo>
                  <a:pt x="1545956" y="1065142"/>
                </a:lnTo>
                <a:cubicBezTo>
                  <a:pt x="1545956" y="1065142"/>
                  <a:pt x="1620328" y="491604"/>
                  <a:pt x="1545956" y="300742"/>
                </a:cubicBezTo>
                <a:cubicBezTo>
                  <a:pt x="1470511" y="109881"/>
                  <a:pt x="1121208" y="0"/>
                  <a:pt x="1121208" y="0"/>
                </a:cubicBezTo>
                <a:close/>
              </a:path>
            </a:pathLst>
          </a:custGeom>
          <a:solidFill>
            <a:schemeClr val="tx1">
              <a:lumMod val="65000"/>
              <a:lumOff val="35000"/>
            </a:schemeClr>
          </a:solidFill>
        </p:spPr>
        <p:txBody>
          <a:bodyPr wrap="square" anchor="ctr">
            <a:noAutofit/>
          </a:bodyPr>
          <a:lstStyle>
            <a:lvl1pPr algn="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3270EE8A-D617-944C-A5AD-0BDBF4CD1565}"/>
              </a:ext>
            </a:extLst>
          </p:cNvPr>
          <p:cNvSpPr>
            <a:spLocks noGrp="1"/>
          </p:cNvSpPr>
          <p:nvPr>
            <p:ph type="title"/>
          </p:nvPr>
        </p:nvSpPr>
        <p:spPr>
          <a:xfrm>
            <a:off x="838200" y="365125"/>
            <a:ext cx="646684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3603CAAE-FFFD-6F4F-B7D1-25586977F8F2}"/>
              </a:ext>
            </a:extLst>
          </p:cNvPr>
          <p:cNvSpPr>
            <a:spLocks noGrp="1"/>
          </p:cNvSpPr>
          <p:nvPr>
            <p:ph idx="1"/>
          </p:nvPr>
        </p:nvSpPr>
        <p:spPr>
          <a:xfrm>
            <a:off x="838200" y="1825625"/>
            <a:ext cx="646684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875535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7756C6E-2ED8-3449-B718-80D03E7B24FF}"/>
              </a:ext>
            </a:extLst>
          </p:cNvPr>
          <p:cNvSpPr>
            <a:spLocks noGrp="1"/>
          </p:cNvSpPr>
          <p:nvPr>
            <p:ph type="pic" sz="quarter" idx="13"/>
          </p:nvPr>
        </p:nvSpPr>
        <p:spPr>
          <a:xfrm>
            <a:off x="8414324" y="0"/>
            <a:ext cx="3777677" cy="4009396"/>
          </a:xfrm>
          <a:custGeom>
            <a:avLst/>
            <a:gdLst>
              <a:gd name="connsiteX0" fmla="*/ 14816 w 3777677"/>
              <a:gd name="connsiteY0" fmla="*/ 0 h 4009396"/>
              <a:gd name="connsiteX1" fmla="*/ 2817309 w 3777677"/>
              <a:gd name="connsiteY1" fmla="*/ 0 h 4009396"/>
              <a:gd name="connsiteX2" fmla="*/ 3777677 w 3777677"/>
              <a:gd name="connsiteY2" fmla="*/ 9264 h 4009396"/>
              <a:gd name="connsiteX3" fmla="*/ 3777677 w 3777677"/>
              <a:gd name="connsiteY3" fmla="*/ 4009396 h 4009396"/>
              <a:gd name="connsiteX4" fmla="*/ 3541551 w 3777677"/>
              <a:gd name="connsiteY4" fmla="*/ 3752263 h 4009396"/>
              <a:gd name="connsiteX5" fmla="*/ 3317786 w 3777677"/>
              <a:gd name="connsiteY5" fmla="*/ 3552313 h 4009396"/>
              <a:gd name="connsiteX6" fmla="*/ 2959655 w 3777677"/>
              <a:gd name="connsiteY6" fmla="*/ 3282847 h 4009396"/>
              <a:gd name="connsiteX7" fmla="*/ 2461783 w 3777677"/>
              <a:gd name="connsiteY7" fmla="*/ 2975259 h 4009396"/>
              <a:gd name="connsiteX8" fmla="*/ 1964627 w 3777677"/>
              <a:gd name="connsiteY8" fmla="*/ 2701122 h 4009396"/>
              <a:gd name="connsiteX9" fmla="*/ 1587685 w 3777677"/>
              <a:gd name="connsiteY9" fmla="*/ 2486782 h 4009396"/>
              <a:gd name="connsiteX10" fmla="*/ 1173478 w 3777677"/>
              <a:gd name="connsiteY10" fmla="*/ 2235442 h 4009396"/>
              <a:gd name="connsiteX11" fmla="*/ 661094 w 3777677"/>
              <a:gd name="connsiteY11" fmla="*/ 1882259 h 4009396"/>
              <a:gd name="connsiteX12" fmla="*/ 224135 w 3777677"/>
              <a:gd name="connsiteY12" fmla="*/ 1445170 h 4009396"/>
              <a:gd name="connsiteX13" fmla="*/ 0 w 3777677"/>
              <a:gd name="connsiteY13" fmla="*/ 870705 h 4009396"/>
              <a:gd name="connsiteX14" fmla="*/ 0 w 3777677"/>
              <a:gd name="connsiteY14" fmla="*/ 87978 h 400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7677" h="4009396">
                <a:moveTo>
                  <a:pt x="14816" y="0"/>
                </a:moveTo>
                <a:lnTo>
                  <a:pt x="2817309" y="0"/>
                </a:lnTo>
                <a:lnTo>
                  <a:pt x="3777677" y="9264"/>
                </a:lnTo>
                <a:lnTo>
                  <a:pt x="3777677" y="4009396"/>
                </a:lnTo>
                <a:lnTo>
                  <a:pt x="3541551" y="3752263"/>
                </a:lnTo>
                <a:lnTo>
                  <a:pt x="3317786" y="3552313"/>
                </a:lnTo>
                <a:lnTo>
                  <a:pt x="2959655" y="3282847"/>
                </a:lnTo>
                <a:lnTo>
                  <a:pt x="2461783" y="2975259"/>
                </a:lnTo>
                <a:lnTo>
                  <a:pt x="1964627" y="2701122"/>
                </a:lnTo>
                <a:lnTo>
                  <a:pt x="1587685" y="2486782"/>
                </a:lnTo>
                <a:lnTo>
                  <a:pt x="1173478" y="2235442"/>
                </a:lnTo>
                <a:lnTo>
                  <a:pt x="661094" y="1882259"/>
                </a:lnTo>
                <a:lnTo>
                  <a:pt x="224135" y="1445170"/>
                </a:lnTo>
                <a:lnTo>
                  <a:pt x="0" y="870705"/>
                </a:lnTo>
                <a:lnTo>
                  <a:pt x="0" y="87978"/>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17" name="Picture Placeholder 16">
            <a:extLst>
              <a:ext uri="{FF2B5EF4-FFF2-40B4-BE49-F238E27FC236}">
                <a16:creationId xmlns:a16="http://schemas.microsoft.com/office/drawing/2014/main" id="{718CCC21-E004-3741-B117-A9C7D47B898F}"/>
              </a:ext>
            </a:extLst>
          </p:cNvPr>
          <p:cNvSpPr>
            <a:spLocks noGrp="1"/>
          </p:cNvSpPr>
          <p:nvPr>
            <p:ph type="pic" sz="quarter" idx="14"/>
          </p:nvPr>
        </p:nvSpPr>
        <p:spPr>
          <a:xfrm>
            <a:off x="6970" y="5069840"/>
            <a:ext cx="4031630" cy="1788160"/>
          </a:xfrm>
          <a:custGeom>
            <a:avLst/>
            <a:gdLst>
              <a:gd name="connsiteX0" fmla="*/ 0 w 4031630"/>
              <a:gd name="connsiteY0" fmla="*/ 0 h 1788160"/>
              <a:gd name="connsiteX1" fmla="*/ 256955 w 4031630"/>
              <a:gd name="connsiteY1" fmla="*/ 0 h 1788160"/>
              <a:gd name="connsiteX2" fmla="*/ 777022 w 4031630"/>
              <a:gd name="connsiteY2" fmla="*/ 188649 h 1788160"/>
              <a:gd name="connsiteX3" fmla="*/ 1758799 w 4031630"/>
              <a:gd name="connsiteY3" fmla="*/ 188649 h 1788160"/>
              <a:gd name="connsiteX4" fmla="*/ 2568111 w 4031630"/>
              <a:gd name="connsiteY4" fmla="*/ 188649 h 1788160"/>
              <a:gd name="connsiteX5" fmla="*/ 3130859 w 4031630"/>
              <a:gd name="connsiteY5" fmla="*/ 484877 h 1788160"/>
              <a:gd name="connsiteX6" fmla="*/ 3507892 w 4031630"/>
              <a:gd name="connsiteY6" fmla="*/ 1020632 h 1788160"/>
              <a:gd name="connsiteX7" fmla="*/ 4031630 w 4031630"/>
              <a:gd name="connsiteY7" fmla="*/ 1788160 h 1788160"/>
              <a:gd name="connsiteX8" fmla="*/ 0 w 4031630"/>
              <a:gd name="connsiteY8" fmla="*/ 1788160 h 178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1630" h="1788160">
                <a:moveTo>
                  <a:pt x="0" y="0"/>
                </a:moveTo>
                <a:lnTo>
                  <a:pt x="256955" y="0"/>
                </a:lnTo>
                <a:lnTo>
                  <a:pt x="777022" y="188649"/>
                </a:lnTo>
                <a:lnTo>
                  <a:pt x="1758799" y="188649"/>
                </a:lnTo>
                <a:lnTo>
                  <a:pt x="2568111" y="188649"/>
                </a:lnTo>
                <a:lnTo>
                  <a:pt x="3130859" y="484877"/>
                </a:lnTo>
                <a:lnTo>
                  <a:pt x="3507892" y="1020632"/>
                </a:lnTo>
                <a:lnTo>
                  <a:pt x="4031630" y="1788160"/>
                </a:lnTo>
                <a:lnTo>
                  <a:pt x="0" y="1788160"/>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8" name="Title 1">
            <a:extLst>
              <a:ext uri="{FF2B5EF4-FFF2-40B4-BE49-F238E27FC236}">
                <a16:creationId xmlns:a16="http://schemas.microsoft.com/office/drawing/2014/main" id="{F4A7B6AF-C2A9-744D-A9D2-1AC2EBE2B6ED}"/>
              </a:ext>
            </a:extLst>
          </p:cNvPr>
          <p:cNvSpPr>
            <a:spLocks noGrp="1"/>
          </p:cNvSpPr>
          <p:nvPr>
            <p:ph type="title"/>
          </p:nvPr>
        </p:nvSpPr>
        <p:spPr>
          <a:xfrm>
            <a:off x="838200" y="365125"/>
            <a:ext cx="7076440" cy="1325563"/>
          </a:xfrm>
        </p:spPr>
        <p:txBody>
          <a:bodyPr/>
          <a:lstStyle/>
          <a:p>
            <a:r>
              <a:rPr lang="fr-FR"/>
              <a:t>Modifiez le style du titre</a:t>
            </a:r>
            <a:endParaRPr lang="fr-FR" dirty="0"/>
          </a:p>
        </p:txBody>
      </p:sp>
      <p:sp>
        <p:nvSpPr>
          <p:cNvPr id="19" name="Content Placeholder 2">
            <a:extLst>
              <a:ext uri="{FF2B5EF4-FFF2-40B4-BE49-F238E27FC236}">
                <a16:creationId xmlns:a16="http://schemas.microsoft.com/office/drawing/2014/main" id="{8CC4FE00-411C-C64C-A76F-E0E1E3157757}"/>
              </a:ext>
            </a:extLst>
          </p:cNvPr>
          <p:cNvSpPr>
            <a:spLocks noGrp="1"/>
          </p:cNvSpPr>
          <p:nvPr>
            <p:ph idx="1"/>
          </p:nvPr>
        </p:nvSpPr>
        <p:spPr>
          <a:xfrm>
            <a:off x="838200" y="1825625"/>
            <a:ext cx="7076440" cy="310769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Tree>
    <p:extLst>
      <p:ext uri="{BB962C8B-B14F-4D97-AF65-F5344CB8AC3E}">
        <p14:creationId xmlns:p14="http://schemas.microsoft.com/office/powerpoint/2010/main" val="1696382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27FACF3-4380-554C-B64C-68ACA5E92FAD}"/>
              </a:ext>
            </a:extLst>
          </p:cNvPr>
          <p:cNvSpPr>
            <a:spLocks noGrp="1"/>
          </p:cNvSpPr>
          <p:nvPr>
            <p:ph type="pic" sz="quarter" idx="13"/>
          </p:nvPr>
        </p:nvSpPr>
        <p:spPr>
          <a:xfrm>
            <a:off x="6496750" y="1979276"/>
            <a:ext cx="5694217" cy="4878724"/>
          </a:xfrm>
          <a:custGeom>
            <a:avLst/>
            <a:gdLst>
              <a:gd name="connsiteX0" fmla="*/ 3588411 w 5694217"/>
              <a:gd name="connsiteY0" fmla="*/ 0 h 4878724"/>
              <a:gd name="connsiteX1" fmla="*/ 4340786 w 5694217"/>
              <a:gd name="connsiteY1" fmla="*/ 0 h 4878724"/>
              <a:gd name="connsiteX2" fmla="*/ 5694217 w 5694217"/>
              <a:gd name="connsiteY2" fmla="*/ 328411 h 4878724"/>
              <a:gd name="connsiteX3" fmla="*/ 5694217 w 5694217"/>
              <a:gd name="connsiteY3" fmla="*/ 4878724 h 4878724"/>
              <a:gd name="connsiteX4" fmla="*/ 13181 w 5694217"/>
              <a:gd name="connsiteY4" fmla="*/ 4878724 h 4878724"/>
              <a:gd name="connsiteX5" fmla="*/ 0 w 5694217"/>
              <a:gd name="connsiteY5" fmla="*/ 4553250 h 4878724"/>
              <a:gd name="connsiteX6" fmla="*/ 0 w 5694217"/>
              <a:gd name="connsiteY6" fmla="*/ 4423151 h 4878724"/>
              <a:gd name="connsiteX7" fmla="*/ 0 w 5694217"/>
              <a:gd name="connsiteY7" fmla="*/ 4252395 h 4878724"/>
              <a:gd name="connsiteX8" fmla="*/ 6064 w 5694217"/>
              <a:gd name="connsiteY8" fmla="*/ 4120263 h 4878724"/>
              <a:gd name="connsiteX9" fmla="*/ 11072 w 5694217"/>
              <a:gd name="connsiteY9" fmla="*/ 4002135 h 4878724"/>
              <a:gd name="connsiteX10" fmla="*/ 20299 w 5694217"/>
              <a:gd name="connsiteY10" fmla="*/ 3900495 h 4878724"/>
              <a:gd name="connsiteX11" fmla="*/ 30580 w 5694217"/>
              <a:gd name="connsiteY11" fmla="*/ 3780559 h 4878724"/>
              <a:gd name="connsiteX12" fmla="*/ 47716 w 5694217"/>
              <a:gd name="connsiteY12" fmla="*/ 3636231 h 4878724"/>
              <a:gd name="connsiteX13" fmla="*/ 61951 w 5694217"/>
              <a:gd name="connsiteY13" fmla="*/ 3523297 h 4878724"/>
              <a:gd name="connsiteX14" fmla="*/ 87522 w 5694217"/>
              <a:gd name="connsiteY14" fmla="*/ 3379872 h 4878724"/>
              <a:gd name="connsiteX15" fmla="*/ 115994 w 5694217"/>
              <a:gd name="connsiteY15" fmla="*/ 3252935 h 4878724"/>
              <a:gd name="connsiteX16" fmla="*/ 142356 w 5694217"/>
              <a:gd name="connsiteY16" fmla="*/ 3130741 h 4878724"/>
              <a:gd name="connsiteX17" fmla="*/ 190071 w 5694217"/>
              <a:gd name="connsiteY17" fmla="*/ 2954790 h 4878724"/>
              <a:gd name="connsiteX18" fmla="*/ 257294 w 5694217"/>
              <a:gd name="connsiteY18" fmla="*/ 2734344 h 4878724"/>
              <a:gd name="connsiteX19" fmla="*/ 350880 w 5694217"/>
              <a:gd name="connsiteY19" fmla="*/ 2483180 h 4878724"/>
              <a:gd name="connsiteX20" fmla="*/ 443411 w 5694217"/>
              <a:gd name="connsiteY20" fmla="*/ 2278771 h 4878724"/>
              <a:gd name="connsiteX21" fmla="*/ 533833 w 5694217"/>
              <a:gd name="connsiteY21" fmla="*/ 2085429 h 4878724"/>
              <a:gd name="connsiteX22" fmla="*/ 666962 w 5694217"/>
              <a:gd name="connsiteY22" fmla="*/ 1853689 h 4878724"/>
              <a:gd name="connsiteX23" fmla="*/ 791127 w 5694217"/>
              <a:gd name="connsiteY23" fmla="*/ 1652442 h 4878724"/>
              <a:gd name="connsiteX24" fmla="*/ 986207 w 5694217"/>
              <a:gd name="connsiteY24" fmla="*/ 1389985 h 4878724"/>
              <a:gd name="connsiteX25" fmla="*/ 1149125 w 5694217"/>
              <a:gd name="connsiteY25" fmla="*/ 1198901 h 4878724"/>
              <a:gd name="connsiteX26" fmla="*/ 1275136 w 5694217"/>
              <a:gd name="connsiteY26" fmla="*/ 1076707 h 4878724"/>
              <a:gd name="connsiteX27" fmla="*/ 1583309 w 5694217"/>
              <a:gd name="connsiteY27" fmla="*/ 803183 h 4878724"/>
              <a:gd name="connsiteX28" fmla="*/ 1878037 w 5694217"/>
              <a:gd name="connsiteY28" fmla="*/ 587706 h 4878724"/>
              <a:gd name="connsiteX29" fmla="*/ 2358091 w 5694217"/>
              <a:gd name="connsiteY29" fmla="*/ 328411 h 4878724"/>
              <a:gd name="connsiteX30" fmla="*/ 3013981 w 5694217"/>
              <a:gd name="connsiteY30" fmla="*/ 116999 h 48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694217" h="4878724">
                <a:moveTo>
                  <a:pt x="3588411" y="0"/>
                </a:moveTo>
                <a:lnTo>
                  <a:pt x="4340786" y="0"/>
                </a:lnTo>
                <a:lnTo>
                  <a:pt x="5694217" y="328411"/>
                </a:lnTo>
                <a:lnTo>
                  <a:pt x="5694217" y="4878724"/>
                </a:lnTo>
                <a:lnTo>
                  <a:pt x="13181" y="4878724"/>
                </a:lnTo>
                <a:lnTo>
                  <a:pt x="0" y="4553250"/>
                </a:lnTo>
                <a:lnTo>
                  <a:pt x="0" y="4423151"/>
                </a:lnTo>
                <a:lnTo>
                  <a:pt x="0" y="4252395"/>
                </a:lnTo>
                <a:lnTo>
                  <a:pt x="6064" y="4120263"/>
                </a:lnTo>
                <a:lnTo>
                  <a:pt x="11072" y="4002135"/>
                </a:lnTo>
                <a:lnTo>
                  <a:pt x="20299" y="3900495"/>
                </a:lnTo>
                <a:lnTo>
                  <a:pt x="30580" y="3780559"/>
                </a:lnTo>
                <a:lnTo>
                  <a:pt x="47716" y="3636231"/>
                </a:lnTo>
                <a:lnTo>
                  <a:pt x="61951" y="3523297"/>
                </a:lnTo>
                <a:lnTo>
                  <a:pt x="87522" y="3379872"/>
                </a:lnTo>
                <a:lnTo>
                  <a:pt x="115994" y="3252935"/>
                </a:lnTo>
                <a:lnTo>
                  <a:pt x="142356" y="3130741"/>
                </a:lnTo>
                <a:lnTo>
                  <a:pt x="190071" y="2954790"/>
                </a:lnTo>
                <a:lnTo>
                  <a:pt x="257294" y="2734344"/>
                </a:lnTo>
                <a:lnTo>
                  <a:pt x="350880" y="2483180"/>
                </a:lnTo>
                <a:lnTo>
                  <a:pt x="443411" y="2278771"/>
                </a:lnTo>
                <a:lnTo>
                  <a:pt x="533833" y="2085429"/>
                </a:lnTo>
                <a:lnTo>
                  <a:pt x="666962" y="1853689"/>
                </a:lnTo>
                <a:lnTo>
                  <a:pt x="791127" y="1652442"/>
                </a:lnTo>
                <a:lnTo>
                  <a:pt x="986207" y="1389985"/>
                </a:lnTo>
                <a:lnTo>
                  <a:pt x="1149125" y="1198901"/>
                </a:lnTo>
                <a:lnTo>
                  <a:pt x="1275136" y="1076707"/>
                </a:lnTo>
                <a:lnTo>
                  <a:pt x="1583309" y="803183"/>
                </a:lnTo>
                <a:lnTo>
                  <a:pt x="1878037" y="587706"/>
                </a:lnTo>
                <a:lnTo>
                  <a:pt x="2358091" y="328411"/>
                </a:lnTo>
                <a:lnTo>
                  <a:pt x="3013981" y="116999"/>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08A43D03-87FE-6C49-BBDF-F95A3D6E07E1}"/>
              </a:ext>
            </a:extLst>
          </p:cNvPr>
          <p:cNvSpPr>
            <a:spLocks noGrp="1"/>
          </p:cNvSpPr>
          <p:nvPr>
            <p:ph type="title"/>
          </p:nvPr>
        </p:nvSpPr>
        <p:spPr>
          <a:xfrm>
            <a:off x="838200" y="365125"/>
            <a:ext cx="1051560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5482D067-D3EF-E949-942C-1BF42414C010}"/>
              </a:ext>
            </a:extLst>
          </p:cNvPr>
          <p:cNvSpPr>
            <a:spLocks noGrp="1"/>
          </p:cNvSpPr>
          <p:nvPr>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67056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90B061-AD1A-5E43-B123-C712518411A5}"/>
              </a:ext>
            </a:extLst>
          </p:cNvPr>
          <p:cNvSpPr>
            <a:spLocks noGrp="1"/>
          </p:cNvSpPr>
          <p:nvPr>
            <p:ph type="pic" sz="quarter" idx="13"/>
          </p:nvPr>
        </p:nvSpPr>
        <p:spPr>
          <a:xfrm>
            <a:off x="7991986" y="1"/>
            <a:ext cx="4200014" cy="6856117"/>
          </a:xfrm>
          <a:custGeom>
            <a:avLst/>
            <a:gdLst>
              <a:gd name="connsiteX0" fmla="*/ 1064198 w 4200014"/>
              <a:gd name="connsiteY0" fmla="*/ 0 h 6856117"/>
              <a:gd name="connsiteX1" fmla="*/ 4200014 w 4200014"/>
              <a:gd name="connsiteY1" fmla="*/ 0 h 6856117"/>
              <a:gd name="connsiteX2" fmla="*/ 4200014 w 4200014"/>
              <a:gd name="connsiteY2" fmla="*/ 6856117 h 6856117"/>
              <a:gd name="connsiteX3" fmla="*/ 297890 w 4200014"/>
              <a:gd name="connsiteY3" fmla="*/ 6856117 h 6856117"/>
              <a:gd name="connsiteX4" fmla="*/ 781475 w 4200014"/>
              <a:gd name="connsiteY4" fmla="*/ 6091787 h 6856117"/>
              <a:gd name="connsiteX5" fmla="*/ 781475 w 4200014"/>
              <a:gd name="connsiteY5" fmla="*/ 5371577 h 6856117"/>
              <a:gd name="connsiteX6" fmla="*/ 539196 w 4200014"/>
              <a:gd name="connsiteY6" fmla="*/ 4441240 h 6856117"/>
              <a:gd name="connsiteX7" fmla="*/ 0 w 4200014"/>
              <a:gd name="connsiteY7" fmla="*/ 2424400 h 6856117"/>
              <a:gd name="connsiteX8" fmla="*/ 41417 w 4200014"/>
              <a:gd name="connsiteY8" fmla="*/ 1463908 h 6856117"/>
              <a:gd name="connsiteX9" fmla="*/ 338335 w 4200014"/>
              <a:gd name="connsiteY9" fmla="*/ 752268 h 6856117"/>
              <a:gd name="connsiteX10" fmla="*/ 1064198 w 4200014"/>
              <a:gd name="connsiteY10" fmla="*/ 0 h 685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0014" h="6856117">
                <a:moveTo>
                  <a:pt x="1064198" y="0"/>
                </a:moveTo>
                <a:lnTo>
                  <a:pt x="4200014" y="0"/>
                </a:lnTo>
                <a:lnTo>
                  <a:pt x="4200014" y="6856117"/>
                </a:lnTo>
                <a:lnTo>
                  <a:pt x="297890" y="6856117"/>
                </a:lnTo>
                <a:lnTo>
                  <a:pt x="781475" y="6091787"/>
                </a:lnTo>
                <a:lnTo>
                  <a:pt x="781475" y="5371577"/>
                </a:lnTo>
                <a:lnTo>
                  <a:pt x="539196" y="4441240"/>
                </a:lnTo>
                <a:lnTo>
                  <a:pt x="0" y="2424400"/>
                </a:lnTo>
                <a:lnTo>
                  <a:pt x="41417" y="1463908"/>
                </a:lnTo>
                <a:cubicBezTo>
                  <a:pt x="41417" y="1463908"/>
                  <a:pt x="103639" y="1083965"/>
                  <a:pt x="338335" y="752268"/>
                </a:cubicBezTo>
                <a:cubicBezTo>
                  <a:pt x="573030" y="420255"/>
                  <a:pt x="1064198" y="0"/>
                  <a:pt x="1064198"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9A35B3F2-596D-384B-A832-3B010DBCC162}"/>
              </a:ext>
            </a:extLst>
          </p:cNvPr>
          <p:cNvSpPr>
            <a:spLocks noGrp="1"/>
          </p:cNvSpPr>
          <p:nvPr>
            <p:ph type="title"/>
          </p:nvPr>
        </p:nvSpPr>
        <p:spPr>
          <a:xfrm>
            <a:off x="838200" y="365125"/>
            <a:ext cx="669036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0739D37A-A31C-F54D-A781-AAA6C4355124}"/>
              </a:ext>
            </a:extLst>
          </p:cNvPr>
          <p:cNvSpPr>
            <a:spLocks noGrp="1"/>
          </p:cNvSpPr>
          <p:nvPr>
            <p:ph idx="1"/>
          </p:nvPr>
        </p:nvSpPr>
        <p:spPr>
          <a:xfrm>
            <a:off x="838200" y="1825625"/>
            <a:ext cx="66903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46573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7" name="Title 1">
            <a:extLst>
              <a:ext uri="{FF2B5EF4-FFF2-40B4-BE49-F238E27FC236}">
                <a16:creationId xmlns:a16="http://schemas.microsoft.com/office/drawing/2014/main" id="{E73B7A6A-9C72-2D48-A145-22B58DDC2CDC}"/>
              </a:ext>
            </a:extLst>
          </p:cNvPr>
          <p:cNvSpPr>
            <a:spLocks noGrp="1"/>
          </p:cNvSpPr>
          <p:nvPr>
            <p:ph type="title"/>
          </p:nvPr>
        </p:nvSpPr>
        <p:spPr>
          <a:xfrm>
            <a:off x="838200" y="365125"/>
            <a:ext cx="10515600" cy="1325563"/>
          </a:xfrm>
        </p:spPr>
        <p:txBody>
          <a:bodyPr/>
          <a:lstStyle/>
          <a:p>
            <a:r>
              <a:rPr lang="fr-FR"/>
              <a:t>Modifiez le style du titre</a:t>
            </a:r>
            <a:endParaRPr lang="fr-FR" dirty="0"/>
          </a:p>
        </p:txBody>
      </p:sp>
    </p:spTree>
    <p:extLst>
      <p:ext uri="{BB962C8B-B14F-4D97-AF65-F5344CB8AC3E}">
        <p14:creationId xmlns:p14="http://schemas.microsoft.com/office/powerpoint/2010/main" val="2954495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4166533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Transition">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0972"/>
            <a:ext cx="9144000" cy="1938992"/>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accent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359514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ABF6C1E-C0EA-CF45-B807-E0E6AA1CCE1C}"/>
              </a:ext>
            </a:extLst>
          </p:cNvPr>
          <p:cNvSpPr>
            <a:spLocks noGrp="1"/>
          </p:cNvSpPr>
          <p:nvPr>
            <p:ph type="pic" sz="quarter" idx="13"/>
          </p:nvPr>
        </p:nvSpPr>
        <p:spPr>
          <a:xfrm>
            <a:off x="1130" y="0"/>
            <a:ext cx="12190871" cy="5243513"/>
          </a:xfrm>
          <a:custGeom>
            <a:avLst/>
            <a:gdLst>
              <a:gd name="connsiteX0" fmla="*/ 0 w 12190871"/>
              <a:gd name="connsiteY0" fmla="*/ 0 h 5243513"/>
              <a:gd name="connsiteX1" fmla="*/ 12190871 w 12190871"/>
              <a:gd name="connsiteY1" fmla="*/ 0 h 5243513"/>
              <a:gd name="connsiteX2" fmla="*/ 12190871 w 12190871"/>
              <a:gd name="connsiteY2" fmla="*/ 4095766 h 5243513"/>
              <a:gd name="connsiteX3" fmla="*/ 10082107 w 12190871"/>
              <a:gd name="connsiteY3" fmla="*/ 2447944 h 5243513"/>
              <a:gd name="connsiteX4" fmla="*/ 7588391 w 12190871"/>
              <a:gd name="connsiteY4" fmla="*/ 2730754 h 5243513"/>
              <a:gd name="connsiteX5" fmla="*/ 5261187 w 12190871"/>
              <a:gd name="connsiteY5" fmla="*/ 3906175 h 5243513"/>
              <a:gd name="connsiteX6" fmla="*/ 2912534 w 12190871"/>
              <a:gd name="connsiteY6" fmla="*/ 3474799 h 5243513"/>
              <a:gd name="connsiteX7" fmla="*/ 1355231 w 12190871"/>
              <a:gd name="connsiteY7" fmla="*/ 3614626 h 5243513"/>
              <a:gd name="connsiteX8" fmla="*/ 638951 w 12190871"/>
              <a:gd name="connsiteY8" fmla="*/ 4275891 h 5243513"/>
              <a:gd name="connsiteX9" fmla="*/ 0 w 12190871"/>
              <a:gd name="connsiteY9" fmla="*/ 5243513 h 524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0871" h="5243513">
                <a:moveTo>
                  <a:pt x="0" y="0"/>
                </a:moveTo>
                <a:lnTo>
                  <a:pt x="12190871" y="0"/>
                </a:lnTo>
                <a:lnTo>
                  <a:pt x="12190871" y="4095766"/>
                </a:lnTo>
                <a:cubicBezTo>
                  <a:pt x="12190871" y="4095766"/>
                  <a:pt x="11506764" y="2941223"/>
                  <a:pt x="10082107" y="2447944"/>
                </a:cubicBezTo>
                <a:cubicBezTo>
                  <a:pt x="8656884" y="1954423"/>
                  <a:pt x="7736276" y="2641177"/>
                  <a:pt x="7588391" y="2730754"/>
                </a:cubicBezTo>
                <a:cubicBezTo>
                  <a:pt x="7440507" y="2820330"/>
                  <a:pt x="6276058" y="3672887"/>
                  <a:pt x="5261187" y="3906175"/>
                </a:cubicBezTo>
                <a:cubicBezTo>
                  <a:pt x="4246880" y="4139462"/>
                  <a:pt x="3164276" y="3580397"/>
                  <a:pt x="2912534" y="3474799"/>
                </a:cubicBezTo>
                <a:cubicBezTo>
                  <a:pt x="2661356" y="3368957"/>
                  <a:pt x="2105942" y="3248065"/>
                  <a:pt x="1355231" y="3614626"/>
                </a:cubicBezTo>
                <a:cubicBezTo>
                  <a:pt x="1355231" y="3614626"/>
                  <a:pt x="989471" y="3834805"/>
                  <a:pt x="638951" y="4275891"/>
                </a:cubicBezTo>
                <a:cubicBezTo>
                  <a:pt x="288431" y="4716734"/>
                  <a:pt x="0" y="5243513"/>
                  <a:pt x="0" y="5243513"/>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831850" y="4033520"/>
            <a:ext cx="10515600" cy="1209993"/>
          </a:xfrm>
        </p:spPr>
        <p:txBody>
          <a:bodyPr anchor="b"/>
          <a:lstStyle>
            <a:lvl1pPr algn="ctr">
              <a:defRPr sz="6000"/>
            </a:lvl1pPr>
          </a:lstStyle>
          <a:p>
            <a:r>
              <a:rPr lang="fr-FR"/>
              <a:t>Modifiez le style du titre</a:t>
            </a:r>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831850" y="5365431"/>
            <a:ext cx="10515600" cy="86772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240274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B21357-A39A-EA49-8EC7-2E66F1752169}"/>
              </a:ext>
            </a:extLst>
          </p:cNvPr>
          <p:cNvSpPr>
            <a:spLocks noGrp="1"/>
          </p:cNvSpPr>
          <p:nvPr>
            <p:ph type="pic" sz="quarter" idx="13"/>
          </p:nvPr>
        </p:nvSpPr>
        <p:spPr>
          <a:xfrm>
            <a:off x="9522" y="753602"/>
            <a:ext cx="12182479" cy="6104398"/>
          </a:xfrm>
          <a:custGeom>
            <a:avLst/>
            <a:gdLst>
              <a:gd name="connsiteX0" fmla="*/ 2386511 w 12182479"/>
              <a:gd name="connsiteY0" fmla="*/ 92 h 6104398"/>
              <a:gd name="connsiteX1" fmla="*/ 3963254 w 12182479"/>
              <a:gd name="connsiteY1" fmla="*/ 447214 h 6104398"/>
              <a:gd name="connsiteX2" fmla="*/ 5568409 w 12182479"/>
              <a:gd name="connsiteY2" fmla="*/ 2089698 h 6104398"/>
              <a:gd name="connsiteX3" fmla="*/ 6932169 w 12182479"/>
              <a:gd name="connsiteY3" fmla="*/ 3112909 h 6104398"/>
              <a:gd name="connsiteX4" fmla="*/ 9114863 w 12182479"/>
              <a:gd name="connsiteY4" fmla="*/ 3250982 h 6104398"/>
              <a:gd name="connsiteX5" fmla="*/ 10463960 w 12182479"/>
              <a:gd name="connsiteY5" fmla="*/ 2696046 h 6104398"/>
              <a:gd name="connsiteX6" fmla="*/ 11018939 w 12182479"/>
              <a:gd name="connsiteY6" fmla="*/ 2363788 h 6104398"/>
              <a:gd name="connsiteX7" fmla="*/ 11526543 w 12182479"/>
              <a:gd name="connsiteY7" fmla="*/ 2015374 h 6104398"/>
              <a:gd name="connsiteX8" fmla="*/ 11941649 w 12182479"/>
              <a:gd name="connsiteY8" fmla="*/ 1715432 h 6104398"/>
              <a:gd name="connsiteX9" fmla="*/ 12182479 w 12182479"/>
              <a:gd name="connsiteY9" fmla="*/ 1533587 h 6104398"/>
              <a:gd name="connsiteX10" fmla="*/ 12182479 w 12182479"/>
              <a:gd name="connsiteY10" fmla="*/ 6104398 h 6104398"/>
              <a:gd name="connsiteX11" fmla="*/ 0 w 12182479"/>
              <a:gd name="connsiteY11" fmla="*/ 6104398 h 6104398"/>
              <a:gd name="connsiteX12" fmla="*/ 0 w 12182479"/>
              <a:gd name="connsiteY12" fmla="*/ 933702 h 6104398"/>
              <a:gd name="connsiteX13" fmla="*/ 1242500 w 12182479"/>
              <a:gd name="connsiteY13" fmla="*/ 214840 h 6104398"/>
              <a:gd name="connsiteX14" fmla="*/ 2386511 w 12182479"/>
              <a:gd name="connsiteY14" fmla="*/ 92 h 610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82479" h="6104398">
                <a:moveTo>
                  <a:pt x="2386511" y="92"/>
                </a:moveTo>
                <a:cubicBezTo>
                  <a:pt x="2862037" y="-3580"/>
                  <a:pt x="3409684" y="103059"/>
                  <a:pt x="3963254" y="447214"/>
                </a:cubicBezTo>
                <a:cubicBezTo>
                  <a:pt x="5070393" y="1135524"/>
                  <a:pt x="5396387" y="1912554"/>
                  <a:pt x="5568409" y="2089698"/>
                </a:cubicBezTo>
                <a:cubicBezTo>
                  <a:pt x="5740993" y="2266550"/>
                  <a:pt x="6364218" y="2913144"/>
                  <a:pt x="6932169" y="3112909"/>
                </a:cubicBezTo>
                <a:cubicBezTo>
                  <a:pt x="7499557" y="3312969"/>
                  <a:pt x="8423959" y="3406388"/>
                  <a:pt x="9114863" y="3250982"/>
                </a:cubicBezTo>
                <a:cubicBezTo>
                  <a:pt x="9806332" y="3095870"/>
                  <a:pt x="10463960" y="2696046"/>
                  <a:pt x="10463960" y="2696046"/>
                </a:cubicBezTo>
                <a:lnTo>
                  <a:pt x="11018939" y="2363788"/>
                </a:lnTo>
                <a:lnTo>
                  <a:pt x="11526543" y="2015374"/>
                </a:lnTo>
                <a:lnTo>
                  <a:pt x="11941649" y="1715432"/>
                </a:lnTo>
                <a:lnTo>
                  <a:pt x="12182479" y="1533587"/>
                </a:lnTo>
                <a:lnTo>
                  <a:pt x="12182479" y="6104398"/>
                </a:lnTo>
                <a:lnTo>
                  <a:pt x="0" y="6104398"/>
                </a:lnTo>
                <a:lnTo>
                  <a:pt x="0" y="933702"/>
                </a:lnTo>
                <a:cubicBezTo>
                  <a:pt x="0" y="933702"/>
                  <a:pt x="711209" y="409024"/>
                  <a:pt x="1242500" y="214840"/>
                </a:cubicBezTo>
                <a:cubicBezTo>
                  <a:pt x="1507582" y="117748"/>
                  <a:pt x="1910986" y="3764"/>
                  <a:pt x="2386511" y="92"/>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4826000" y="458432"/>
            <a:ext cx="6521450" cy="1350047"/>
          </a:xfrm>
        </p:spPr>
        <p:txBody>
          <a:bodyPr anchor="b"/>
          <a:lstStyle>
            <a:lvl1pPr algn="ctr">
              <a:defRPr sz="6000"/>
            </a:lvl1pPr>
          </a:lstStyle>
          <a:p>
            <a:r>
              <a:rPr lang="fr-FR"/>
              <a:t>Modifiez le style du titre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5683624" y="1936116"/>
            <a:ext cx="5663826" cy="1561463"/>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37598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02DF924-9D63-9044-8900-035782CD7E0B}"/>
              </a:ext>
            </a:extLst>
          </p:cNvPr>
          <p:cNvSpPr>
            <a:spLocks noGrp="1"/>
          </p:cNvSpPr>
          <p:nvPr>
            <p:ph type="pic" sz="quarter" idx="13"/>
          </p:nvPr>
        </p:nvSpPr>
        <p:spPr>
          <a:xfrm>
            <a:off x="0" y="-4603"/>
            <a:ext cx="12189142" cy="4614732"/>
          </a:xfrm>
          <a:custGeom>
            <a:avLst/>
            <a:gdLst>
              <a:gd name="connsiteX0" fmla="*/ 0 w 12189142"/>
              <a:gd name="connsiteY0" fmla="*/ 0 h 4614732"/>
              <a:gd name="connsiteX1" fmla="*/ 12189142 w 12189142"/>
              <a:gd name="connsiteY1" fmla="*/ 0 h 4614732"/>
              <a:gd name="connsiteX2" fmla="*/ 12189142 w 12189142"/>
              <a:gd name="connsiteY2" fmla="*/ 349523 h 4614732"/>
              <a:gd name="connsiteX3" fmla="*/ 11316715 w 12189142"/>
              <a:gd name="connsiteY3" fmla="*/ 1075062 h 4614732"/>
              <a:gd name="connsiteX4" fmla="*/ 10074100 w 12189142"/>
              <a:gd name="connsiteY4" fmla="*/ 1752103 h 4614732"/>
              <a:gd name="connsiteX5" fmla="*/ 7979938 w 12189142"/>
              <a:gd name="connsiteY5" fmla="*/ 1996940 h 4614732"/>
              <a:gd name="connsiteX6" fmla="*/ 5376766 w 12189142"/>
              <a:gd name="connsiteY6" fmla="*/ 1557045 h 4614732"/>
              <a:gd name="connsiteX7" fmla="*/ 4267329 w 12189142"/>
              <a:gd name="connsiteY7" fmla="*/ 1892254 h 4614732"/>
              <a:gd name="connsiteX8" fmla="*/ 3310820 w 12189142"/>
              <a:gd name="connsiteY8" fmla="*/ 2528275 h 4614732"/>
              <a:gd name="connsiteX9" fmla="*/ 2354875 w 12189142"/>
              <a:gd name="connsiteY9" fmla="*/ 3316839 h 4614732"/>
              <a:gd name="connsiteX10" fmla="*/ 924908 w 12189142"/>
              <a:gd name="connsiteY10" fmla="*/ 4237649 h 4614732"/>
              <a:gd name="connsiteX11" fmla="*/ 0 w 12189142"/>
              <a:gd name="connsiteY11" fmla="*/ 4614732 h 461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9142" h="4614732">
                <a:moveTo>
                  <a:pt x="0" y="0"/>
                </a:moveTo>
                <a:lnTo>
                  <a:pt x="12189142" y="0"/>
                </a:lnTo>
                <a:lnTo>
                  <a:pt x="12189142" y="349523"/>
                </a:lnTo>
                <a:lnTo>
                  <a:pt x="11316715" y="1075062"/>
                </a:lnTo>
                <a:lnTo>
                  <a:pt x="10074100" y="1752103"/>
                </a:lnTo>
                <a:cubicBezTo>
                  <a:pt x="10074100" y="1752103"/>
                  <a:pt x="8685892" y="2087312"/>
                  <a:pt x="7979938" y="1996940"/>
                </a:cubicBezTo>
                <a:cubicBezTo>
                  <a:pt x="7275677" y="1906355"/>
                  <a:pt x="5376766" y="1557045"/>
                  <a:pt x="5376766" y="1557045"/>
                </a:cubicBezTo>
                <a:lnTo>
                  <a:pt x="4267329" y="1892254"/>
                </a:lnTo>
                <a:lnTo>
                  <a:pt x="3310820" y="2528275"/>
                </a:lnTo>
                <a:lnTo>
                  <a:pt x="2354875" y="3316839"/>
                </a:lnTo>
                <a:lnTo>
                  <a:pt x="924908" y="4237649"/>
                </a:lnTo>
                <a:lnTo>
                  <a:pt x="0" y="4614732"/>
                </a:lnTo>
                <a:close/>
              </a:path>
            </a:pathLst>
          </a:custGeom>
          <a:solidFill>
            <a:schemeClr val="tx1">
              <a:lumMod val="65000"/>
              <a:lumOff val="35000"/>
            </a:schemeClr>
          </a:solidFill>
        </p:spPr>
        <p:txBody>
          <a:bodyPr wrap="square" anchor="ctr">
            <a:noAutofit/>
          </a:bodyPr>
          <a:lstStyle>
            <a:lvl1pPr algn="l">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2560320" y="2570480"/>
            <a:ext cx="8787130" cy="1991995"/>
          </a:xfrm>
        </p:spPr>
        <p:txBody>
          <a:bodyPr anchor="b"/>
          <a:lstStyle>
            <a:lvl1pPr algn="ctr">
              <a:defRPr sz="6000"/>
            </a:lvl1pPr>
          </a:lstStyle>
          <a:p>
            <a:r>
              <a:rPr lang="fr-FR"/>
              <a:t>Modifiez le style du titre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2560320" y="4589463"/>
            <a:ext cx="878713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193673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5C336B3-8019-9F44-8B71-E21988E8839A}"/>
              </a:ext>
            </a:extLst>
          </p:cNvPr>
          <p:cNvSpPr>
            <a:spLocks noGrp="1"/>
          </p:cNvSpPr>
          <p:nvPr>
            <p:ph type="pic" sz="quarter" idx="13"/>
          </p:nvPr>
        </p:nvSpPr>
        <p:spPr>
          <a:xfrm>
            <a:off x="6794849" y="3"/>
            <a:ext cx="5408861" cy="6857999"/>
          </a:xfrm>
          <a:custGeom>
            <a:avLst/>
            <a:gdLst>
              <a:gd name="connsiteX0" fmla="*/ 578658 w 5408861"/>
              <a:gd name="connsiteY0" fmla="*/ 0 h 6857999"/>
              <a:gd name="connsiteX1" fmla="*/ 5408861 w 5408861"/>
              <a:gd name="connsiteY1" fmla="*/ 0 h 6857999"/>
              <a:gd name="connsiteX2" fmla="*/ 5408861 w 5408861"/>
              <a:gd name="connsiteY2" fmla="*/ 6857999 h 6857999"/>
              <a:gd name="connsiteX3" fmla="*/ 2050265 w 5408861"/>
              <a:gd name="connsiteY3" fmla="*/ 6857999 h 6857999"/>
              <a:gd name="connsiteX4" fmla="*/ 160358 w 5408861"/>
              <a:gd name="connsiteY4" fmla="*/ 5198744 h 6857999"/>
              <a:gd name="connsiteX5" fmla="*/ 728259 w 5408861"/>
              <a:gd name="connsiteY5" fmla="*/ 2546985 h 6857999"/>
              <a:gd name="connsiteX6" fmla="*/ 1197751 w 5408861"/>
              <a:gd name="connsiteY6" fmla="*/ 1065848 h 6857999"/>
              <a:gd name="connsiteX7" fmla="*/ 578658 w 5408861"/>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8861" h="6857999">
                <a:moveTo>
                  <a:pt x="578658" y="0"/>
                </a:moveTo>
                <a:lnTo>
                  <a:pt x="5408861" y="0"/>
                </a:lnTo>
                <a:lnTo>
                  <a:pt x="5408861" y="6857999"/>
                </a:lnTo>
                <a:lnTo>
                  <a:pt x="2050265" y="6857999"/>
                </a:lnTo>
                <a:cubicBezTo>
                  <a:pt x="2050265" y="6857999"/>
                  <a:pt x="641522" y="6267449"/>
                  <a:pt x="160358" y="5198744"/>
                </a:cubicBezTo>
                <a:cubicBezTo>
                  <a:pt x="-320541" y="4129087"/>
                  <a:pt x="402532" y="3018472"/>
                  <a:pt x="728259" y="2546985"/>
                </a:cubicBezTo>
                <a:cubicBezTo>
                  <a:pt x="1053986" y="2075497"/>
                  <a:pt x="1337803" y="1465897"/>
                  <a:pt x="1197751" y="1065848"/>
                </a:cubicBezTo>
                <a:cubicBezTo>
                  <a:pt x="1057699" y="665798"/>
                  <a:pt x="578658" y="0"/>
                  <a:pt x="578658"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D63F62F1-4BFD-4542-A74C-9B8530F299CD}"/>
              </a:ext>
            </a:extLst>
          </p:cNvPr>
          <p:cNvSpPr>
            <a:spLocks noGrp="1"/>
          </p:cNvSpPr>
          <p:nvPr userDrawn="1">
            <p:ph type="title"/>
          </p:nvPr>
        </p:nvSpPr>
        <p:spPr>
          <a:xfrm>
            <a:off x="838200" y="365125"/>
            <a:ext cx="5440680" cy="1325563"/>
          </a:xfrm>
        </p:spPr>
        <p:txBody>
          <a:bodyPr/>
          <a:lstStyle/>
          <a:p>
            <a:r>
              <a:rPr lang="fr-FR"/>
              <a:t>Modifiez le style du titre</a:t>
            </a:r>
            <a:endParaRPr lang="fr-FR" dirty="0"/>
          </a:p>
        </p:txBody>
      </p:sp>
      <p:sp>
        <p:nvSpPr>
          <p:cNvPr id="3" name="Content Placeholder 2">
            <a:extLst>
              <a:ext uri="{FF2B5EF4-FFF2-40B4-BE49-F238E27FC236}">
                <a16:creationId xmlns:a16="http://schemas.microsoft.com/office/drawing/2014/main" id="{16A6E372-E512-4D40-B5A9-B9E0D2D3B620}"/>
              </a:ext>
            </a:extLst>
          </p:cNvPr>
          <p:cNvSpPr>
            <a:spLocks noGrp="1"/>
          </p:cNvSpPr>
          <p:nvPr userDrawn="1">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a:extLst>
              <a:ext uri="{FF2B5EF4-FFF2-40B4-BE49-F238E27FC236}">
                <a16:creationId xmlns:a16="http://schemas.microsoft.com/office/drawing/2014/main" id="{F9582DD1-5C8D-A943-81EB-5CCC425E6BB3}"/>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064D47AA-48B8-764C-ADC7-D01702E8A26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0E9C1DB6-9C86-6D47-B234-002046BDF34C}"/>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214105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F4F757-56D8-C443-AD75-DBC8A6C06954}"/>
              </a:ext>
            </a:extLst>
          </p:cNvPr>
          <p:cNvSpPr>
            <a:spLocks noGrp="1"/>
          </p:cNvSpPr>
          <p:nvPr>
            <p:ph type="pic" sz="quarter" idx="13"/>
          </p:nvPr>
        </p:nvSpPr>
        <p:spPr>
          <a:xfrm>
            <a:off x="2" y="1"/>
            <a:ext cx="5040585" cy="5721349"/>
          </a:xfrm>
          <a:custGeom>
            <a:avLst/>
            <a:gdLst>
              <a:gd name="connsiteX0" fmla="*/ 0 w 5040585"/>
              <a:gd name="connsiteY0" fmla="*/ 0 h 5721349"/>
              <a:gd name="connsiteX1" fmla="*/ 4107617 w 5040585"/>
              <a:gd name="connsiteY1" fmla="*/ 0 h 5721349"/>
              <a:gd name="connsiteX2" fmla="*/ 4985532 w 5040585"/>
              <a:gd name="connsiteY2" fmla="*/ 845795 h 5721349"/>
              <a:gd name="connsiteX3" fmla="*/ 4985532 w 5040585"/>
              <a:gd name="connsiteY3" fmla="*/ 2294837 h 5721349"/>
              <a:gd name="connsiteX4" fmla="*/ 4953497 w 5040585"/>
              <a:gd name="connsiteY4" fmla="*/ 3782447 h 5721349"/>
              <a:gd name="connsiteX5" fmla="*/ 4899319 w 5040585"/>
              <a:gd name="connsiteY5" fmla="*/ 4493795 h 5721349"/>
              <a:gd name="connsiteX6" fmla="*/ 3584919 w 5040585"/>
              <a:gd name="connsiteY6" fmla="*/ 5700288 h 5721349"/>
              <a:gd name="connsiteX7" fmla="*/ 2830670 w 5040585"/>
              <a:gd name="connsiteY7" fmla="*/ 4595377 h 5721349"/>
              <a:gd name="connsiteX8" fmla="*/ 1634284 w 5040585"/>
              <a:gd name="connsiteY8" fmla="*/ 4110009 h 5721349"/>
              <a:gd name="connsiteX9" fmla="*/ 540364 w 5040585"/>
              <a:gd name="connsiteY9" fmla="*/ 3738446 h 5721349"/>
              <a:gd name="connsiteX10" fmla="*/ 0 w 5040585"/>
              <a:gd name="connsiteY10" fmla="*/ 3064581 h 57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0585" h="5721349">
                <a:moveTo>
                  <a:pt x="0" y="0"/>
                </a:moveTo>
                <a:lnTo>
                  <a:pt x="4107617" y="0"/>
                </a:lnTo>
                <a:cubicBezTo>
                  <a:pt x="4107617" y="0"/>
                  <a:pt x="4882830" y="479664"/>
                  <a:pt x="4985532" y="845795"/>
                </a:cubicBezTo>
                <a:cubicBezTo>
                  <a:pt x="5087999" y="1211926"/>
                  <a:pt x="5022986" y="1869223"/>
                  <a:pt x="4985532" y="2294837"/>
                </a:cubicBezTo>
                <a:cubicBezTo>
                  <a:pt x="4947843" y="2720450"/>
                  <a:pt x="4947843" y="3534467"/>
                  <a:pt x="4953497" y="3782447"/>
                </a:cubicBezTo>
                <a:cubicBezTo>
                  <a:pt x="4958914" y="4030699"/>
                  <a:pt x="4899319" y="4493795"/>
                  <a:pt x="4899319" y="4493795"/>
                </a:cubicBezTo>
                <a:cubicBezTo>
                  <a:pt x="4570719" y="5866785"/>
                  <a:pt x="3767946" y="5737770"/>
                  <a:pt x="3584919" y="5700288"/>
                </a:cubicBezTo>
                <a:cubicBezTo>
                  <a:pt x="3401893" y="5661720"/>
                  <a:pt x="3019350" y="4832493"/>
                  <a:pt x="2830670" y="4595377"/>
                </a:cubicBezTo>
                <a:cubicBezTo>
                  <a:pt x="2642226" y="4358261"/>
                  <a:pt x="2091969" y="4223542"/>
                  <a:pt x="1634284" y="4110009"/>
                </a:cubicBezTo>
                <a:cubicBezTo>
                  <a:pt x="1176600" y="3997562"/>
                  <a:pt x="848000" y="3900597"/>
                  <a:pt x="540364" y="3738446"/>
                </a:cubicBezTo>
                <a:cubicBezTo>
                  <a:pt x="233671" y="3576295"/>
                  <a:pt x="0" y="3064581"/>
                  <a:pt x="0" y="3064581"/>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BCB8D6D4-77F8-674A-9BEF-D821ED45397F}"/>
              </a:ext>
            </a:extLst>
          </p:cNvPr>
          <p:cNvSpPr>
            <a:spLocks noGrp="1"/>
          </p:cNvSpPr>
          <p:nvPr userDrawn="1">
            <p:ph type="title"/>
          </p:nvPr>
        </p:nvSpPr>
        <p:spPr>
          <a:xfrm>
            <a:off x="5425440" y="365125"/>
            <a:ext cx="5928360" cy="1325563"/>
          </a:xfrm>
        </p:spPr>
        <p:txBody>
          <a:bodyPr/>
          <a:lstStyle/>
          <a:p>
            <a:r>
              <a:rPr lang="fr-FR"/>
              <a:t>Modifiez le style du titre</a:t>
            </a:r>
            <a:endParaRPr lang="fr-FR" dirty="0"/>
          </a:p>
        </p:txBody>
      </p:sp>
      <p:sp>
        <p:nvSpPr>
          <p:cNvPr id="4" name="Content Placeholder 3">
            <a:extLst>
              <a:ext uri="{FF2B5EF4-FFF2-40B4-BE49-F238E27FC236}">
                <a16:creationId xmlns:a16="http://schemas.microsoft.com/office/drawing/2014/main" id="{99ACD0F2-0C1C-7846-A444-6E7225F0342E}"/>
              </a:ext>
            </a:extLst>
          </p:cNvPr>
          <p:cNvSpPr>
            <a:spLocks noGrp="1"/>
          </p:cNvSpPr>
          <p:nvPr userDrawn="1">
            <p:ph sz="half" idx="2"/>
          </p:nvPr>
        </p:nvSpPr>
        <p:spPr>
          <a:xfrm>
            <a:off x="5425440" y="1825625"/>
            <a:ext cx="59283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Date Placeholder 4">
            <a:extLst>
              <a:ext uri="{FF2B5EF4-FFF2-40B4-BE49-F238E27FC236}">
                <a16:creationId xmlns:a16="http://schemas.microsoft.com/office/drawing/2014/main" id="{7A2D4ADB-D06A-A640-9129-C690EA7A183F}"/>
              </a:ext>
            </a:extLst>
          </p:cNvPr>
          <p:cNvSpPr>
            <a:spLocks noGrp="1"/>
          </p:cNvSpPr>
          <p:nvPr userDrawn="1">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42C80AB1-2693-5348-985A-43AF7441AC31}"/>
              </a:ext>
            </a:extLst>
          </p:cNvPr>
          <p:cNvSpPr>
            <a:spLocks noGrp="1"/>
          </p:cNvSpPr>
          <p:nvPr userDrawn="1">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912142BD-4C1E-D244-A26D-56E537B2B0D4}"/>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167309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524C21B-7A90-E54E-B881-F828CE1536E0}"/>
              </a:ext>
            </a:extLst>
          </p:cNvPr>
          <p:cNvSpPr>
            <a:spLocks noGrp="1"/>
          </p:cNvSpPr>
          <p:nvPr>
            <p:ph type="pic" sz="quarter" idx="13"/>
          </p:nvPr>
        </p:nvSpPr>
        <p:spPr>
          <a:xfrm>
            <a:off x="1" y="1"/>
            <a:ext cx="5586191" cy="6858000"/>
          </a:xfrm>
          <a:custGeom>
            <a:avLst/>
            <a:gdLst>
              <a:gd name="connsiteX0" fmla="*/ 0 w 5586191"/>
              <a:gd name="connsiteY0" fmla="*/ 0 h 6858000"/>
              <a:gd name="connsiteX1" fmla="*/ 4427315 w 5586191"/>
              <a:gd name="connsiteY1" fmla="*/ 0 h 6858000"/>
              <a:gd name="connsiteX2" fmla="*/ 5213779 w 5586191"/>
              <a:gd name="connsiteY2" fmla="*/ 701993 h 6858000"/>
              <a:gd name="connsiteX3" fmla="*/ 5494381 w 5586191"/>
              <a:gd name="connsiteY3" fmla="*/ 1263333 h 6858000"/>
              <a:gd name="connsiteX4" fmla="*/ 5586191 w 5586191"/>
              <a:gd name="connsiteY4" fmla="*/ 1853248 h 6858000"/>
              <a:gd name="connsiteX5" fmla="*/ 5510416 w 5586191"/>
              <a:gd name="connsiteY5" fmla="*/ 2480310 h 6858000"/>
              <a:gd name="connsiteX6" fmla="*/ 5354468 w 5586191"/>
              <a:gd name="connsiteY6" fmla="*/ 2997518 h 6858000"/>
              <a:gd name="connsiteX7" fmla="*/ 5023951 w 5586191"/>
              <a:gd name="connsiteY7" fmla="*/ 3753168 h 6858000"/>
              <a:gd name="connsiteX8" fmla="*/ 4680246 w 5586191"/>
              <a:gd name="connsiteY8" fmla="*/ 4473258 h 6858000"/>
              <a:gd name="connsiteX9" fmla="*/ 4483953 w 5586191"/>
              <a:gd name="connsiteY9" fmla="*/ 5021263 h 6858000"/>
              <a:gd name="connsiteX10" fmla="*/ 4519384 w 5586191"/>
              <a:gd name="connsiteY10" fmla="*/ 5678170 h 6858000"/>
              <a:gd name="connsiteX11" fmla="*/ 4689814 w 5586191"/>
              <a:gd name="connsiteY11" fmla="*/ 6198235 h 6858000"/>
              <a:gd name="connsiteX12" fmla="*/ 5179123 w 5586191"/>
              <a:gd name="connsiteY12" fmla="*/ 6858000 h 6858000"/>
              <a:gd name="connsiteX13" fmla="*/ 0 w 5586191"/>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6191" h="6858000">
                <a:moveTo>
                  <a:pt x="0" y="0"/>
                </a:moveTo>
                <a:lnTo>
                  <a:pt x="4427315" y="0"/>
                </a:lnTo>
                <a:lnTo>
                  <a:pt x="5213779" y="701993"/>
                </a:lnTo>
                <a:lnTo>
                  <a:pt x="5494381" y="1263333"/>
                </a:lnTo>
                <a:lnTo>
                  <a:pt x="5586191" y="1853248"/>
                </a:lnTo>
                <a:lnTo>
                  <a:pt x="5510416" y="2480310"/>
                </a:lnTo>
                <a:lnTo>
                  <a:pt x="5354468" y="2997518"/>
                </a:lnTo>
                <a:lnTo>
                  <a:pt x="5023951" y="3753168"/>
                </a:lnTo>
                <a:lnTo>
                  <a:pt x="4680246" y="4473258"/>
                </a:lnTo>
                <a:lnTo>
                  <a:pt x="4483953" y="5021263"/>
                </a:lnTo>
                <a:lnTo>
                  <a:pt x="4519384" y="5678170"/>
                </a:lnTo>
                <a:lnTo>
                  <a:pt x="4689814" y="6198235"/>
                </a:lnTo>
                <a:lnTo>
                  <a:pt x="5179123"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5B1B1BD4-373C-4646-889A-3D2AD3B47FC1}"/>
              </a:ext>
            </a:extLst>
          </p:cNvPr>
          <p:cNvSpPr>
            <a:spLocks noGrp="1"/>
          </p:cNvSpPr>
          <p:nvPr userDrawn="1">
            <p:ph type="title"/>
          </p:nvPr>
        </p:nvSpPr>
        <p:spPr>
          <a:xfrm>
            <a:off x="6001410" y="365125"/>
            <a:ext cx="5353977" cy="1325563"/>
          </a:xfrm>
        </p:spPr>
        <p:txBody>
          <a:bodyPr/>
          <a:lstStyle/>
          <a:p>
            <a:r>
              <a:rPr lang="fr-FR"/>
              <a:t>Modifiez le style du titre</a:t>
            </a:r>
            <a:endParaRPr lang="fr-FR" dirty="0"/>
          </a:p>
        </p:txBody>
      </p:sp>
      <p:sp>
        <p:nvSpPr>
          <p:cNvPr id="6" name="Content Placeholder 5">
            <a:extLst>
              <a:ext uri="{FF2B5EF4-FFF2-40B4-BE49-F238E27FC236}">
                <a16:creationId xmlns:a16="http://schemas.microsoft.com/office/drawing/2014/main" id="{2F4A0B3F-206D-3444-BE1B-997A7AD8756F}"/>
              </a:ext>
            </a:extLst>
          </p:cNvPr>
          <p:cNvSpPr>
            <a:spLocks noGrp="1"/>
          </p:cNvSpPr>
          <p:nvPr userDrawn="1">
            <p:ph sz="quarter" idx="4"/>
          </p:nvPr>
        </p:nvSpPr>
        <p:spPr>
          <a:xfrm>
            <a:off x="6001410" y="1767840"/>
            <a:ext cx="5353978" cy="442182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Date Placeholder 6">
            <a:extLst>
              <a:ext uri="{FF2B5EF4-FFF2-40B4-BE49-F238E27FC236}">
                <a16:creationId xmlns:a16="http://schemas.microsoft.com/office/drawing/2014/main" id="{A7896B56-EE2C-5C44-B2A0-CF6D4E7371AC}"/>
              </a:ext>
            </a:extLst>
          </p:cNvPr>
          <p:cNvSpPr>
            <a:spLocks noGrp="1"/>
          </p:cNvSpPr>
          <p:nvPr userDrawn="1">
            <p:ph type="dt" sz="half" idx="10"/>
          </p:nvPr>
        </p:nvSpPr>
        <p:spPr/>
        <p:txBody>
          <a:bodyPr/>
          <a:lstStyle/>
          <a:p>
            <a:r>
              <a:rPr lang="en-US"/>
              <a:t>04 avril 2021</a:t>
            </a:r>
            <a:endParaRPr lang="fr-FR"/>
          </a:p>
        </p:txBody>
      </p:sp>
      <p:sp>
        <p:nvSpPr>
          <p:cNvPr id="8" name="Footer Placeholder 7">
            <a:extLst>
              <a:ext uri="{FF2B5EF4-FFF2-40B4-BE49-F238E27FC236}">
                <a16:creationId xmlns:a16="http://schemas.microsoft.com/office/drawing/2014/main" id="{D1629CD3-58FE-CC4C-AD15-E50455DE7F71}"/>
              </a:ext>
            </a:extLst>
          </p:cNvPr>
          <p:cNvSpPr>
            <a:spLocks noGrp="1"/>
          </p:cNvSpPr>
          <p:nvPr userDrawn="1">
            <p:ph type="ftr" sz="quarter" idx="11"/>
          </p:nvPr>
        </p:nvSpPr>
        <p:spPr/>
        <p:txBody>
          <a:bodyPr/>
          <a:lstStyle/>
          <a:p>
            <a:r>
              <a:rPr lang="fr-FR"/>
              <a:t>Design patterns Command &amp; Memento - Aurélien BOUDIER</a:t>
            </a:r>
          </a:p>
        </p:txBody>
      </p:sp>
      <p:sp>
        <p:nvSpPr>
          <p:cNvPr id="9" name="Slide Number Placeholder 8">
            <a:extLst>
              <a:ext uri="{FF2B5EF4-FFF2-40B4-BE49-F238E27FC236}">
                <a16:creationId xmlns:a16="http://schemas.microsoft.com/office/drawing/2014/main" id="{3F975DF1-2F15-B14E-B470-F97EC474DD4A}"/>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101649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0B9F03F-639B-3141-A588-8D1B8E2B0E4D}"/>
              </a:ext>
            </a:extLst>
          </p:cNvPr>
          <p:cNvSpPr>
            <a:spLocks noGrp="1"/>
          </p:cNvSpPr>
          <p:nvPr>
            <p:ph type="pic" sz="quarter" idx="13"/>
          </p:nvPr>
        </p:nvSpPr>
        <p:spPr>
          <a:xfrm>
            <a:off x="3581399" y="-19982"/>
            <a:ext cx="8610601" cy="2717850"/>
          </a:xfrm>
          <a:custGeom>
            <a:avLst/>
            <a:gdLst>
              <a:gd name="connsiteX0" fmla="*/ 410183 w 8610601"/>
              <a:gd name="connsiteY0" fmla="*/ 0 h 2717850"/>
              <a:gd name="connsiteX1" fmla="*/ 8610601 w 8610601"/>
              <a:gd name="connsiteY1" fmla="*/ 0 h 2717850"/>
              <a:gd name="connsiteX2" fmla="*/ 8610601 w 8610601"/>
              <a:gd name="connsiteY2" fmla="*/ 1192466 h 2717850"/>
              <a:gd name="connsiteX3" fmla="*/ 6590688 w 8610601"/>
              <a:gd name="connsiteY3" fmla="*/ 372842 h 2717850"/>
              <a:gd name="connsiteX4" fmla="*/ 5770767 w 8610601"/>
              <a:gd name="connsiteY4" fmla="*/ 315153 h 2717850"/>
              <a:gd name="connsiteX5" fmla="*/ 4835735 w 8610601"/>
              <a:gd name="connsiteY5" fmla="*/ 553343 h 2717850"/>
              <a:gd name="connsiteX6" fmla="*/ 3316661 w 8610601"/>
              <a:gd name="connsiteY6" fmla="*/ 1691142 h 2717850"/>
              <a:gd name="connsiteX7" fmla="*/ 1046733 w 8610601"/>
              <a:gd name="connsiteY7" fmla="*/ 2717844 h 2717850"/>
              <a:gd name="connsiteX8" fmla="*/ 89990 w 8610601"/>
              <a:gd name="connsiteY8" fmla="*/ 1928047 h 2717850"/>
              <a:gd name="connsiteX9" fmla="*/ 0 w 8610601"/>
              <a:gd name="connsiteY9" fmla="*/ 1723385 h 2717850"/>
              <a:gd name="connsiteX10" fmla="*/ 0 w 8610601"/>
              <a:gd name="connsiteY10" fmla="*/ 843347 h 2717850"/>
              <a:gd name="connsiteX11" fmla="*/ 35766 w 8610601"/>
              <a:gd name="connsiteY11" fmla="*/ 726680 h 2717850"/>
              <a:gd name="connsiteX12" fmla="*/ 410183 w 8610601"/>
              <a:gd name="connsiteY12" fmla="*/ 0 h 271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10601" h="2717850">
                <a:moveTo>
                  <a:pt x="410183" y="0"/>
                </a:moveTo>
                <a:lnTo>
                  <a:pt x="8610601" y="0"/>
                </a:lnTo>
                <a:lnTo>
                  <a:pt x="8610601" y="1192466"/>
                </a:lnTo>
                <a:lnTo>
                  <a:pt x="6590688" y="372842"/>
                </a:lnTo>
                <a:lnTo>
                  <a:pt x="5770767" y="315153"/>
                </a:lnTo>
                <a:lnTo>
                  <a:pt x="4835735" y="553343"/>
                </a:lnTo>
                <a:cubicBezTo>
                  <a:pt x="4835735" y="553343"/>
                  <a:pt x="4203629" y="902631"/>
                  <a:pt x="3316661" y="1691142"/>
                </a:cubicBezTo>
                <a:cubicBezTo>
                  <a:pt x="2429288" y="2479653"/>
                  <a:pt x="1691764" y="2714947"/>
                  <a:pt x="1046733" y="2717844"/>
                </a:cubicBezTo>
                <a:cubicBezTo>
                  <a:pt x="642831" y="2719655"/>
                  <a:pt x="290521" y="2319328"/>
                  <a:pt x="89990" y="1928047"/>
                </a:cubicBezTo>
                <a:lnTo>
                  <a:pt x="0" y="1723385"/>
                </a:lnTo>
                <a:lnTo>
                  <a:pt x="0" y="843347"/>
                </a:lnTo>
                <a:lnTo>
                  <a:pt x="35766" y="726680"/>
                </a:lnTo>
                <a:cubicBezTo>
                  <a:pt x="110387" y="510895"/>
                  <a:pt x="227216" y="273271"/>
                  <a:pt x="410183" y="0"/>
                </a:cubicBezTo>
                <a:close/>
              </a:path>
            </a:pathLst>
          </a:custGeom>
          <a:solidFill>
            <a:schemeClr val="tx1">
              <a:lumMod val="65000"/>
              <a:lumOff val="35000"/>
            </a:schemeClr>
          </a:solidFill>
        </p:spPr>
        <p:txBody>
          <a:bodyPr wrap="square" anchor="ctr">
            <a:noAutofit/>
          </a:bodyPr>
          <a:lstStyle>
            <a:lvl1pPr algn="l">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97CEA813-5260-3B4E-A1F9-1E507F30C9A1}"/>
              </a:ext>
            </a:extLst>
          </p:cNvPr>
          <p:cNvSpPr>
            <a:spLocks noGrp="1"/>
          </p:cNvSpPr>
          <p:nvPr>
            <p:ph type="title"/>
          </p:nvPr>
        </p:nvSpPr>
        <p:spPr>
          <a:xfrm>
            <a:off x="7244080" y="1341121"/>
            <a:ext cx="4109720" cy="1671022"/>
          </a:xfrm>
        </p:spPr>
        <p:txBody>
          <a:bodyPr/>
          <a:lstStyle>
            <a:lvl1pPr algn="r">
              <a:defRPr/>
            </a:lvl1pPr>
          </a:lstStyle>
          <a:p>
            <a:r>
              <a:rPr lang="fr-FR"/>
              <a:t>Modifiez le style du titre</a:t>
            </a:r>
            <a:endParaRPr lang="fr-FR" dirty="0"/>
          </a:p>
        </p:txBody>
      </p:sp>
      <p:sp>
        <p:nvSpPr>
          <p:cNvPr id="13" name="Content Placeholder 2">
            <a:extLst>
              <a:ext uri="{FF2B5EF4-FFF2-40B4-BE49-F238E27FC236}">
                <a16:creationId xmlns:a16="http://schemas.microsoft.com/office/drawing/2014/main" id="{C3F0CAF3-0A0D-0A40-8FDA-6D2FF150923A}"/>
              </a:ext>
            </a:extLst>
          </p:cNvPr>
          <p:cNvSpPr>
            <a:spLocks noGrp="1"/>
          </p:cNvSpPr>
          <p:nvPr>
            <p:ph idx="1"/>
          </p:nvPr>
        </p:nvSpPr>
        <p:spPr>
          <a:xfrm>
            <a:off x="838200" y="3217861"/>
            <a:ext cx="10515600" cy="295910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7775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7A94BA24-51B3-CF4D-9539-778708BEBEF6}"/>
              </a:ext>
            </a:extLst>
          </p:cNvPr>
          <p:cNvPicPr>
            <a:picLocks noChangeAspect="1"/>
          </p:cNvPicPr>
          <p:nvPr userDrawn="1"/>
        </p:nvPicPr>
        <p:blipFill>
          <a:blip r:embed="rId26">
            <a:alphaModFix amt="10000"/>
          </a:blip>
          <a:stretch>
            <a:fillRect/>
          </a:stretch>
        </p:blipFill>
        <p:spPr>
          <a:xfrm>
            <a:off x="7815" y="857"/>
            <a:ext cx="12192000" cy="6857143"/>
          </a:xfrm>
          <a:prstGeom prst="rect">
            <a:avLst/>
          </a:prstGeom>
        </p:spPr>
      </p:pic>
      <p:sp>
        <p:nvSpPr>
          <p:cNvPr id="2" name="Title Placeholder 1">
            <a:extLst>
              <a:ext uri="{FF2B5EF4-FFF2-40B4-BE49-F238E27FC236}">
                <a16:creationId xmlns:a16="http://schemas.microsoft.com/office/drawing/2014/main" id="{011B125E-09FD-C94D-A96F-238E498F9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dirty="0"/>
          </a:p>
        </p:txBody>
      </p:sp>
      <p:sp>
        <p:nvSpPr>
          <p:cNvPr id="3" name="Text Placeholder 2">
            <a:extLst>
              <a:ext uri="{FF2B5EF4-FFF2-40B4-BE49-F238E27FC236}">
                <a16:creationId xmlns:a16="http://schemas.microsoft.com/office/drawing/2014/main" id="{172FF0E6-16FA-E244-B924-9B9208C88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a:extLst>
              <a:ext uri="{FF2B5EF4-FFF2-40B4-BE49-F238E27FC236}">
                <a16:creationId xmlns:a16="http://schemas.microsoft.com/office/drawing/2014/main" id="{B6962B8C-7F0C-974B-9D63-70DB3A063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solidFill>
              </a:defRPr>
            </a:lvl1pPr>
          </a:lstStyle>
          <a:p>
            <a:r>
              <a:rPr lang="en-US"/>
              <a:t>04 avril 2021</a:t>
            </a:r>
            <a:endParaRPr lang="fr-FR"/>
          </a:p>
        </p:txBody>
      </p:sp>
      <p:sp>
        <p:nvSpPr>
          <p:cNvPr id="5" name="Footer Placeholder 4">
            <a:extLst>
              <a:ext uri="{FF2B5EF4-FFF2-40B4-BE49-F238E27FC236}">
                <a16:creationId xmlns:a16="http://schemas.microsoft.com/office/drawing/2014/main" id="{F900D9F5-7404-584E-97B3-6C22709CC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solidFill>
              </a:defRPr>
            </a:lvl1pPr>
          </a:lstStyle>
          <a:p>
            <a:r>
              <a:rPr lang="fr-FR">
                <a:solidFill>
                  <a:schemeClr val="bg2"/>
                </a:solidFill>
              </a:rPr>
              <a:t>Design patterns Command &amp; Memento - Aurélien BOUDIER</a:t>
            </a:r>
            <a:endParaRPr lang="fr-FR" dirty="0">
              <a:solidFill>
                <a:schemeClr val="bg2"/>
              </a:solidFill>
            </a:endParaRPr>
          </a:p>
        </p:txBody>
      </p:sp>
      <p:sp>
        <p:nvSpPr>
          <p:cNvPr id="6" name="Slide Number Placeholder 5">
            <a:extLst>
              <a:ext uri="{FF2B5EF4-FFF2-40B4-BE49-F238E27FC236}">
                <a16:creationId xmlns:a16="http://schemas.microsoft.com/office/drawing/2014/main" id="{4A6A2D40-4618-124F-BD22-11E2D3E72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solidFill>
              </a:defRPr>
            </a:lvl1pPr>
          </a:lstStyle>
          <a:p>
            <a:fld id="{29E298FE-CD24-8C46-983A-691BFAE2F12E}" type="slidenum">
              <a:rPr lang="fr-FR" smtClean="0"/>
              <a:pPr/>
              <a:t>‹N°›</a:t>
            </a:fld>
            <a:endParaRPr lang="fr-FR"/>
          </a:p>
        </p:txBody>
      </p:sp>
    </p:spTree>
    <p:extLst>
      <p:ext uri="{BB962C8B-B14F-4D97-AF65-F5344CB8AC3E}">
        <p14:creationId xmlns:p14="http://schemas.microsoft.com/office/powerpoint/2010/main" val="422959777"/>
      </p:ext>
    </p:extLst>
  </p:cSld>
  <p:clrMap bg1="lt1" tx1="dk1" bg2="lt2" tx2="dk2" accent1="accent1" accent2="accent2" accent3="accent3" accent4="accent4" accent5="accent5" accent6="accent6" hlink="hlink" folHlink="folHlink"/>
  <p:sldLayoutIdLst>
    <p:sldLayoutId id="2147483871" r:id="rId1"/>
    <p:sldLayoutId id="2147483873" r:id="rId2"/>
    <p:sldLayoutId id="2147483878" r:id="rId3"/>
    <p:sldLayoutId id="2147483881" r:id="rId4"/>
    <p:sldLayoutId id="2147483886" r:id="rId5"/>
    <p:sldLayoutId id="2147483872" r:id="rId6"/>
    <p:sldLayoutId id="2147483874" r:id="rId7"/>
    <p:sldLayoutId id="2147483875" r:id="rId8"/>
    <p:sldLayoutId id="2147483877" r:id="rId9"/>
    <p:sldLayoutId id="2147483880" r:id="rId10"/>
    <p:sldLayoutId id="2147483888" r:id="rId11"/>
    <p:sldLayoutId id="2147483889" r:id="rId12"/>
    <p:sldLayoutId id="2147483887" r:id="rId13"/>
    <p:sldLayoutId id="2147483884" r:id="rId14"/>
    <p:sldLayoutId id="2147483885" r:id="rId15"/>
    <p:sldLayoutId id="2147483882" r:id="rId16"/>
    <p:sldLayoutId id="2147483883" r:id="rId17"/>
    <p:sldLayoutId id="2147483894" r:id="rId18"/>
    <p:sldLayoutId id="2147483895" r:id="rId19"/>
    <p:sldLayoutId id="2147483892" r:id="rId20"/>
    <p:sldLayoutId id="2147483893" r:id="rId21"/>
    <p:sldLayoutId id="2147483890" r:id="rId22"/>
    <p:sldLayoutId id="2147483891" r:id="rId23"/>
    <p:sldLayoutId id="2147483896" r:id="rId24"/>
  </p:sldLayoutIdLst>
  <p:hf hdr="0"/>
  <p:txStyles>
    <p:title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creative templates, charts, diagrams and maps for your outstanding presentations</a:t>
            </a:r>
          </a:p>
        </p:txBody>
      </p:sp>
    </p:spTree>
    <p:extLst>
      <p:ext uri="{BB962C8B-B14F-4D97-AF65-F5344CB8AC3E}">
        <p14:creationId xmlns:p14="http://schemas.microsoft.com/office/powerpoint/2010/main" val="174879219"/>
      </p:ext>
    </p:extLst>
  </p:cSld>
  <p:clrMap bg1="lt1" tx1="dk1" bg2="lt2" tx2="dk2" accent1="accent1" accent2="accent2" accent3="accent3" accent4="accent4" accent5="accent5" accent6="accent6" hlink="hlink" folHlink="folHlink"/>
  <p:sldLayoutIdLst>
    <p:sldLayoutId id="2147483869" r:id="rId1"/>
    <p:sldLayoutId id="2147483866" r:id="rId2"/>
  </p:sldLayoutIdLst>
  <p:hf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7.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18" Type="http://schemas.openxmlformats.org/officeDocument/2006/relationships/image" Target="../media/image5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17" Type="http://schemas.openxmlformats.org/officeDocument/2006/relationships/image" Target="../media/image49.png"/><Relationship Id="rId2" Type="http://schemas.openxmlformats.org/officeDocument/2006/relationships/notesSlide" Target="../notesSlides/notesSlide29.xml"/><Relationship Id="rId16" Type="http://schemas.openxmlformats.org/officeDocument/2006/relationships/image" Target="../media/image48.svg"/><Relationship Id="rId1" Type="http://schemas.openxmlformats.org/officeDocument/2006/relationships/slideLayout" Target="../slideLayouts/slideLayout24.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46.sv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4.xml"/><Relationship Id="rId6" Type="http://schemas.openxmlformats.org/officeDocument/2006/relationships/image" Target="../media/image52.svg"/><Relationship Id="rId5" Type="http://schemas.openxmlformats.org/officeDocument/2006/relationships/image" Target="../media/image29.png"/><Relationship Id="rId10" Type="http://schemas.openxmlformats.org/officeDocument/2006/relationships/image" Target="../media/image54.svg"/><Relationship Id="rId4" Type="http://schemas.openxmlformats.org/officeDocument/2006/relationships/image" Target="../media/image51.svg"/><Relationship Id="rId9"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559CC32-6588-443C-A91D-1A1A50A77367}"/>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artisticBlur radius="5"/>
                    </a14:imgEffect>
                  </a14:imgLayer>
                </a14:imgProps>
              </a:ext>
            </a:extLst>
          </a:blip>
          <a:srcRect l="13" r="13"/>
          <a:stretch/>
        </p:blipFill>
        <p:spPr>
          <a:solidFill>
            <a:schemeClr val="tx1">
              <a:lumMod val="65000"/>
              <a:lumOff val="35000"/>
              <a:alpha val="84000"/>
            </a:schemeClr>
          </a:solidFill>
          <a:effectLst>
            <a:softEdge rad="901700"/>
          </a:effectLst>
        </p:spPr>
      </p:pic>
      <p:sp>
        <p:nvSpPr>
          <p:cNvPr id="3" name="Title 2">
            <a:extLst>
              <a:ext uri="{FF2B5EF4-FFF2-40B4-BE49-F238E27FC236}">
                <a16:creationId xmlns:a16="http://schemas.microsoft.com/office/drawing/2014/main" id="{9A0E464C-93BA-4569-B174-15DBBA62EDA0}"/>
              </a:ext>
            </a:extLst>
          </p:cNvPr>
          <p:cNvSpPr>
            <a:spLocks noGrp="1"/>
          </p:cNvSpPr>
          <p:nvPr>
            <p:ph type="ctrTitle"/>
          </p:nvPr>
        </p:nvSpPr>
        <p:spPr>
          <a:xfrm>
            <a:off x="223597" y="733073"/>
            <a:ext cx="9693027" cy="3723424"/>
          </a:xfrm>
        </p:spPr>
        <p:txBody>
          <a:bodyPr>
            <a:normAutofit/>
          </a:bodyPr>
          <a:lstStyle/>
          <a:p>
            <a:r>
              <a:rPr lang="en-US" sz="6000" dirty="0">
                <a:solidFill>
                  <a:srgbClr val="EEA542"/>
                </a:solidFill>
              </a:rPr>
              <a:t>Design patterns </a:t>
            </a:r>
            <a:br>
              <a:rPr lang="en-US" sz="6000" dirty="0">
                <a:solidFill>
                  <a:srgbClr val="EEA542"/>
                </a:solidFill>
              </a:rPr>
            </a:br>
            <a:r>
              <a:rPr lang="en-US" sz="6000" dirty="0">
                <a:solidFill>
                  <a:srgbClr val="EEA542"/>
                </a:solidFill>
              </a:rPr>
              <a:t>Command &amp; Memento</a:t>
            </a:r>
          </a:p>
        </p:txBody>
      </p:sp>
      <p:sp>
        <p:nvSpPr>
          <p:cNvPr id="7" name="Shape">
            <a:extLst>
              <a:ext uri="{FF2B5EF4-FFF2-40B4-BE49-F238E27FC236}">
                <a16:creationId xmlns:a16="http://schemas.microsoft.com/office/drawing/2014/main" id="{32BFD3BE-0FB6-824F-A0AE-5FF25E72222F}"/>
              </a:ext>
            </a:extLst>
          </p:cNvPr>
          <p:cNvSpPr/>
          <p:nvPr/>
        </p:nvSpPr>
        <p:spPr>
          <a:xfrm>
            <a:off x="1693" y="3637337"/>
            <a:ext cx="12192000" cy="3056342"/>
          </a:xfrm>
          <a:custGeom>
            <a:avLst/>
            <a:gdLst/>
            <a:ahLst/>
            <a:cxnLst>
              <a:cxn ang="0">
                <a:pos x="wd2" y="hd2"/>
              </a:cxn>
              <a:cxn ang="5400000">
                <a:pos x="wd2" y="hd2"/>
              </a:cxn>
              <a:cxn ang="10800000">
                <a:pos x="wd2" y="hd2"/>
              </a:cxn>
              <a:cxn ang="16200000">
                <a:pos x="wd2" y="hd2"/>
              </a:cxn>
            </a:cxnLst>
            <a:rect l="0" t="0" r="r" b="b"/>
            <a:pathLst>
              <a:path w="21600" h="21192" extrusionOk="0">
                <a:moveTo>
                  <a:pt x="21598" y="15221"/>
                </a:moveTo>
                <a:cubicBezTo>
                  <a:pt x="21484" y="15439"/>
                  <a:pt x="21371" y="15650"/>
                  <a:pt x="21254" y="15855"/>
                </a:cubicBezTo>
                <a:cubicBezTo>
                  <a:pt x="21257" y="15848"/>
                  <a:pt x="21263" y="15842"/>
                  <a:pt x="21266" y="15835"/>
                </a:cubicBezTo>
                <a:cubicBezTo>
                  <a:pt x="20917" y="16423"/>
                  <a:pt x="20567" y="17004"/>
                  <a:pt x="20208" y="17493"/>
                </a:cubicBezTo>
                <a:cubicBezTo>
                  <a:pt x="19872" y="17948"/>
                  <a:pt x="19523" y="18305"/>
                  <a:pt x="19174" y="18595"/>
                </a:cubicBezTo>
                <a:cubicBezTo>
                  <a:pt x="18426" y="19223"/>
                  <a:pt x="17657" y="19494"/>
                  <a:pt x="16894" y="19210"/>
                </a:cubicBezTo>
                <a:cubicBezTo>
                  <a:pt x="16241" y="18919"/>
                  <a:pt x="15598" y="18232"/>
                  <a:pt x="14994" y="17209"/>
                </a:cubicBezTo>
                <a:cubicBezTo>
                  <a:pt x="14394" y="16192"/>
                  <a:pt x="13852" y="14732"/>
                  <a:pt x="13354" y="13075"/>
                </a:cubicBezTo>
                <a:cubicBezTo>
                  <a:pt x="12975" y="11814"/>
                  <a:pt x="12634" y="10361"/>
                  <a:pt x="12290" y="8954"/>
                </a:cubicBezTo>
                <a:cubicBezTo>
                  <a:pt x="11976" y="7673"/>
                  <a:pt x="11662" y="6386"/>
                  <a:pt x="11323" y="5210"/>
                </a:cubicBezTo>
                <a:cubicBezTo>
                  <a:pt x="11203" y="4794"/>
                  <a:pt x="11085" y="4398"/>
                  <a:pt x="10959" y="4015"/>
                </a:cubicBezTo>
                <a:cubicBezTo>
                  <a:pt x="10680" y="3183"/>
                  <a:pt x="10375" y="2490"/>
                  <a:pt x="10051" y="1961"/>
                </a:cubicBezTo>
                <a:cubicBezTo>
                  <a:pt x="9776" y="1512"/>
                  <a:pt x="9477" y="1321"/>
                  <a:pt x="9184" y="1202"/>
                </a:cubicBezTo>
                <a:cubicBezTo>
                  <a:pt x="8861" y="1070"/>
                  <a:pt x="8541" y="1189"/>
                  <a:pt x="8224" y="1433"/>
                </a:cubicBezTo>
                <a:cubicBezTo>
                  <a:pt x="7805" y="1750"/>
                  <a:pt x="7400" y="2357"/>
                  <a:pt x="7010" y="3018"/>
                </a:cubicBezTo>
                <a:cubicBezTo>
                  <a:pt x="6730" y="3487"/>
                  <a:pt x="6450" y="3969"/>
                  <a:pt x="6172" y="4457"/>
                </a:cubicBezTo>
                <a:cubicBezTo>
                  <a:pt x="6201" y="4405"/>
                  <a:pt x="6229" y="4358"/>
                  <a:pt x="6258" y="4305"/>
                </a:cubicBezTo>
                <a:cubicBezTo>
                  <a:pt x="5829" y="5038"/>
                  <a:pt x="5401" y="5798"/>
                  <a:pt x="4955" y="6359"/>
                </a:cubicBezTo>
                <a:cubicBezTo>
                  <a:pt x="4832" y="6518"/>
                  <a:pt x="4709" y="6670"/>
                  <a:pt x="4586" y="6828"/>
                </a:cubicBezTo>
                <a:cubicBezTo>
                  <a:pt x="4466" y="6980"/>
                  <a:pt x="4343" y="7086"/>
                  <a:pt x="4221" y="7211"/>
                </a:cubicBezTo>
                <a:cubicBezTo>
                  <a:pt x="3676" y="7779"/>
                  <a:pt x="3116" y="7937"/>
                  <a:pt x="2556" y="7739"/>
                </a:cubicBezTo>
                <a:cubicBezTo>
                  <a:pt x="2236" y="7574"/>
                  <a:pt x="1929" y="7257"/>
                  <a:pt x="1632" y="6749"/>
                </a:cubicBezTo>
                <a:cubicBezTo>
                  <a:pt x="1318" y="6214"/>
                  <a:pt x="1029" y="5388"/>
                  <a:pt x="778" y="4490"/>
                </a:cubicBezTo>
                <a:cubicBezTo>
                  <a:pt x="542" y="3645"/>
                  <a:pt x="370" y="2595"/>
                  <a:pt x="211" y="1519"/>
                </a:cubicBezTo>
                <a:cubicBezTo>
                  <a:pt x="142" y="1050"/>
                  <a:pt x="88" y="541"/>
                  <a:pt x="12" y="86"/>
                </a:cubicBezTo>
                <a:cubicBezTo>
                  <a:pt x="7" y="59"/>
                  <a:pt x="3" y="33"/>
                  <a:pt x="0" y="0"/>
                </a:cubicBezTo>
                <a:lnTo>
                  <a:pt x="0" y="10308"/>
                </a:lnTo>
                <a:cubicBezTo>
                  <a:pt x="267" y="10790"/>
                  <a:pt x="548" y="11160"/>
                  <a:pt x="833" y="11431"/>
                </a:cubicBezTo>
                <a:cubicBezTo>
                  <a:pt x="1485" y="12045"/>
                  <a:pt x="2171" y="11952"/>
                  <a:pt x="2826" y="11483"/>
                </a:cubicBezTo>
                <a:cubicBezTo>
                  <a:pt x="3030" y="11338"/>
                  <a:pt x="3231" y="11127"/>
                  <a:pt x="3430" y="10889"/>
                </a:cubicBezTo>
                <a:cubicBezTo>
                  <a:pt x="3550" y="10744"/>
                  <a:pt x="3671" y="10618"/>
                  <a:pt x="3790" y="10447"/>
                </a:cubicBezTo>
                <a:cubicBezTo>
                  <a:pt x="4242" y="9806"/>
                  <a:pt x="4687" y="9113"/>
                  <a:pt x="5129" y="8373"/>
                </a:cubicBezTo>
                <a:cubicBezTo>
                  <a:pt x="5570" y="7640"/>
                  <a:pt x="6010" y="6914"/>
                  <a:pt x="6462" y="6313"/>
                </a:cubicBezTo>
                <a:cubicBezTo>
                  <a:pt x="6973" y="5633"/>
                  <a:pt x="7510" y="5322"/>
                  <a:pt x="8048" y="5487"/>
                </a:cubicBezTo>
                <a:cubicBezTo>
                  <a:pt x="8330" y="5620"/>
                  <a:pt x="8603" y="5844"/>
                  <a:pt x="8873" y="6201"/>
                </a:cubicBezTo>
                <a:cubicBezTo>
                  <a:pt x="9209" y="6643"/>
                  <a:pt x="9528" y="7323"/>
                  <a:pt x="9830" y="8050"/>
                </a:cubicBezTo>
                <a:cubicBezTo>
                  <a:pt x="10068" y="8618"/>
                  <a:pt x="10294" y="9285"/>
                  <a:pt x="10511" y="9971"/>
                </a:cubicBezTo>
                <a:cubicBezTo>
                  <a:pt x="10888" y="11160"/>
                  <a:pt x="11250" y="12395"/>
                  <a:pt x="11613" y="13649"/>
                </a:cubicBezTo>
                <a:cubicBezTo>
                  <a:pt x="12141" y="15472"/>
                  <a:pt x="12688" y="17209"/>
                  <a:pt x="13309" y="18549"/>
                </a:cubicBezTo>
                <a:cubicBezTo>
                  <a:pt x="14556" y="21243"/>
                  <a:pt x="16039" y="21600"/>
                  <a:pt x="17424" y="20847"/>
                </a:cubicBezTo>
                <a:cubicBezTo>
                  <a:pt x="18269" y="20392"/>
                  <a:pt x="19105" y="19527"/>
                  <a:pt x="19906" y="18397"/>
                </a:cubicBezTo>
                <a:cubicBezTo>
                  <a:pt x="20486" y="17578"/>
                  <a:pt x="21045" y="16555"/>
                  <a:pt x="21600" y="15505"/>
                </a:cubicBezTo>
                <a:lnTo>
                  <a:pt x="21600" y="152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44" name="Group 43">
            <a:extLst>
              <a:ext uri="{FF2B5EF4-FFF2-40B4-BE49-F238E27FC236}">
                <a16:creationId xmlns:a16="http://schemas.microsoft.com/office/drawing/2014/main" id="{2C18287B-167C-F148-89A0-3A97C024ACAE}"/>
              </a:ext>
            </a:extLst>
          </p:cNvPr>
          <p:cNvGrpSpPr/>
          <p:nvPr/>
        </p:nvGrpSpPr>
        <p:grpSpPr>
          <a:xfrm>
            <a:off x="3574875" y="5189570"/>
            <a:ext cx="1005524" cy="1004570"/>
            <a:chOff x="10271368" y="3892061"/>
            <a:chExt cx="1005524" cy="1004570"/>
          </a:xfrm>
        </p:grpSpPr>
        <p:sp>
          <p:nvSpPr>
            <p:cNvPr id="14" name="Shape">
              <a:extLst>
                <a:ext uri="{FF2B5EF4-FFF2-40B4-BE49-F238E27FC236}">
                  <a16:creationId xmlns:a16="http://schemas.microsoft.com/office/drawing/2014/main" id="{935F8077-B704-8147-BD1F-4C9EC42ED803}"/>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09D3210D-FC8D-6544-AB05-55C97F8221D5}"/>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43" name="Group 42">
            <a:extLst>
              <a:ext uri="{FF2B5EF4-FFF2-40B4-BE49-F238E27FC236}">
                <a16:creationId xmlns:a16="http://schemas.microsoft.com/office/drawing/2014/main" id="{693D6543-1300-EB45-8C45-A074A53CC5BB}"/>
              </a:ext>
            </a:extLst>
          </p:cNvPr>
          <p:cNvGrpSpPr/>
          <p:nvPr/>
        </p:nvGrpSpPr>
        <p:grpSpPr>
          <a:xfrm>
            <a:off x="8790909" y="3799857"/>
            <a:ext cx="1159857" cy="875030"/>
            <a:chOff x="9593384" y="2815466"/>
            <a:chExt cx="1159857" cy="875030"/>
          </a:xfrm>
        </p:grpSpPr>
        <p:sp>
          <p:nvSpPr>
            <p:cNvPr id="16" name="Shape">
              <a:extLst>
                <a:ext uri="{FF2B5EF4-FFF2-40B4-BE49-F238E27FC236}">
                  <a16:creationId xmlns:a16="http://schemas.microsoft.com/office/drawing/2014/main" id="{444CD7E3-8DC9-CB4B-8A91-A7426054BD3E}"/>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FADC8E3A-FCF4-BE4F-BD16-C53A7C38B87F}"/>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51" name="Group 50">
            <a:extLst>
              <a:ext uri="{FF2B5EF4-FFF2-40B4-BE49-F238E27FC236}">
                <a16:creationId xmlns:a16="http://schemas.microsoft.com/office/drawing/2014/main" id="{9A835068-AF69-B34E-8149-18B353F34975}"/>
              </a:ext>
            </a:extLst>
          </p:cNvPr>
          <p:cNvGrpSpPr/>
          <p:nvPr/>
        </p:nvGrpSpPr>
        <p:grpSpPr>
          <a:xfrm>
            <a:off x="589745" y="865231"/>
            <a:ext cx="1025103" cy="879983"/>
            <a:chOff x="7226299" y="1828799"/>
            <a:chExt cx="1025103" cy="879983"/>
          </a:xfrm>
        </p:grpSpPr>
        <p:sp>
          <p:nvSpPr>
            <p:cNvPr id="52" name="Shape">
              <a:extLst>
                <a:ext uri="{FF2B5EF4-FFF2-40B4-BE49-F238E27FC236}">
                  <a16:creationId xmlns:a16="http://schemas.microsoft.com/office/drawing/2014/main" id="{5F19FDBD-D60E-B74A-80E8-257F4AF942A5}"/>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3" name="Shape">
              <a:extLst>
                <a:ext uri="{FF2B5EF4-FFF2-40B4-BE49-F238E27FC236}">
                  <a16:creationId xmlns:a16="http://schemas.microsoft.com/office/drawing/2014/main" id="{B741A197-C4F6-064B-871C-4765B364E321}"/>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56" name="Group 55">
            <a:extLst>
              <a:ext uri="{FF2B5EF4-FFF2-40B4-BE49-F238E27FC236}">
                <a16:creationId xmlns:a16="http://schemas.microsoft.com/office/drawing/2014/main" id="{F0DCCC74-EC9A-264B-9A05-49245B31B7C0}"/>
              </a:ext>
            </a:extLst>
          </p:cNvPr>
          <p:cNvGrpSpPr/>
          <p:nvPr/>
        </p:nvGrpSpPr>
        <p:grpSpPr>
          <a:xfrm>
            <a:off x="9004822" y="5165508"/>
            <a:ext cx="381000" cy="318772"/>
            <a:chOff x="8382000" y="3047999"/>
            <a:chExt cx="381000" cy="318772"/>
          </a:xfrm>
        </p:grpSpPr>
        <p:sp>
          <p:nvSpPr>
            <p:cNvPr id="54" name="Shape">
              <a:extLst>
                <a:ext uri="{FF2B5EF4-FFF2-40B4-BE49-F238E27FC236}">
                  <a16:creationId xmlns:a16="http://schemas.microsoft.com/office/drawing/2014/main" id="{ED7137C4-D9F3-1647-9F99-A9B26DFBAF36}"/>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5" name="Shape">
              <a:extLst>
                <a:ext uri="{FF2B5EF4-FFF2-40B4-BE49-F238E27FC236}">
                  <a16:creationId xmlns:a16="http://schemas.microsoft.com/office/drawing/2014/main" id="{6A7DB673-97AB-574C-B684-60B8399DAB8E}"/>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60" name="Group 59">
            <a:extLst>
              <a:ext uri="{FF2B5EF4-FFF2-40B4-BE49-F238E27FC236}">
                <a16:creationId xmlns:a16="http://schemas.microsoft.com/office/drawing/2014/main" id="{DACC0F5E-F1A7-4843-89F5-E5A219B80BC4}"/>
              </a:ext>
            </a:extLst>
          </p:cNvPr>
          <p:cNvGrpSpPr/>
          <p:nvPr/>
        </p:nvGrpSpPr>
        <p:grpSpPr>
          <a:xfrm>
            <a:off x="9987275" y="1761986"/>
            <a:ext cx="381000" cy="1112520"/>
            <a:chOff x="9550400" y="4102100"/>
            <a:chExt cx="381000" cy="1112520"/>
          </a:xfrm>
        </p:grpSpPr>
        <p:sp>
          <p:nvSpPr>
            <p:cNvPr id="61" name="Shape">
              <a:extLst>
                <a:ext uri="{FF2B5EF4-FFF2-40B4-BE49-F238E27FC236}">
                  <a16:creationId xmlns:a16="http://schemas.microsoft.com/office/drawing/2014/main" id="{8B3E1652-9266-714E-8610-282820FE4F1D}"/>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2" name="Shape">
              <a:extLst>
                <a:ext uri="{FF2B5EF4-FFF2-40B4-BE49-F238E27FC236}">
                  <a16:creationId xmlns:a16="http://schemas.microsoft.com/office/drawing/2014/main" id="{6B97D235-870E-6446-9522-04B7AE36A817}"/>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63" name="Group 62">
            <a:extLst>
              <a:ext uri="{FF2B5EF4-FFF2-40B4-BE49-F238E27FC236}">
                <a16:creationId xmlns:a16="http://schemas.microsoft.com/office/drawing/2014/main" id="{5600FA2B-370F-5546-80D2-516D1EE26BEA}"/>
              </a:ext>
            </a:extLst>
          </p:cNvPr>
          <p:cNvGrpSpPr/>
          <p:nvPr/>
        </p:nvGrpSpPr>
        <p:grpSpPr>
          <a:xfrm>
            <a:off x="10902258" y="2977690"/>
            <a:ext cx="381000" cy="1526540"/>
            <a:chOff x="8775700" y="4000500"/>
            <a:chExt cx="381000" cy="1526540"/>
          </a:xfrm>
        </p:grpSpPr>
        <p:sp>
          <p:nvSpPr>
            <p:cNvPr id="64" name="Shape">
              <a:extLst>
                <a:ext uri="{FF2B5EF4-FFF2-40B4-BE49-F238E27FC236}">
                  <a16:creationId xmlns:a16="http://schemas.microsoft.com/office/drawing/2014/main" id="{F93F3B07-FDB5-954C-B8C6-0C8BB806F204}"/>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5" name="Shape">
              <a:extLst>
                <a:ext uri="{FF2B5EF4-FFF2-40B4-BE49-F238E27FC236}">
                  <a16:creationId xmlns:a16="http://schemas.microsoft.com/office/drawing/2014/main" id="{FADA4801-A798-2140-9E50-4EA5C42A0532}"/>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56371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55691BE-39FB-4941-B8C6-B50866871180}"/>
              </a:ext>
            </a:extLst>
          </p:cNvPr>
          <p:cNvPicPr>
            <a:picLocks noGrp="1" noChangeAspect="1"/>
          </p:cNvPicPr>
          <p:nvPr>
            <p:ph type="pic" sz="quarter" idx="13"/>
          </p:nvPr>
        </p:nvPicPr>
        <p:blipFill>
          <a:blip r:embed="rId3"/>
          <a:srcRect l="17" r="17"/>
          <a:stretch>
            <a:fillRect/>
          </a:stretch>
        </p:blipFill>
        <p:spPr/>
      </p:pic>
      <p:sp>
        <p:nvSpPr>
          <p:cNvPr id="3" name="Title 2">
            <a:extLst>
              <a:ext uri="{FF2B5EF4-FFF2-40B4-BE49-F238E27FC236}">
                <a16:creationId xmlns:a16="http://schemas.microsoft.com/office/drawing/2014/main" id="{03A5D1A0-7CB8-A34E-915D-D1591598B215}"/>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6C81806D-D2B5-E44D-81C6-A9FDA867590A}"/>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a:t>
            </a:r>
          </a:p>
        </p:txBody>
      </p:sp>
      <p:sp>
        <p:nvSpPr>
          <p:cNvPr id="5" name="Content Placeholder 4">
            <a:extLst>
              <a:ext uri="{FF2B5EF4-FFF2-40B4-BE49-F238E27FC236}">
                <a16:creationId xmlns:a16="http://schemas.microsoft.com/office/drawing/2014/main" id="{88698771-9B7B-F744-9F77-6B7DA902D02C}"/>
              </a:ext>
            </a:extLst>
          </p:cNvPr>
          <p:cNvSpPr>
            <a:spLocks noGrp="1"/>
          </p:cNvSpPr>
          <p:nvPr>
            <p:ph idx="14"/>
          </p:nvPr>
        </p:nvSpPr>
        <p:spPr/>
        <p:txBody>
          <a:bodyPr>
            <a:noAutofit/>
          </a:bodyPr>
          <a:lstStyle/>
          <a:p>
            <a:r>
              <a:rPr lang="en-US" noProof="1"/>
              <a:t>Lorem ipsum dolor sit amet, consectetur adipiscing elit. Lorem ipsum dolor sit amet.</a:t>
            </a:r>
          </a:p>
          <a:p>
            <a:r>
              <a:rPr lang="en-US" noProof="1"/>
              <a:t>Donec sollicitudin dolor a ex rhoncus. </a:t>
            </a:r>
          </a:p>
          <a:p>
            <a:endParaRPr lang="fr-FR" dirty="0"/>
          </a:p>
        </p:txBody>
      </p:sp>
      <p:sp>
        <p:nvSpPr>
          <p:cNvPr id="6" name="Shape">
            <a:extLst>
              <a:ext uri="{FF2B5EF4-FFF2-40B4-BE49-F238E27FC236}">
                <a16:creationId xmlns:a16="http://schemas.microsoft.com/office/drawing/2014/main" id="{DD60515A-9C10-2F46-A01A-3A6E17A07FAC}"/>
              </a:ext>
            </a:extLst>
          </p:cNvPr>
          <p:cNvSpPr/>
          <p:nvPr/>
        </p:nvSpPr>
        <p:spPr>
          <a:xfrm>
            <a:off x="6515100" y="1"/>
            <a:ext cx="5161492" cy="3738721"/>
          </a:xfrm>
          <a:custGeom>
            <a:avLst/>
            <a:gdLst/>
            <a:ahLst/>
            <a:cxnLst>
              <a:cxn ang="0">
                <a:pos x="wd2" y="hd2"/>
              </a:cxn>
              <a:cxn ang="5400000">
                <a:pos x="wd2" y="hd2"/>
              </a:cxn>
              <a:cxn ang="10800000">
                <a:pos x="wd2" y="hd2"/>
              </a:cxn>
              <a:cxn ang="16200000">
                <a:pos x="wd2" y="hd2"/>
              </a:cxn>
            </a:cxnLst>
            <a:rect l="0" t="0" r="r" b="b"/>
            <a:pathLst>
              <a:path w="21521" h="21584" extrusionOk="0">
                <a:moveTo>
                  <a:pt x="1601" y="2061"/>
                </a:moveTo>
                <a:cubicBezTo>
                  <a:pt x="1770" y="2623"/>
                  <a:pt x="1869" y="3209"/>
                  <a:pt x="1922" y="3808"/>
                </a:cubicBezTo>
                <a:cubicBezTo>
                  <a:pt x="1989" y="4882"/>
                  <a:pt x="1873" y="5943"/>
                  <a:pt x="1619" y="6955"/>
                </a:cubicBezTo>
                <a:cubicBezTo>
                  <a:pt x="1512" y="7381"/>
                  <a:pt x="1401" y="7807"/>
                  <a:pt x="1276" y="8227"/>
                </a:cubicBezTo>
                <a:cubicBezTo>
                  <a:pt x="1031" y="9047"/>
                  <a:pt x="772" y="9856"/>
                  <a:pt x="549" y="10689"/>
                </a:cubicBezTo>
                <a:cubicBezTo>
                  <a:pt x="415" y="11189"/>
                  <a:pt x="291" y="11689"/>
                  <a:pt x="188" y="12201"/>
                </a:cubicBezTo>
                <a:cubicBezTo>
                  <a:pt x="72" y="12781"/>
                  <a:pt x="-8" y="13386"/>
                  <a:pt x="1" y="13991"/>
                </a:cubicBezTo>
                <a:cubicBezTo>
                  <a:pt x="5" y="14268"/>
                  <a:pt x="54" y="14552"/>
                  <a:pt x="108" y="14818"/>
                </a:cubicBezTo>
                <a:cubicBezTo>
                  <a:pt x="179" y="15157"/>
                  <a:pt x="300" y="15472"/>
                  <a:pt x="447" y="15762"/>
                </a:cubicBezTo>
                <a:cubicBezTo>
                  <a:pt x="683" y="16212"/>
                  <a:pt x="1004" y="16583"/>
                  <a:pt x="1338" y="16879"/>
                </a:cubicBezTo>
                <a:cubicBezTo>
                  <a:pt x="1726" y="17224"/>
                  <a:pt x="2163" y="17434"/>
                  <a:pt x="2608" y="17601"/>
                </a:cubicBezTo>
                <a:cubicBezTo>
                  <a:pt x="3197" y="17817"/>
                  <a:pt x="3799" y="17909"/>
                  <a:pt x="4400" y="17996"/>
                </a:cubicBezTo>
                <a:cubicBezTo>
                  <a:pt x="4828" y="18058"/>
                  <a:pt x="5256" y="18119"/>
                  <a:pt x="5684" y="18132"/>
                </a:cubicBezTo>
                <a:cubicBezTo>
                  <a:pt x="5920" y="18138"/>
                  <a:pt x="6161" y="18150"/>
                  <a:pt x="6397" y="18156"/>
                </a:cubicBezTo>
                <a:cubicBezTo>
                  <a:pt x="6620" y="18163"/>
                  <a:pt x="6838" y="18150"/>
                  <a:pt x="7061" y="18150"/>
                </a:cubicBezTo>
                <a:cubicBezTo>
                  <a:pt x="7485" y="18150"/>
                  <a:pt x="7908" y="18113"/>
                  <a:pt x="8327" y="18113"/>
                </a:cubicBezTo>
                <a:cubicBezTo>
                  <a:pt x="8559" y="18113"/>
                  <a:pt x="8791" y="18113"/>
                  <a:pt x="9022" y="18119"/>
                </a:cubicBezTo>
                <a:cubicBezTo>
                  <a:pt x="9232" y="18132"/>
                  <a:pt x="9437" y="18150"/>
                  <a:pt x="9642" y="18175"/>
                </a:cubicBezTo>
                <a:cubicBezTo>
                  <a:pt x="9776" y="18200"/>
                  <a:pt x="9914" y="18230"/>
                  <a:pt x="10048" y="18255"/>
                </a:cubicBezTo>
                <a:cubicBezTo>
                  <a:pt x="10480" y="18341"/>
                  <a:pt x="10899" y="18557"/>
                  <a:pt x="11300" y="18798"/>
                </a:cubicBezTo>
                <a:cubicBezTo>
                  <a:pt x="11643" y="18996"/>
                  <a:pt x="11964" y="19261"/>
                  <a:pt x="12285" y="19520"/>
                </a:cubicBezTo>
                <a:cubicBezTo>
                  <a:pt x="12548" y="19730"/>
                  <a:pt x="12802" y="19958"/>
                  <a:pt x="13065" y="20162"/>
                </a:cubicBezTo>
                <a:cubicBezTo>
                  <a:pt x="13368" y="20390"/>
                  <a:pt x="13676" y="20606"/>
                  <a:pt x="13992" y="20798"/>
                </a:cubicBezTo>
                <a:cubicBezTo>
                  <a:pt x="14763" y="21267"/>
                  <a:pt x="15593" y="21538"/>
                  <a:pt x="16430" y="21581"/>
                </a:cubicBezTo>
                <a:cubicBezTo>
                  <a:pt x="16867" y="21600"/>
                  <a:pt x="17309" y="21514"/>
                  <a:pt x="17728" y="21341"/>
                </a:cubicBezTo>
                <a:cubicBezTo>
                  <a:pt x="18236" y="21137"/>
                  <a:pt x="18699" y="20761"/>
                  <a:pt x="19123" y="20335"/>
                </a:cubicBezTo>
                <a:cubicBezTo>
                  <a:pt x="19698" y="19755"/>
                  <a:pt x="20197" y="19014"/>
                  <a:pt x="20634" y="18237"/>
                </a:cubicBezTo>
                <a:cubicBezTo>
                  <a:pt x="20955" y="17669"/>
                  <a:pt x="21191" y="17002"/>
                  <a:pt x="21342" y="16317"/>
                </a:cubicBezTo>
                <a:cubicBezTo>
                  <a:pt x="21592" y="15200"/>
                  <a:pt x="21543" y="13991"/>
                  <a:pt x="21423" y="12849"/>
                </a:cubicBezTo>
                <a:cubicBezTo>
                  <a:pt x="21378" y="12423"/>
                  <a:pt x="21311" y="11997"/>
                  <a:pt x="21244" y="11584"/>
                </a:cubicBezTo>
                <a:cubicBezTo>
                  <a:pt x="21102" y="10726"/>
                  <a:pt x="20932" y="9880"/>
                  <a:pt x="20741" y="9041"/>
                </a:cubicBezTo>
                <a:cubicBezTo>
                  <a:pt x="20545" y="8177"/>
                  <a:pt x="20335" y="7319"/>
                  <a:pt x="20143" y="6455"/>
                </a:cubicBezTo>
                <a:cubicBezTo>
                  <a:pt x="20041" y="5999"/>
                  <a:pt x="19938" y="5542"/>
                  <a:pt x="19845" y="5085"/>
                </a:cubicBezTo>
                <a:cubicBezTo>
                  <a:pt x="19751" y="4629"/>
                  <a:pt x="19671" y="4172"/>
                  <a:pt x="19586" y="3715"/>
                </a:cubicBezTo>
                <a:cubicBezTo>
                  <a:pt x="19510" y="3283"/>
                  <a:pt x="19453" y="2845"/>
                  <a:pt x="19399" y="2401"/>
                </a:cubicBezTo>
                <a:cubicBezTo>
                  <a:pt x="19372" y="2179"/>
                  <a:pt x="19341" y="1956"/>
                  <a:pt x="19323" y="1734"/>
                </a:cubicBezTo>
                <a:cubicBezTo>
                  <a:pt x="19301" y="1463"/>
                  <a:pt x="19283" y="1197"/>
                  <a:pt x="19256" y="926"/>
                </a:cubicBezTo>
                <a:cubicBezTo>
                  <a:pt x="19239" y="642"/>
                  <a:pt x="19225" y="352"/>
                  <a:pt x="19203" y="68"/>
                </a:cubicBezTo>
                <a:cubicBezTo>
                  <a:pt x="19203" y="43"/>
                  <a:pt x="19198" y="19"/>
                  <a:pt x="19198" y="0"/>
                </a:cubicBezTo>
                <a:lnTo>
                  <a:pt x="18307" y="0"/>
                </a:lnTo>
                <a:cubicBezTo>
                  <a:pt x="18285" y="37"/>
                  <a:pt x="18262" y="68"/>
                  <a:pt x="18240" y="105"/>
                </a:cubicBezTo>
                <a:cubicBezTo>
                  <a:pt x="18191" y="191"/>
                  <a:pt x="18138" y="278"/>
                  <a:pt x="18089" y="364"/>
                </a:cubicBezTo>
                <a:cubicBezTo>
                  <a:pt x="18022" y="481"/>
                  <a:pt x="17968" y="611"/>
                  <a:pt x="17928" y="753"/>
                </a:cubicBezTo>
                <a:cubicBezTo>
                  <a:pt x="17915" y="1154"/>
                  <a:pt x="17897" y="1555"/>
                  <a:pt x="17910" y="1956"/>
                </a:cubicBezTo>
                <a:cubicBezTo>
                  <a:pt x="17919" y="2216"/>
                  <a:pt x="17915" y="2475"/>
                  <a:pt x="17941" y="2728"/>
                </a:cubicBezTo>
                <a:cubicBezTo>
                  <a:pt x="17986" y="3197"/>
                  <a:pt x="18031" y="3660"/>
                  <a:pt x="18093" y="4123"/>
                </a:cubicBezTo>
                <a:cubicBezTo>
                  <a:pt x="18204" y="4962"/>
                  <a:pt x="18360" y="5789"/>
                  <a:pt x="18548" y="6603"/>
                </a:cubicBezTo>
                <a:cubicBezTo>
                  <a:pt x="18739" y="7455"/>
                  <a:pt x="18949" y="8307"/>
                  <a:pt x="19140" y="9158"/>
                </a:cubicBezTo>
                <a:cubicBezTo>
                  <a:pt x="19350" y="10078"/>
                  <a:pt x="19542" y="11004"/>
                  <a:pt x="19724" y="11936"/>
                </a:cubicBezTo>
                <a:cubicBezTo>
                  <a:pt x="19898" y="12837"/>
                  <a:pt x="19992" y="13756"/>
                  <a:pt x="20077" y="14676"/>
                </a:cubicBezTo>
                <a:cubicBezTo>
                  <a:pt x="20121" y="15367"/>
                  <a:pt x="20130" y="16058"/>
                  <a:pt x="20072" y="16749"/>
                </a:cubicBezTo>
                <a:cubicBezTo>
                  <a:pt x="20023" y="17366"/>
                  <a:pt x="19907" y="17971"/>
                  <a:pt x="19738" y="18545"/>
                </a:cubicBezTo>
                <a:cubicBezTo>
                  <a:pt x="19698" y="18656"/>
                  <a:pt x="19658" y="18767"/>
                  <a:pt x="19613" y="18878"/>
                </a:cubicBezTo>
                <a:cubicBezTo>
                  <a:pt x="19546" y="18928"/>
                  <a:pt x="19484" y="18977"/>
                  <a:pt x="19417" y="19020"/>
                </a:cubicBezTo>
                <a:cubicBezTo>
                  <a:pt x="18766" y="19384"/>
                  <a:pt x="18075" y="19483"/>
                  <a:pt x="17375" y="19403"/>
                </a:cubicBezTo>
                <a:cubicBezTo>
                  <a:pt x="17135" y="19360"/>
                  <a:pt x="16903" y="19292"/>
                  <a:pt x="16667" y="19218"/>
                </a:cubicBezTo>
                <a:cubicBezTo>
                  <a:pt x="16506" y="19168"/>
                  <a:pt x="16350" y="19088"/>
                  <a:pt x="16194" y="19020"/>
                </a:cubicBezTo>
                <a:cubicBezTo>
                  <a:pt x="15896" y="18891"/>
                  <a:pt x="15615" y="18693"/>
                  <a:pt x="15334" y="18508"/>
                </a:cubicBezTo>
                <a:cubicBezTo>
                  <a:pt x="15062" y="18329"/>
                  <a:pt x="14799" y="18113"/>
                  <a:pt x="14545" y="17903"/>
                </a:cubicBezTo>
                <a:cubicBezTo>
                  <a:pt x="14269" y="17675"/>
                  <a:pt x="13992" y="17440"/>
                  <a:pt x="13712" y="17212"/>
                </a:cubicBezTo>
                <a:cubicBezTo>
                  <a:pt x="13578" y="17107"/>
                  <a:pt x="13444" y="17002"/>
                  <a:pt x="13310" y="16904"/>
                </a:cubicBezTo>
                <a:cubicBezTo>
                  <a:pt x="13021" y="16688"/>
                  <a:pt x="12718" y="16521"/>
                  <a:pt x="12401" y="16391"/>
                </a:cubicBezTo>
                <a:cubicBezTo>
                  <a:pt x="12076" y="16262"/>
                  <a:pt x="11728" y="16200"/>
                  <a:pt x="11389" y="16175"/>
                </a:cubicBezTo>
                <a:cubicBezTo>
                  <a:pt x="11215" y="16163"/>
                  <a:pt x="11042" y="16144"/>
                  <a:pt x="10868" y="16144"/>
                </a:cubicBezTo>
                <a:cubicBezTo>
                  <a:pt x="10186" y="16144"/>
                  <a:pt x="9513" y="16219"/>
                  <a:pt x="8835" y="16286"/>
                </a:cubicBezTo>
                <a:cubicBezTo>
                  <a:pt x="8394" y="16330"/>
                  <a:pt x="7939" y="16367"/>
                  <a:pt x="7498" y="16354"/>
                </a:cubicBezTo>
                <a:cubicBezTo>
                  <a:pt x="7266" y="16348"/>
                  <a:pt x="7030" y="16354"/>
                  <a:pt x="6798" y="16330"/>
                </a:cubicBezTo>
                <a:cubicBezTo>
                  <a:pt x="6535" y="16305"/>
                  <a:pt x="6272" y="16280"/>
                  <a:pt x="6009" y="16256"/>
                </a:cubicBezTo>
                <a:cubicBezTo>
                  <a:pt x="5309" y="16144"/>
                  <a:pt x="4619" y="16033"/>
                  <a:pt x="3937" y="15768"/>
                </a:cubicBezTo>
                <a:cubicBezTo>
                  <a:pt x="3335" y="15533"/>
                  <a:pt x="2782" y="15151"/>
                  <a:pt x="2310" y="14577"/>
                </a:cubicBezTo>
                <a:cubicBezTo>
                  <a:pt x="2082" y="14299"/>
                  <a:pt x="1877" y="13966"/>
                  <a:pt x="1712" y="13608"/>
                </a:cubicBezTo>
                <a:cubicBezTo>
                  <a:pt x="1534" y="13213"/>
                  <a:pt x="1432" y="12732"/>
                  <a:pt x="1383" y="12269"/>
                </a:cubicBezTo>
                <a:cubicBezTo>
                  <a:pt x="1338" y="11411"/>
                  <a:pt x="1490" y="10572"/>
                  <a:pt x="1650" y="9751"/>
                </a:cubicBezTo>
                <a:cubicBezTo>
                  <a:pt x="1726" y="9368"/>
                  <a:pt x="1828" y="8998"/>
                  <a:pt x="1931" y="8628"/>
                </a:cubicBezTo>
                <a:cubicBezTo>
                  <a:pt x="2163" y="7782"/>
                  <a:pt x="2421" y="6943"/>
                  <a:pt x="2666" y="6104"/>
                </a:cubicBezTo>
                <a:cubicBezTo>
                  <a:pt x="2854" y="5462"/>
                  <a:pt x="3014" y="4795"/>
                  <a:pt x="3116" y="4116"/>
                </a:cubicBezTo>
                <a:cubicBezTo>
                  <a:pt x="3206" y="3524"/>
                  <a:pt x="3219" y="2907"/>
                  <a:pt x="3166" y="2308"/>
                </a:cubicBezTo>
                <a:cubicBezTo>
                  <a:pt x="3108" y="1660"/>
                  <a:pt x="2965" y="1049"/>
                  <a:pt x="2764" y="457"/>
                </a:cubicBezTo>
                <a:cubicBezTo>
                  <a:pt x="2711" y="302"/>
                  <a:pt x="2653" y="154"/>
                  <a:pt x="2591" y="6"/>
                </a:cubicBezTo>
                <a:lnTo>
                  <a:pt x="727" y="6"/>
                </a:lnTo>
                <a:cubicBezTo>
                  <a:pt x="901" y="339"/>
                  <a:pt x="1071" y="667"/>
                  <a:pt x="1222" y="1018"/>
                </a:cubicBezTo>
                <a:cubicBezTo>
                  <a:pt x="1360" y="1358"/>
                  <a:pt x="1494" y="1697"/>
                  <a:pt x="1601" y="206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9" name="Group 8">
            <a:extLst>
              <a:ext uri="{FF2B5EF4-FFF2-40B4-BE49-F238E27FC236}">
                <a16:creationId xmlns:a16="http://schemas.microsoft.com/office/drawing/2014/main" id="{535CCE44-ADA5-D14F-8DCF-E0B2A1FEBBAE}"/>
              </a:ext>
            </a:extLst>
          </p:cNvPr>
          <p:cNvGrpSpPr/>
          <p:nvPr/>
        </p:nvGrpSpPr>
        <p:grpSpPr>
          <a:xfrm rot="9000000">
            <a:off x="9912485" y="1963480"/>
            <a:ext cx="1159857" cy="875030"/>
            <a:chOff x="9593384" y="2815466"/>
            <a:chExt cx="1159857" cy="875030"/>
          </a:xfrm>
        </p:grpSpPr>
        <p:sp>
          <p:nvSpPr>
            <p:cNvPr id="10" name="Shape">
              <a:extLst>
                <a:ext uri="{FF2B5EF4-FFF2-40B4-BE49-F238E27FC236}">
                  <a16:creationId xmlns:a16="http://schemas.microsoft.com/office/drawing/2014/main" id="{6279C46A-8DA9-204B-B349-1E3FA84A9265}"/>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007FAFB7-53C6-F042-A7EF-22E52F04AED2}"/>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2" name="Group 11">
            <a:extLst>
              <a:ext uri="{FF2B5EF4-FFF2-40B4-BE49-F238E27FC236}">
                <a16:creationId xmlns:a16="http://schemas.microsoft.com/office/drawing/2014/main" id="{F20DE38C-94B4-BB48-9AB9-5B488E8AC959}"/>
              </a:ext>
            </a:extLst>
          </p:cNvPr>
          <p:cNvGrpSpPr/>
          <p:nvPr/>
        </p:nvGrpSpPr>
        <p:grpSpPr>
          <a:xfrm rot="10800000">
            <a:off x="10239048" y="888413"/>
            <a:ext cx="379730" cy="643891"/>
            <a:chOff x="9169400" y="3048000"/>
            <a:chExt cx="379730" cy="643891"/>
          </a:xfrm>
        </p:grpSpPr>
        <p:sp>
          <p:nvSpPr>
            <p:cNvPr id="13" name="Shape">
              <a:extLst>
                <a:ext uri="{FF2B5EF4-FFF2-40B4-BE49-F238E27FC236}">
                  <a16:creationId xmlns:a16="http://schemas.microsoft.com/office/drawing/2014/main" id="{C24249E9-6BCD-9D41-8A1C-50A712C0008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DD756A42-E5E3-184D-A91D-E1E5E3629E00}"/>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64CAF15-8822-49FF-8739-E5BD5C3F9895}"/>
              </a:ext>
            </a:extLst>
          </p:cNvPr>
          <p:cNvSpPr>
            <a:spLocks noGrp="1"/>
          </p:cNvSpPr>
          <p:nvPr>
            <p:ph type="dt" sz="half" idx="10"/>
          </p:nvPr>
        </p:nvSpPr>
        <p:spPr/>
        <p:txBody>
          <a:bodyPr/>
          <a:lstStyle/>
          <a:p>
            <a:r>
              <a:rPr lang="en-US"/>
              <a:t>04 avril 2021</a:t>
            </a:r>
            <a:endParaRPr lang="fr-FR"/>
          </a:p>
        </p:txBody>
      </p:sp>
      <p:sp>
        <p:nvSpPr>
          <p:cNvPr id="7" name="Footer Placeholder 6">
            <a:extLst>
              <a:ext uri="{FF2B5EF4-FFF2-40B4-BE49-F238E27FC236}">
                <a16:creationId xmlns:a16="http://schemas.microsoft.com/office/drawing/2014/main" id="{48EF2D41-46A2-416B-9D68-FB49E1D3B4BC}"/>
              </a:ext>
            </a:extLst>
          </p:cNvPr>
          <p:cNvSpPr>
            <a:spLocks noGrp="1"/>
          </p:cNvSpPr>
          <p:nvPr>
            <p:ph type="ftr" sz="quarter" idx="11"/>
          </p:nvPr>
        </p:nvSpPr>
        <p:spPr/>
        <p:txBody>
          <a:bodyPr/>
          <a:lstStyle/>
          <a:p>
            <a:r>
              <a:rPr lang="fr-FR"/>
              <a:t>Design patterns Command &amp; Memento - Aurélien BOUDIER</a:t>
            </a:r>
          </a:p>
        </p:txBody>
      </p:sp>
      <p:sp>
        <p:nvSpPr>
          <p:cNvPr id="15" name="Slide Number Placeholder 14">
            <a:extLst>
              <a:ext uri="{FF2B5EF4-FFF2-40B4-BE49-F238E27FC236}">
                <a16:creationId xmlns:a16="http://schemas.microsoft.com/office/drawing/2014/main" id="{0894DA77-4D79-4BD7-8E0C-088FC8668694}"/>
              </a:ext>
            </a:extLst>
          </p:cNvPr>
          <p:cNvSpPr>
            <a:spLocks noGrp="1"/>
          </p:cNvSpPr>
          <p:nvPr>
            <p:ph type="sldNum" sz="quarter" idx="12"/>
          </p:nvPr>
        </p:nvSpPr>
        <p:spPr/>
        <p:txBody>
          <a:bodyPr/>
          <a:lstStyle/>
          <a:p>
            <a:fld id="{29E298FE-CD24-8C46-983A-691BFAE2F12E}" type="slidenum">
              <a:rPr lang="fr-FR" smtClean="0"/>
              <a:t>10</a:t>
            </a:fld>
            <a:endParaRPr lang="fr-FR"/>
          </a:p>
        </p:txBody>
      </p:sp>
    </p:spTree>
    <p:extLst>
      <p:ext uri="{BB962C8B-B14F-4D97-AF65-F5344CB8AC3E}">
        <p14:creationId xmlns:p14="http://schemas.microsoft.com/office/powerpoint/2010/main" val="315247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B8F5C36A-578C-480E-AF51-AE60063DF759}"/>
              </a:ext>
            </a:extLst>
          </p:cNvPr>
          <p:cNvPicPr>
            <a:picLocks noGrp="1" noChangeAspect="1"/>
          </p:cNvPicPr>
          <p:nvPr>
            <p:ph type="pic" sz="quarter" idx="13"/>
          </p:nvPr>
        </p:nvPicPr>
        <p:blipFill>
          <a:blip r:embed="rId3"/>
          <a:srcRect l="26" r="26"/>
          <a:stretch>
            <a:fillRect/>
          </a:stretch>
        </p:blipFill>
        <p:spPr/>
      </p:pic>
      <p:sp>
        <p:nvSpPr>
          <p:cNvPr id="3" name="Title 2">
            <a:extLst>
              <a:ext uri="{FF2B5EF4-FFF2-40B4-BE49-F238E27FC236}">
                <a16:creationId xmlns:a16="http://schemas.microsoft.com/office/drawing/2014/main" id="{EC125DDF-CD3F-254D-9B4A-ACCA8937CFDC}"/>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3F3BC618-369A-3747-AA7D-2020AD0BED20}"/>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a:t>
            </a:r>
          </a:p>
        </p:txBody>
      </p:sp>
      <p:sp>
        <p:nvSpPr>
          <p:cNvPr id="5" name="Shape">
            <a:extLst>
              <a:ext uri="{FF2B5EF4-FFF2-40B4-BE49-F238E27FC236}">
                <a16:creationId xmlns:a16="http://schemas.microsoft.com/office/drawing/2014/main" id="{3749A638-89C7-744E-8379-38B46579EC3A}"/>
              </a:ext>
            </a:extLst>
          </p:cNvPr>
          <p:cNvSpPr/>
          <p:nvPr/>
        </p:nvSpPr>
        <p:spPr>
          <a:xfrm>
            <a:off x="3750096" y="0"/>
            <a:ext cx="2637757" cy="6857999"/>
          </a:xfrm>
          <a:custGeom>
            <a:avLst/>
            <a:gdLst/>
            <a:ahLst/>
            <a:cxnLst>
              <a:cxn ang="0">
                <a:pos x="wd2" y="hd2"/>
              </a:cxn>
              <a:cxn ang="5400000">
                <a:pos x="wd2" y="hd2"/>
              </a:cxn>
              <a:cxn ang="10800000">
                <a:pos x="wd2" y="hd2"/>
              </a:cxn>
              <a:cxn ang="16200000">
                <a:pos x="wd2" y="hd2"/>
              </a:cxn>
            </a:cxnLst>
            <a:rect l="0" t="0" r="r" b="b"/>
            <a:pathLst>
              <a:path w="21325" h="21600" extrusionOk="0">
                <a:moveTo>
                  <a:pt x="5871" y="19662"/>
                </a:moveTo>
                <a:cubicBezTo>
                  <a:pt x="7228" y="19142"/>
                  <a:pt x="8602" y="18628"/>
                  <a:pt x="9952" y="18105"/>
                </a:cubicBezTo>
                <a:cubicBezTo>
                  <a:pt x="11448" y="17525"/>
                  <a:pt x="12968" y="16951"/>
                  <a:pt x="14395" y="16347"/>
                </a:cubicBezTo>
                <a:cubicBezTo>
                  <a:pt x="15128" y="16037"/>
                  <a:pt x="15853" y="15724"/>
                  <a:pt x="16539" y="15397"/>
                </a:cubicBezTo>
                <a:cubicBezTo>
                  <a:pt x="16948" y="15201"/>
                  <a:pt x="17349" y="15003"/>
                  <a:pt x="17743" y="14802"/>
                </a:cubicBezTo>
                <a:cubicBezTo>
                  <a:pt x="17859" y="14745"/>
                  <a:pt x="17959" y="14685"/>
                  <a:pt x="18067" y="14624"/>
                </a:cubicBezTo>
                <a:cubicBezTo>
                  <a:pt x="18283" y="14501"/>
                  <a:pt x="18522" y="14381"/>
                  <a:pt x="18723" y="14252"/>
                </a:cubicBezTo>
                <a:cubicBezTo>
                  <a:pt x="18977" y="14089"/>
                  <a:pt x="19247" y="13930"/>
                  <a:pt x="19479" y="13759"/>
                </a:cubicBezTo>
                <a:cubicBezTo>
                  <a:pt x="19610" y="13663"/>
                  <a:pt x="19741" y="13566"/>
                  <a:pt x="19872" y="13467"/>
                </a:cubicBezTo>
                <a:cubicBezTo>
                  <a:pt x="19941" y="13416"/>
                  <a:pt x="19995" y="13359"/>
                  <a:pt x="20057" y="13305"/>
                </a:cubicBezTo>
                <a:cubicBezTo>
                  <a:pt x="20142" y="13233"/>
                  <a:pt x="20227" y="13161"/>
                  <a:pt x="20304" y="13086"/>
                </a:cubicBezTo>
                <a:cubicBezTo>
                  <a:pt x="21353" y="12160"/>
                  <a:pt x="21600" y="11105"/>
                  <a:pt x="21014" y="10119"/>
                </a:cubicBezTo>
                <a:cubicBezTo>
                  <a:pt x="20744" y="9659"/>
                  <a:pt x="20273" y="9221"/>
                  <a:pt x="19756" y="8797"/>
                </a:cubicBezTo>
                <a:cubicBezTo>
                  <a:pt x="19347" y="8463"/>
                  <a:pt x="18862" y="8139"/>
                  <a:pt x="18337" y="7832"/>
                </a:cubicBezTo>
                <a:cubicBezTo>
                  <a:pt x="18028" y="7649"/>
                  <a:pt x="17712" y="7471"/>
                  <a:pt x="17380" y="7294"/>
                </a:cubicBezTo>
                <a:cubicBezTo>
                  <a:pt x="17072" y="7129"/>
                  <a:pt x="16748" y="6967"/>
                  <a:pt x="16424" y="6804"/>
                </a:cubicBezTo>
                <a:cubicBezTo>
                  <a:pt x="15814" y="6498"/>
                  <a:pt x="15166" y="6203"/>
                  <a:pt x="14526" y="5903"/>
                </a:cubicBezTo>
                <a:cubicBezTo>
                  <a:pt x="13253" y="5308"/>
                  <a:pt x="11988" y="4710"/>
                  <a:pt x="10746" y="4105"/>
                </a:cubicBezTo>
                <a:cubicBezTo>
                  <a:pt x="9450" y="3474"/>
                  <a:pt x="8177" y="2837"/>
                  <a:pt x="6897" y="2200"/>
                </a:cubicBezTo>
                <a:cubicBezTo>
                  <a:pt x="5423" y="1470"/>
                  <a:pt x="3957" y="736"/>
                  <a:pt x="2499" y="0"/>
                </a:cubicBezTo>
                <a:lnTo>
                  <a:pt x="0" y="0"/>
                </a:lnTo>
                <a:cubicBezTo>
                  <a:pt x="517" y="316"/>
                  <a:pt x="1049" y="628"/>
                  <a:pt x="1597" y="938"/>
                </a:cubicBezTo>
                <a:cubicBezTo>
                  <a:pt x="2260" y="1307"/>
                  <a:pt x="2916" y="1677"/>
                  <a:pt x="3579" y="2047"/>
                </a:cubicBezTo>
                <a:cubicBezTo>
                  <a:pt x="4744" y="2696"/>
                  <a:pt x="5917" y="3345"/>
                  <a:pt x="7089" y="3994"/>
                </a:cubicBezTo>
                <a:cubicBezTo>
                  <a:pt x="8200" y="4607"/>
                  <a:pt x="9303" y="5226"/>
                  <a:pt x="10445" y="5831"/>
                </a:cubicBezTo>
                <a:cubicBezTo>
                  <a:pt x="11047" y="6149"/>
                  <a:pt x="11649" y="6471"/>
                  <a:pt x="12266" y="6789"/>
                </a:cubicBezTo>
                <a:cubicBezTo>
                  <a:pt x="12867" y="7102"/>
                  <a:pt x="13477" y="7411"/>
                  <a:pt x="14071" y="7724"/>
                </a:cubicBezTo>
                <a:cubicBezTo>
                  <a:pt x="14541" y="7976"/>
                  <a:pt x="15027" y="8226"/>
                  <a:pt x="15467" y="8484"/>
                </a:cubicBezTo>
                <a:cubicBezTo>
                  <a:pt x="15907" y="8743"/>
                  <a:pt x="16362" y="9001"/>
                  <a:pt x="16740" y="9272"/>
                </a:cubicBezTo>
                <a:cubicBezTo>
                  <a:pt x="16940" y="9413"/>
                  <a:pt x="17141" y="9551"/>
                  <a:pt x="17319" y="9699"/>
                </a:cubicBezTo>
                <a:cubicBezTo>
                  <a:pt x="17504" y="9849"/>
                  <a:pt x="17681" y="9996"/>
                  <a:pt x="17843" y="10149"/>
                </a:cubicBezTo>
                <a:cubicBezTo>
                  <a:pt x="17913" y="10218"/>
                  <a:pt x="18005" y="10288"/>
                  <a:pt x="18059" y="10360"/>
                </a:cubicBezTo>
                <a:cubicBezTo>
                  <a:pt x="18136" y="10450"/>
                  <a:pt x="18213" y="10540"/>
                  <a:pt x="18290" y="10630"/>
                </a:cubicBezTo>
                <a:cubicBezTo>
                  <a:pt x="18560" y="10946"/>
                  <a:pt x="18730" y="11273"/>
                  <a:pt x="18830" y="11604"/>
                </a:cubicBezTo>
                <a:cubicBezTo>
                  <a:pt x="18962" y="12160"/>
                  <a:pt x="18854" y="12716"/>
                  <a:pt x="18514" y="13260"/>
                </a:cubicBezTo>
                <a:cubicBezTo>
                  <a:pt x="18329" y="13551"/>
                  <a:pt x="18051" y="13825"/>
                  <a:pt x="17758" y="14098"/>
                </a:cubicBezTo>
                <a:cubicBezTo>
                  <a:pt x="17635" y="14198"/>
                  <a:pt x="17504" y="14297"/>
                  <a:pt x="17380" y="14396"/>
                </a:cubicBezTo>
                <a:cubicBezTo>
                  <a:pt x="17272" y="14480"/>
                  <a:pt x="17149" y="14561"/>
                  <a:pt x="17033" y="14642"/>
                </a:cubicBezTo>
                <a:cubicBezTo>
                  <a:pt x="16802" y="14802"/>
                  <a:pt x="16547" y="14958"/>
                  <a:pt x="16293" y="15114"/>
                </a:cubicBezTo>
                <a:cubicBezTo>
                  <a:pt x="16100" y="15222"/>
                  <a:pt x="15899" y="15331"/>
                  <a:pt x="15706" y="15436"/>
                </a:cubicBezTo>
                <a:cubicBezTo>
                  <a:pt x="15498" y="15550"/>
                  <a:pt x="15274" y="15658"/>
                  <a:pt x="15051" y="15766"/>
                </a:cubicBezTo>
                <a:cubicBezTo>
                  <a:pt x="14680" y="15941"/>
                  <a:pt x="14302" y="16115"/>
                  <a:pt x="13917" y="16286"/>
                </a:cubicBezTo>
                <a:cubicBezTo>
                  <a:pt x="13531" y="16458"/>
                  <a:pt x="13137" y="16623"/>
                  <a:pt x="12736" y="16791"/>
                </a:cubicBezTo>
                <a:cubicBezTo>
                  <a:pt x="9998" y="17900"/>
                  <a:pt x="7151" y="18964"/>
                  <a:pt x="4297" y="20025"/>
                </a:cubicBezTo>
                <a:cubicBezTo>
                  <a:pt x="3016" y="20503"/>
                  <a:pt x="1736" y="20981"/>
                  <a:pt x="455" y="21459"/>
                </a:cubicBezTo>
                <a:cubicBezTo>
                  <a:pt x="332" y="21504"/>
                  <a:pt x="208" y="21552"/>
                  <a:pt x="85" y="21600"/>
                </a:cubicBezTo>
                <a:lnTo>
                  <a:pt x="810" y="21600"/>
                </a:lnTo>
                <a:cubicBezTo>
                  <a:pt x="1018" y="21522"/>
                  <a:pt x="1219" y="21444"/>
                  <a:pt x="1427" y="21366"/>
                </a:cubicBezTo>
                <a:cubicBezTo>
                  <a:pt x="2901" y="20801"/>
                  <a:pt x="4382" y="20230"/>
                  <a:pt x="5871" y="196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52F5E12B-ADAE-9749-9F8F-B7A531E11200}"/>
              </a:ext>
            </a:extLst>
          </p:cNvPr>
          <p:cNvSpPr/>
          <p:nvPr/>
        </p:nvSpPr>
        <p:spPr>
          <a:xfrm>
            <a:off x="4124917" y="3924515"/>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A0CD06FD-4D46-6245-98A4-71D67E0E0A37}"/>
              </a:ext>
            </a:extLst>
          </p:cNvPr>
          <p:cNvSpPr/>
          <p:nvPr/>
        </p:nvSpPr>
        <p:spPr>
          <a:xfrm>
            <a:off x="4048717" y="3861015"/>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nvGrpSpPr>
          <p:cNvPr id="12" name="Group 11">
            <a:extLst>
              <a:ext uri="{FF2B5EF4-FFF2-40B4-BE49-F238E27FC236}">
                <a16:creationId xmlns:a16="http://schemas.microsoft.com/office/drawing/2014/main" id="{F294BD6C-7C8C-B34D-8F8A-8DB2D1499D40}"/>
              </a:ext>
            </a:extLst>
          </p:cNvPr>
          <p:cNvGrpSpPr/>
          <p:nvPr/>
        </p:nvGrpSpPr>
        <p:grpSpPr>
          <a:xfrm rot="5400000">
            <a:off x="4497024" y="3054984"/>
            <a:ext cx="1363057" cy="748030"/>
            <a:chOff x="6756399" y="3949700"/>
            <a:chExt cx="1363057" cy="748030"/>
          </a:xfrm>
        </p:grpSpPr>
        <p:sp>
          <p:nvSpPr>
            <p:cNvPr id="10" name="Shape">
              <a:extLst>
                <a:ext uri="{FF2B5EF4-FFF2-40B4-BE49-F238E27FC236}">
                  <a16:creationId xmlns:a16="http://schemas.microsoft.com/office/drawing/2014/main" id="{EA6B2A8E-284B-1D40-AB73-0B8BC33D425A}"/>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827796B0-B055-9648-AD8E-B60524A94790}"/>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5" name="Group 14">
            <a:extLst>
              <a:ext uri="{FF2B5EF4-FFF2-40B4-BE49-F238E27FC236}">
                <a16:creationId xmlns:a16="http://schemas.microsoft.com/office/drawing/2014/main" id="{D35F2E2F-8CA2-3241-BC24-E8C5AAA0D052}"/>
              </a:ext>
            </a:extLst>
          </p:cNvPr>
          <p:cNvGrpSpPr/>
          <p:nvPr/>
        </p:nvGrpSpPr>
        <p:grpSpPr>
          <a:xfrm>
            <a:off x="4239852" y="2473150"/>
            <a:ext cx="379730" cy="274320"/>
            <a:chOff x="8382000" y="4991100"/>
            <a:chExt cx="379730" cy="274320"/>
          </a:xfrm>
        </p:grpSpPr>
        <p:sp>
          <p:nvSpPr>
            <p:cNvPr id="13" name="Shape">
              <a:extLst>
                <a:ext uri="{FF2B5EF4-FFF2-40B4-BE49-F238E27FC236}">
                  <a16:creationId xmlns:a16="http://schemas.microsoft.com/office/drawing/2014/main" id="{A1A6C2BC-2791-F749-AF72-00A5721A960B}"/>
                </a:ext>
              </a:extLst>
            </p:cNvPr>
            <p:cNvSpPr/>
            <p:nvPr/>
          </p:nvSpPr>
          <p:spPr>
            <a:xfrm>
              <a:off x="8458200" y="5054600"/>
              <a:ext cx="303530" cy="210820"/>
            </a:xfrm>
            <a:custGeom>
              <a:avLst/>
              <a:gdLst/>
              <a:ahLst/>
              <a:cxnLst>
                <a:cxn ang="0">
                  <a:pos x="wd2" y="hd2"/>
                </a:cxn>
                <a:cxn ang="5400000">
                  <a:pos x="wd2" y="hd2"/>
                </a:cxn>
                <a:cxn ang="10800000">
                  <a:pos x="wd2" y="hd2"/>
                </a:cxn>
                <a:cxn ang="16200000">
                  <a:pos x="wd2" y="hd2"/>
                </a:cxn>
              </a:cxnLst>
              <a:rect l="0" t="0" r="r" b="b"/>
              <a:pathLst>
                <a:path w="21600" h="21600" extrusionOk="0">
                  <a:moveTo>
                    <a:pt x="14099" y="0"/>
                  </a:moveTo>
                  <a:lnTo>
                    <a:pt x="7501" y="0"/>
                  </a:lnTo>
                  <a:cubicBezTo>
                    <a:pt x="3344" y="0"/>
                    <a:pt x="0" y="4814"/>
                    <a:pt x="0" y="10800"/>
                  </a:cubicBezTo>
                  <a:cubicBezTo>
                    <a:pt x="0" y="16786"/>
                    <a:pt x="3344" y="21600"/>
                    <a:pt x="7501" y="21600"/>
                  </a:cubicBezTo>
                  <a:lnTo>
                    <a:pt x="14099" y="21600"/>
                  </a:lnTo>
                  <a:cubicBezTo>
                    <a:pt x="18256" y="21600"/>
                    <a:pt x="21600" y="16786"/>
                    <a:pt x="21600" y="10800"/>
                  </a:cubicBezTo>
                  <a:cubicBezTo>
                    <a:pt x="21600" y="4814"/>
                    <a:pt x="18256" y="0"/>
                    <a:pt x="14099"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5A53B79F-9641-1A4C-8982-97DF4CB7D552}"/>
                </a:ext>
              </a:extLst>
            </p:cNvPr>
            <p:cNvSpPr/>
            <p:nvPr/>
          </p:nvSpPr>
          <p:spPr>
            <a:xfrm>
              <a:off x="8382000" y="4991100"/>
              <a:ext cx="303530" cy="210820"/>
            </a:xfrm>
            <a:custGeom>
              <a:avLst/>
              <a:gdLst/>
              <a:ahLst/>
              <a:cxnLst>
                <a:cxn ang="0">
                  <a:pos x="wd2" y="hd2"/>
                </a:cxn>
                <a:cxn ang="5400000">
                  <a:pos x="wd2" y="hd2"/>
                </a:cxn>
                <a:cxn ang="10800000">
                  <a:pos x="wd2" y="hd2"/>
                </a:cxn>
                <a:cxn ang="16200000">
                  <a:pos x="wd2" y="hd2"/>
                </a:cxn>
              </a:cxnLst>
              <a:rect l="0" t="0" r="r" b="b"/>
              <a:pathLst>
                <a:path w="21600" h="21600" extrusionOk="0">
                  <a:moveTo>
                    <a:pt x="14099" y="21600"/>
                  </a:moveTo>
                  <a:lnTo>
                    <a:pt x="7501" y="21600"/>
                  </a:lnTo>
                  <a:cubicBezTo>
                    <a:pt x="3344" y="21600"/>
                    <a:pt x="0" y="16786"/>
                    <a:pt x="0" y="10800"/>
                  </a:cubicBezTo>
                  <a:cubicBezTo>
                    <a:pt x="0" y="4814"/>
                    <a:pt x="3344" y="0"/>
                    <a:pt x="7501" y="0"/>
                  </a:cubicBezTo>
                  <a:lnTo>
                    <a:pt x="14099" y="0"/>
                  </a:lnTo>
                  <a:cubicBezTo>
                    <a:pt x="18256" y="0"/>
                    <a:pt x="21600" y="4814"/>
                    <a:pt x="21600" y="10800"/>
                  </a:cubicBezTo>
                  <a:cubicBezTo>
                    <a:pt x="21600" y="16786"/>
                    <a:pt x="18256" y="21600"/>
                    <a:pt x="14099" y="21600"/>
                  </a:cubicBezTo>
                  <a:close/>
                  <a:moveTo>
                    <a:pt x="7501" y="2602"/>
                  </a:moveTo>
                  <a:cubicBezTo>
                    <a:pt x="4338" y="2602"/>
                    <a:pt x="1807" y="6246"/>
                    <a:pt x="1807" y="10800"/>
                  </a:cubicBezTo>
                  <a:cubicBezTo>
                    <a:pt x="1807" y="15354"/>
                    <a:pt x="4338" y="18998"/>
                    <a:pt x="7501" y="18998"/>
                  </a:cubicBezTo>
                  <a:lnTo>
                    <a:pt x="14099" y="18998"/>
                  </a:lnTo>
                  <a:cubicBezTo>
                    <a:pt x="17262" y="18998"/>
                    <a:pt x="19792" y="15354"/>
                    <a:pt x="19792" y="10800"/>
                  </a:cubicBezTo>
                  <a:cubicBezTo>
                    <a:pt x="19792" y="6246"/>
                    <a:pt x="17262" y="2602"/>
                    <a:pt x="14099" y="2602"/>
                  </a:cubicBezTo>
                  <a:lnTo>
                    <a:pt x="7501" y="260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7D62DA6B-7D8F-4CA5-984A-DF0F83D302AC}"/>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66125DEA-9806-4E4A-B1E9-07F19582B649}"/>
              </a:ext>
            </a:extLst>
          </p:cNvPr>
          <p:cNvSpPr>
            <a:spLocks noGrp="1"/>
          </p:cNvSpPr>
          <p:nvPr>
            <p:ph type="ftr" sz="quarter" idx="11"/>
          </p:nvPr>
        </p:nvSpPr>
        <p:spPr/>
        <p:txBody>
          <a:bodyPr/>
          <a:lstStyle/>
          <a:p>
            <a:r>
              <a:rPr lang="fr-FR"/>
              <a:t>Design patterns Command &amp; Memento - Aurélien BOUDIER</a:t>
            </a:r>
          </a:p>
        </p:txBody>
      </p:sp>
      <p:sp>
        <p:nvSpPr>
          <p:cNvPr id="16" name="Slide Number Placeholder 15">
            <a:extLst>
              <a:ext uri="{FF2B5EF4-FFF2-40B4-BE49-F238E27FC236}">
                <a16:creationId xmlns:a16="http://schemas.microsoft.com/office/drawing/2014/main" id="{4A41B73C-C74F-44D3-BF68-E2A384BBCCEA}"/>
              </a:ext>
            </a:extLst>
          </p:cNvPr>
          <p:cNvSpPr>
            <a:spLocks noGrp="1"/>
          </p:cNvSpPr>
          <p:nvPr>
            <p:ph type="sldNum" sz="quarter" idx="12"/>
          </p:nvPr>
        </p:nvSpPr>
        <p:spPr/>
        <p:txBody>
          <a:bodyPr/>
          <a:lstStyle/>
          <a:p>
            <a:fld id="{29E298FE-CD24-8C46-983A-691BFAE2F12E}" type="slidenum">
              <a:rPr lang="fr-FR" smtClean="0"/>
              <a:t>11</a:t>
            </a:fld>
            <a:endParaRPr lang="fr-FR"/>
          </a:p>
        </p:txBody>
      </p:sp>
    </p:spTree>
    <p:extLst>
      <p:ext uri="{BB962C8B-B14F-4D97-AF65-F5344CB8AC3E}">
        <p14:creationId xmlns:p14="http://schemas.microsoft.com/office/powerpoint/2010/main" val="87733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22411FF6-C21C-4244-82CB-EC6B02D35EE0}"/>
              </a:ext>
            </a:extLst>
          </p:cNvPr>
          <p:cNvPicPr>
            <a:picLocks noGrp="1" noChangeAspect="1"/>
          </p:cNvPicPr>
          <p:nvPr>
            <p:ph type="pic" sz="quarter" idx="13"/>
          </p:nvPr>
        </p:nvPicPr>
        <p:blipFill>
          <a:blip r:embed="rId3"/>
          <a:srcRect l="40" r="40"/>
          <a:stretch>
            <a:fillRect/>
          </a:stretch>
        </p:blipFill>
        <p:spPr/>
      </p:pic>
      <p:sp>
        <p:nvSpPr>
          <p:cNvPr id="3" name="Title 2">
            <a:extLst>
              <a:ext uri="{FF2B5EF4-FFF2-40B4-BE49-F238E27FC236}">
                <a16:creationId xmlns:a16="http://schemas.microsoft.com/office/drawing/2014/main" id="{235487A8-49AF-5E49-96D9-4A7B2DC78EEA}"/>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F56177CE-9945-6E46-90AE-B8E2DF455D92}"/>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3AFD0A14-555F-C648-BC0D-DFABD5188DDC}"/>
              </a:ext>
            </a:extLst>
          </p:cNvPr>
          <p:cNvSpPr/>
          <p:nvPr/>
        </p:nvSpPr>
        <p:spPr>
          <a:xfrm>
            <a:off x="1" y="1"/>
            <a:ext cx="8153399" cy="4490648"/>
          </a:xfrm>
          <a:custGeom>
            <a:avLst/>
            <a:gdLst/>
            <a:ahLst/>
            <a:cxnLst>
              <a:cxn ang="0">
                <a:pos x="wd2" y="hd2"/>
              </a:cxn>
              <a:cxn ang="5400000">
                <a:pos x="wd2" y="hd2"/>
              </a:cxn>
              <a:cxn ang="10800000">
                <a:pos x="wd2" y="hd2"/>
              </a:cxn>
              <a:cxn ang="16200000">
                <a:pos x="wd2" y="hd2"/>
              </a:cxn>
            </a:cxnLst>
            <a:rect l="0" t="0" r="r" b="b"/>
            <a:pathLst>
              <a:path w="21600" h="21600" extrusionOk="0">
                <a:moveTo>
                  <a:pt x="3" y="21600"/>
                </a:moveTo>
                <a:cubicBezTo>
                  <a:pt x="354" y="21421"/>
                  <a:pt x="697" y="21216"/>
                  <a:pt x="1040" y="20977"/>
                </a:cubicBezTo>
                <a:cubicBezTo>
                  <a:pt x="1743" y="20484"/>
                  <a:pt x="2427" y="19831"/>
                  <a:pt x="3047" y="19058"/>
                </a:cubicBezTo>
                <a:cubicBezTo>
                  <a:pt x="3747" y="18186"/>
                  <a:pt x="4395" y="17194"/>
                  <a:pt x="4988" y="16093"/>
                </a:cubicBezTo>
                <a:cubicBezTo>
                  <a:pt x="5515" y="15111"/>
                  <a:pt x="6017" y="14089"/>
                  <a:pt x="6527" y="13083"/>
                </a:cubicBezTo>
                <a:cubicBezTo>
                  <a:pt x="6569" y="12998"/>
                  <a:pt x="6613" y="12918"/>
                  <a:pt x="6654" y="12833"/>
                </a:cubicBezTo>
                <a:cubicBezTo>
                  <a:pt x="6805" y="12549"/>
                  <a:pt x="6958" y="12265"/>
                  <a:pt x="7115" y="11986"/>
                </a:cubicBezTo>
                <a:cubicBezTo>
                  <a:pt x="7238" y="11787"/>
                  <a:pt x="7362" y="11592"/>
                  <a:pt x="7488" y="11398"/>
                </a:cubicBezTo>
                <a:cubicBezTo>
                  <a:pt x="7568" y="11293"/>
                  <a:pt x="7647" y="11184"/>
                  <a:pt x="7727" y="11079"/>
                </a:cubicBezTo>
                <a:cubicBezTo>
                  <a:pt x="7966" y="10805"/>
                  <a:pt x="8210" y="10546"/>
                  <a:pt x="8465" y="10327"/>
                </a:cubicBezTo>
                <a:cubicBezTo>
                  <a:pt x="8959" y="9968"/>
                  <a:pt x="9489" y="9753"/>
                  <a:pt x="10022" y="9684"/>
                </a:cubicBezTo>
                <a:cubicBezTo>
                  <a:pt x="10379" y="9639"/>
                  <a:pt x="10733" y="9614"/>
                  <a:pt x="11092" y="9604"/>
                </a:cubicBezTo>
                <a:cubicBezTo>
                  <a:pt x="11419" y="9594"/>
                  <a:pt x="11743" y="9594"/>
                  <a:pt x="12070" y="9589"/>
                </a:cubicBezTo>
                <a:cubicBezTo>
                  <a:pt x="12418" y="9579"/>
                  <a:pt x="12767" y="9524"/>
                  <a:pt x="13113" y="9474"/>
                </a:cubicBezTo>
                <a:cubicBezTo>
                  <a:pt x="13453" y="9424"/>
                  <a:pt x="13788" y="9305"/>
                  <a:pt x="14120" y="9180"/>
                </a:cubicBezTo>
                <a:cubicBezTo>
                  <a:pt x="14482" y="9046"/>
                  <a:pt x="14842" y="8871"/>
                  <a:pt x="15193" y="8662"/>
                </a:cubicBezTo>
                <a:cubicBezTo>
                  <a:pt x="16168" y="8084"/>
                  <a:pt x="17098" y="7232"/>
                  <a:pt x="17952" y="6215"/>
                </a:cubicBezTo>
                <a:cubicBezTo>
                  <a:pt x="18402" y="5682"/>
                  <a:pt x="18825" y="5093"/>
                  <a:pt x="19242" y="4475"/>
                </a:cubicBezTo>
                <a:cubicBezTo>
                  <a:pt x="19412" y="4221"/>
                  <a:pt x="19574" y="3957"/>
                  <a:pt x="19733" y="3688"/>
                </a:cubicBezTo>
                <a:cubicBezTo>
                  <a:pt x="19879" y="3444"/>
                  <a:pt x="20030" y="3200"/>
                  <a:pt x="20167" y="2935"/>
                </a:cubicBezTo>
                <a:cubicBezTo>
                  <a:pt x="20324" y="2641"/>
                  <a:pt x="20480" y="2342"/>
                  <a:pt x="20634" y="2048"/>
                </a:cubicBezTo>
                <a:cubicBezTo>
                  <a:pt x="20763" y="1804"/>
                  <a:pt x="20892" y="1565"/>
                  <a:pt x="21010" y="1311"/>
                </a:cubicBezTo>
                <a:cubicBezTo>
                  <a:pt x="21164" y="977"/>
                  <a:pt x="21317" y="638"/>
                  <a:pt x="21468" y="299"/>
                </a:cubicBezTo>
                <a:cubicBezTo>
                  <a:pt x="21512" y="199"/>
                  <a:pt x="21556" y="100"/>
                  <a:pt x="21600" y="0"/>
                </a:cubicBezTo>
                <a:lnTo>
                  <a:pt x="21312" y="0"/>
                </a:lnTo>
                <a:cubicBezTo>
                  <a:pt x="21207" y="224"/>
                  <a:pt x="21100" y="449"/>
                  <a:pt x="20991" y="668"/>
                </a:cubicBezTo>
                <a:cubicBezTo>
                  <a:pt x="20859" y="932"/>
                  <a:pt x="20727" y="1191"/>
                  <a:pt x="20598" y="1455"/>
                </a:cubicBezTo>
                <a:cubicBezTo>
                  <a:pt x="20414" y="1774"/>
                  <a:pt x="20230" y="2098"/>
                  <a:pt x="20046" y="2417"/>
                </a:cubicBezTo>
                <a:cubicBezTo>
                  <a:pt x="19937" y="2592"/>
                  <a:pt x="19827" y="2766"/>
                  <a:pt x="19714" y="2935"/>
                </a:cubicBezTo>
                <a:cubicBezTo>
                  <a:pt x="19528" y="3205"/>
                  <a:pt x="19335" y="3459"/>
                  <a:pt x="19141" y="3703"/>
                </a:cubicBezTo>
                <a:cubicBezTo>
                  <a:pt x="18789" y="4112"/>
                  <a:pt x="18424" y="4475"/>
                  <a:pt x="18043" y="4789"/>
                </a:cubicBezTo>
                <a:cubicBezTo>
                  <a:pt x="17691" y="5064"/>
                  <a:pt x="17334" y="5298"/>
                  <a:pt x="16967" y="5492"/>
                </a:cubicBezTo>
                <a:cubicBezTo>
                  <a:pt x="16714" y="5622"/>
                  <a:pt x="16461" y="5711"/>
                  <a:pt x="16203" y="5796"/>
                </a:cubicBezTo>
                <a:cubicBezTo>
                  <a:pt x="16080" y="5836"/>
                  <a:pt x="15954" y="5881"/>
                  <a:pt x="15830" y="5906"/>
                </a:cubicBezTo>
                <a:cubicBezTo>
                  <a:pt x="15660" y="5941"/>
                  <a:pt x="15490" y="6001"/>
                  <a:pt x="15317" y="6011"/>
                </a:cubicBezTo>
                <a:cubicBezTo>
                  <a:pt x="14974" y="6040"/>
                  <a:pt x="14633" y="6050"/>
                  <a:pt x="14290" y="6050"/>
                </a:cubicBezTo>
                <a:cubicBezTo>
                  <a:pt x="13972" y="6045"/>
                  <a:pt x="13653" y="6025"/>
                  <a:pt x="13335" y="6016"/>
                </a:cubicBezTo>
                <a:cubicBezTo>
                  <a:pt x="13028" y="6006"/>
                  <a:pt x="12715" y="6001"/>
                  <a:pt x="12407" y="6030"/>
                </a:cubicBezTo>
                <a:cubicBezTo>
                  <a:pt x="12234" y="6045"/>
                  <a:pt x="12061" y="6065"/>
                  <a:pt x="11891" y="6095"/>
                </a:cubicBezTo>
                <a:cubicBezTo>
                  <a:pt x="11702" y="6130"/>
                  <a:pt x="11521" y="6180"/>
                  <a:pt x="11334" y="6235"/>
                </a:cubicBezTo>
                <a:cubicBezTo>
                  <a:pt x="10974" y="6344"/>
                  <a:pt x="10620" y="6569"/>
                  <a:pt x="10285" y="6828"/>
                </a:cubicBezTo>
                <a:cubicBezTo>
                  <a:pt x="9937" y="7097"/>
                  <a:pt x="9607" y="7406"/>
                  <a:pt x="9286" y="7760"/>
                </a:cubicBezTo>
                <a:cubicBezTo>
                  <a:pt x="8938" y="8144"/>
                  <a:pt x="8600" y="8567"/>
                  <a:pt x="8276" y="9016"/>
                </a:cubicBezTo>
                <a:cubicBezTo>
                  <a:pt x="7068" y="10685"/>
                  <a:pt x="6047" y="12729"/>
                  <a:pt x="5023" y="14752"/>
                </a:cubicBezTo>
                <a:cubicBezTo>
                  <a:pt x="4809" y="15161"/>
                  <a:pt x="4592" y="15565"/>
                  <a:pt x="4370" y="15958"/>
                </a:cubicBezTo>
                <a:cubicBezTo>
                  <a:pt x="4318" y="16043"/>
                  <a:pt x="4266" y="16128"/>
                  <a:pt x="4213" y="16212"/>
                </a:cubicBezTo>
                <a:cubicBezTo>
                  <a:pt x="4071" y="16417"/>
                  <a:pt x="3925" y="16616"/>
                  <a:pt x="3780" y="16811"/>
                </a:cubicBezTo>
                <a:cubicBezTo>
                  <a:pt x="3654" y="16955"/>
                  <a:pt x="3527" y="17100"/>
                  <a:pt x="3398" y="17229"/>
                </a:cubicBezTo>
                <a:cubicBezTo>
                  <a:pt x="3231" y="17399"/>
                  <a:pt x="3061" y="17553"/>
                  <a:pt x="2888" y="17703"/>
                </a:cubicBezTo>
                <a:cubicBezTo>
                  <a:pt x="2723" y="17822"/>
                  <a:pt x="2556" y="17937"/>
                  <a:pt x="2385" y="18037"/>
                </a:cubicBezTo>
                <a:cubicBezTo>
                  <a:pt x="2190" y="18151"/>
                  <a:pt x="1987" y="18266"/>
                  <a:pt x="1784" y="18321"/>
                </a:cubicBezTo>
                <a:cubicBezTo>
                  <a:pt x="1674" y="18351"/>
                  <a:pt x="1562" y="18380"/>
                  <a:pt x="1452" y="18405"/>
                </a:cubicBezTo>
                <a:cubicBezTo>
                  <a:pt x="1211" y="18470"/>
                  <a:pt x="966" y="18435"/>
                  <a:pt x="722" y="18435"/>
                </a:cubicBezTo>
                <a:cubicBezTo>
                  <a:pt x="576" y="18435"/>
                  <a:pt x="431" y="18425"/>
                  <a:pt x="288" y="18415"/>
                </a:cubicBezTo>
                <a:cubicBezTo>
                  <a:pt x="214" y="18430"/>
                  <a:pt x="137" y="18440"/>
                  <a:pt x="60" y="18445"/>
                </a:cubicBezTo>
                <a:cubicBezTo>
                  <a:pt x="41" y="18455"/>
                  <a:pt x="19" y="18465"/>
                  <a:pt x="0" y="18470"/>
                </a:cubicBezTo>
                <a:lnTo>
                  <a:pt x="0" y="2160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0DB8A976-8532-134A-840D-EDC5B5D3C4C2}"/>
              </a:ext>
            </a:extLst>
          </p:cNvPr>
          <p:cNvGrpSpPr/>
          <p:nvPr/>
        </p:nvGrpSpPr>
        <p:grpSpPr>
          <a:xfrm rot="16200000">
            <a:off x="-224791" y="2039494"/>
            <a:ext cx="1993266" cy="975995"/>
            <a:chOff x="5143500" y="6261100"/>
            <a:chExt cx="1993266" cy="975995"/>
          </a:xfrm>
        </p:grpSpPr>
        <p:sp>
          <p:nvSpPr>
            <p:cNvPr id="11" name="Shape">
              <a:extLst>
                <a:ext uri="{FF2B5EF4-FFF2-40B4-BE49-F238E27FC236}">
                  <a16:creationId xmlns:a16="http://schemas.microsoft.com/office/drawing/2014/main" id="{726C5765-261E-3345-AC91-590B106A25F5}"/>
                </a:ext>
              </a:extLst>
            </p:cNvPr>
            <p:cNvSpPr/>
            <p:nvPr/>
          </p:nvSpPr>
          <p:spPr>
            <a:xfrm>
              <a:off x="5257799" y="6502399"/>
              <a:ext cx="1878967" cy="734696"/>
            </a:xfrm>
            <a:custGeom>
              <a:avLst/>
              <a:gdLst/>
              <a:ahLst/>
              <a:cxnLst>
                <a:cxn ang="0">
                  <a:pos x="wd2" y="hd2"/>
                </a:cxn>
                <a:cxn ang="5400000">
                  <a:pos x="wd2" y="hd2"/>
                </a:cxn>
                <a:cxn ang="10800000">
                  <a:pos x="wd2" y="hd2"/>
                </a:cxn>
                <a:cxn ang="16200000">
                  <a:pos x="wd2" y="hd2"/>
                </a:cxn>
              </a:cxnLst>
              <a:rect l="0" t="0" r="r" b="b"/>
              <a:pathLst>
                <a:path w="21192" h="20586" extrusionOk="0">
                  <a:moveTo>
                    <a:pt x="612" y="19065"/>
                  </a:moveTo>
                  <a:lnTo>
                    <a:pt x="612" y="19065"/>
                  </a:lnTo>
                  <a:cubicBezTo>
                    <a:pt x="-204" y="17036"/>
                    <a:pt x="-204" y="13798"/>
                    <a:pt x="612" y="11770"/>
                  </a:cubicBezTo>
                  <a:lnTo>
                    <a:pt x="3477" y="4653"/>
                  </a:lnTo>
                  <a:cubicBezTo>
                    <a:pt x="4465" y="2197"/>
                    <a:pt x="5769" y="632"/>
                    <a:pt x="7158" y="454"/>
                  </a:cubicBezTo>
                  <a:cubicBezTo>
                    <a:pt x="8763" y="240"/>
                    <a:pt x="10281" y="1664"/>
                    <a:pt x="11412" y="4475"/>
                  </a:cubicBezTo>
                  <a:lnTo>
                    <a:pt x="12945" y="8282"/>
                  </a:lnTo>
                  <a:cubicBezTo>
                    <a:pt x="13489" y="9635"/>
                    <a:pt x="14377" y="9635"/>
                    <a:pt x="14922" y="8282"/>
                  </a:cubicBezTo>
                  <a:lnTo>
                    <a:pt x="17643" y="1521"/>
                  </a:lnTo>
                  <a:cubicBezTo>
                    <a:pt x="18460" y="-507"/>
                    <a:pt x="19763" y="-507"/>
                    <a:pt x="20580" y="1521"/>
                  </a:cubicBezTo>
                  <a:lnTo>
                    <a:pt x="20580" y="1521"/>
                  </a:lnTo>
                  <a:cubicBezTo>
                    <a:pt x="21396" y="3550"/>
                    <a:pt x="21396" y="6788"/>
                    <a:pt x="20580" y="8816"/>
                  </a:cubicBezTo>
                  <a:lnTo>
                    <a:pt x="17915" y="15399"/>
                  </a:lnTo>
                  <a:cubicBezTo>
                    <a:pt x="16927" y="17855"/>
                    <a:pt x="15624" y="19421"/>
                    <a:pt x="14234" y="19598"/>
                  </a:cubicBezTo>
                  <a:cubicBezTo>
                    <a:pt x="12630" y="19812"/>
                    <a:pt x="11112" y="18389"/>
                    <a:pt x="9980" y="15577"/>
                  </a:cubicBezTo>
                  <a:lnTo>
                    <a:pt x="8462" y="11770"/>
                  </a:lnTo>
                  <a:cubicBezTo>
                    <a:pt x="8190" y="11094"/>
                    <a:pt x="7817" y="10702"/>
                    <a:pt x="7416" y="10738"/>
                  </a:cubicBezTo>
                  <a:cubicBezTo>
                    <a:pt x="7044" y="10773"/>
                    <a:pt x="6700" y="11200"/>
                    <a:pt x="6442" y="11841"/>
                  </a:cubicBezTo>
                  <a:lnTo>
                    <a:pt x="3534" y="19065"/>
                  </a:lnTo>
                  <a:cubicBezTo>
                    <a:pt x="2732" y="21093"/>
                    <a:pt x="1415" y="21093"/>
                    <a:pt x="612" y="19065"/>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5049892-A346-7540-A8A5-EDADD1DD460C}"/>
                </a:ext>
              </a:extLst>
            </p:cNvPr>
            <p:cNvSpPr/>
            <p:nvPr/>
          </p:nvSpPr>
          <p:spPr>
            <a:xfrm>
              <a:off x="5143500" y="6261100"/>
              <a:ext cx="1902461" cy="758191"/>
            </a:xfrm>
            <a:custGeom>
              <a:avLst/>
              <a:gdLst/>
              <a:ahLst/>
              <a:cxnLst>
                <a:cxn ang="0">
                  <a:pos x="wd2" y="hd2"/>
                </a:cxn>
                <a:cxn ang="5400000">
                  <a:pos x="wd2" y="hd2"/>
                </a:cxn>
                <a:cxn ang="10800000">
                  <a:pos x="wd2" y="hd2"/>
                </a:cxn>
                <a:cxn ang="16200000">
                  <a:pos x="wd2" y="hd2"/>
                </a:cxn>
              </a:cxnLst>
              <a:rect l="0" t="0" r="r" b="b"/>
              <a:pathLst>
                <a:path w="21176" h="21600" extrusionOk="0">
                  <a:moveTo>
                    <a:pt x="2191" y="21600"/>
                  </a:moveTo>
                  <a:cubicBezTo>
                    <a:pt x="1626" y="21600"/>
                    <a:pt x="1074" y="21057"/>
                    <a:pt x="636" y="19972"/>
                  </a:cubicBezTo>
                  <a:cubicBezTo>
                    <a:pt x="-212" y="17801"/>
                    <a:pt x="-212" y="14219"/>
                    <a:pt x="636" y="12048"/>
                  </a:cubicBezTo>
                  <a:lnTo>
                    <a:pt x="3463" y="4812"/>
                  </a:lnTo>
                  <a:cubicBezTo>
                    <a:pt x="4495" y="2171"/>
                    <a:pt x="5810" y="615"/>
                    <a:pt x="7181" y="434"/>
                  </a:cubicBezTo>
                  <a:cubicBezTo>
                    <a:pt x="8807" y="181"/>
                    <a:pt x="10334" y="1700"/>
                    <a:pt x="11479" y="4631"/>
                  </a:cubicBezTo>
                  <a:lnTo>
                    <a:pt x="12991" y="8503"/>
                  </a:lnTo>
                  <a:cubicBezTo>
                    <a:pt x="13231" y="9118"/>
                    <a:pt x="13542" y="9443"/>
                    <a:pt x="13868" y="9443"/>
                  </a:cubicBezTo>
                  <a:cubicBezTo>
                    <a:pt x="14193" y="9443"/>
                    <a:pt x="14518" y="9118"/>
                    <a:pt x="14744" y="8503"/>
                  </a:cubicBezTo>
                  <a:lnTo>
                    <a:pt x="17430" y="1628"/>
                  </a:lnTo>
                  <a:cubicBezTo>
                    <a:pt x="17840" y="579"/>
                    <a:pt x="18391" y="0"/>
                    <a:pt x="18985" y="0"/>
                  </a:cubicBezTo>
                  <a:cubicBezTo>
                    <a:pt x="19564" y="0"/>
                    <a:pt x="20116" y="579"/>
                    <a:pt x="20540" y="1628"/>
                  </a:cubicBezTo>
                  <a:cubicBezTo>
                    <a:pt x="21388" y="3799"/>
                    <a:pt x="21388" y="7381"/>
                    <a:pt x="20540" y="9552"/>
                  </a:cubicBezTo>
                  <a:lnTo>
                    <a:pt x="17939" y="16209"/>
                  </a:lnTo>
                  <a:cubicBezTo>
                    <a:pt x="16907" y="18850"/>
                    <a:pt x="15592" y="20406"/>
                    <a:pt x="14221" y="20587"/>
                  </a:cubicBezTo>
                  <a:cubicBezTo>
                    <a:pt x="12595" y="20840"/>
                    <a:pt x="11069" y="19321"/>
                    <a:pt x="9924" y="16390"/>
                  </a:cubicBezTo>
                  <a:lnTo>
                    <a:pt x="8411" y="12519"/>
                  </a:lnTo>
                  <a:cubicBezTo>
                    <a:pt x="8171" y="11904"/>
                    <a:pt x="7831" y="11542"/>
                    <a:pt x="7492" y="11578"/>
                  </a:cubicBezTo>
                  <a:cubicBezTo>
                    <a:pt x="7181" y="11614"/>
                    <a:pt x="6870" y="11976"/>
                    <a:pt x="6630" y="12591"/>
                  </a:cubicBezTo>
                  <a:lnTo>
                    <a:pt x="3760" y="19936"/>
                  </a:lnTo>
                  <a:cubicBezTo>
                    <a:pt x="3322" y="21057"/>
                    <a:pt x="2757" y="21600"/>
                    <a:pt x="2191" y="21600"/>
                  </a:cubicBezTo>
                  <a:close/>
                  <a:moveTo>
                    <a:pt x="7535" y="1085"/>
                  </a:moveTo>
                  <a:cubicBezTo>
                    <a:pt x="7436" y="1085"/>
                    <a:pt x="7323" y="1085"/>
                    <a:pt x="7224" y="1122"/>
                  </a:cubicBezTo>
                  <a:cubicBezTo>
                    <a:pt x="5923" y="1303"/>
                    <a:pt x="4665" y="2786"/>
                    <a:pt x="3690" y="5282"/>
                  </a:cubicBezTo>
                  <a:lnTo>
                    <a:pt x="862" y="12519"/>
                  </a:lnTo>
                  <a:cubicBezTo>
                    <a:pt x="113" y="14436"/>
                    <a:pt x="113" y="17512"/>
                    <a:pt x="862" y="19429"/>
                  </a:cubicBezTo>
                  <a:cubicBezTo>
                    <a:pt x="1612" y="21347"/>
                    <a:pt x="2813" y="21347"/>
                    <a:pt x="3562" y="19429"/>
                  </a:cubicBezTo>
                  <a:lnTo>
                    <a:pt x="6432" y="12084"/>
                  </a:lnTo>
                  <a:cubicBezTo>
                    <a:pt x="6729" y="11325"/>
                    <a:pt x="7096" y="10890"/>
                    <a:pt x="7492" y="10854"/>
                  </a:cubicBezTo>
                  <a:cubicBezTo>
                    <a:pt x="7916" y="10818"/>
                    <a:pt x="8326" y="11216"/>
                    <a:pt x="8623" y="11976"/>
                  </a:cubicBezTo>
                  <a:lnTo>
                    <a:pt x="10136" y="15847"/>
                  </a:lnTo>
                  <a:cubicBezTo>
                    <a:pt x="11224" y="18633"/>
                    <a:pt x="12680" y="20044"/>
                    <a:pt x="14221" y="19827"/>
                  </a:cubicBezTo>
                  <a:cubicBezTo>
                    <a:pt x="15522" y="19646"/>
                    <a:pt x="16780" y="18163"/>
                    <a:pt x="17755" y="15666"/>
                  </a:cubicBezTo>
                  <a:lnTo>
                    <a:pt x="20356" y="9009"/>
                  </a:lnTo>
                  <a:cubicBezTo>
                    <a:pt x="21105" y="7091"/>
                    <a:pt x="21105" y="4016"/>
                    <a:pt x="20356" y="2098"/>
                  </a:cubicBezTo>
                  <a:cubicBezTo>
                    <a:pt x="20003" y="1194"/>
                    <a:pt x="19522" y="651"/>
                    <a:pt x="19013" y="651"/>
                  </a:cubicBezTo>
                  <a:cubicBezTo>
                    <a:pt x="18504" y="651"/>
                    <a:pt x="18024" y="1158"/>
                    <a:pt x="17670" y="2098"/>
                  </a:cubicBezTo>
                  <a:lnTo>
                    <a:pt x="14984" y="8973"/>
                  </a:lnTo>
                  <a:cubicBezTo>
                    <a:pt x="14702" y="9696"/>
                    <a:pt x="14320" y="10131"/>
                    <a:pt x="13910" y="10131"/>
                  </a:cubicBezTo>
                  <a:cubicBezTo>
                    <a:pt x="13500" y="10131"/>
                    <a:pt x="13118" y="9733"/>
                    <a:pt x="12836" y="8973"/>
                  </a:cubicBezTo>
                  <a:lnTo>
                    <a:pt x="11323" y="5101"/>
                  </a:lnTo>
                  <a:cubicBezTo>
                    <a:pt x="10291" y="2496"/>
                    <a:pt x="8948" y="1085"/>
                    <a:pt x="7535" y="108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3" name="Group 12">
            <a:extLst>
              <a:ext uri="{FF2B5EF4-FFF2-40B4-BE49-F238E27FC236}">
                <a16:creationId xmlns:a16="http://schemas.microsoft.com/office/drawing/2014/main" id="{680C074A-38F7-134C-9EE1-E4B49BE0AEED}"/>
              </a:ext>
            </a:extLst>
          </p:cNvPr>
          <p:cNvGrpSpPr/>
          <p:nvPr/>
        </p:nvGrpSpPr>
        <p:grpSpPr>
          <a:xfrm>
            <a:off x="1367157" y="2470342"/>
            <a:ext cx="379730" cy="345441"/>
            <a:chOff x="8382000" y="5308599"/>
            <a:chExt cx="379730" cy="345441"/>
          </a:xfrm>
        </p:grpSpPr>
        <p:sp>
          <p:nvSpPr>
            <p:cNvPr id="14" name="Shape">
              <a:extLst>
                <a:ext uri="{FF2B5EF4-FFF2-40B4-BE49-F238E27FC236}">
                  <a16:creationId xmlns:a16="http://schemas.microsoft.com/office/drawing/2014/main" id="{03C4893F-A064-A94D-ABD5-E3244185A6A8}"/>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4F2804A5-8DDD-A146-A644-0DB8A1CDE345}"/>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2F4D5087-DA92-4D72-81C8-271991F0B931}"/>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8EB1963B-6774-40B2-B849-6DAD932D216E}"/>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E3D12C4F-336B-49C8-80E7-A565B455D0E2}"/>
              </a:ext>
            </a:extLst>
          </p:cNvPr>
          <p:cNvSpPr>
            <a:spLocks noGrp="1"/>
          </p:cNvSpPr>
          <p:nvPr>
            <p:ph type="sldNum" sz="quarter" idx="12"/>
          </p:nvPr>
        </p:nvSpPr>
        <p:spPr/>
        <p:txBody>
          <a:bodyPr/>
          <a:lstStyle/>
          <a:p>
            <a:fld id="{29E298FE-CD24-8C46-983A-691BFAE2F12E}" type="slidenum">
              <a:rPr lang="fr-FR" smtClean="0"/>
              <a:t>12</a:t>
            </a:fld>
            <a:endParaRPr lang="fr-FR"/>
          </a:p>
        </p:txBody>
      </p:sp>
    </p:spTree>
    <p:extLst>
      <p:ext uri="{BB962C8B-B14F-4D97-AF65-F5344CB8AC3E}">
        <p14:creationId xmlns:p14="http://schemas.microsoft.com/office/powerpoint/2010/main" val="98413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10;&#10;Description automatically generated">
            <a:extLst>
              <a:ext uri="{FF2B5EF4-FFF2-40B4-BE49-F238E27FC236}">
                <a16:creationId xmlns:a16="http://schemas.microsoft.com/office/drawing/2014/main" id="{91C14497-2D54-47AD-ABCD-B5B527314F54}"/>
              </a:ext>
            </a:extLst>
          </p:cNvPr>
          <p:cNvPicPr>
            <a:picLocks noGrp="1" noChangeAspect="1"/>
          </p:cNvPicPr>
          <p:nvPr>
            <p:ph type="pic" sz="quarter" idx="13"/>
          </p:nvPr>
        </p:nvPicPr>
        <p:blipFill>
          <a:blip r:embed="rId3"/>
          <a:srcRect t="29" b="29"/>
          <a:stretch>
            <a:fillRect/>
          </a:stretch>
        </p:blipFill>
        <p:spPr/>
      </p:pic>
      <p:sp>
        <p:nvSpPr>
          <p:cNvPr id="3" name="Title 2">
            <a:extLst>
              <a:ext uri="{FF2B5EF4-FFF2-40B4-BE49-F238E27FC236}">
                <a16:creationId xmlns:a16="http://schemas.microsoft.com/office/drawing/2014/main" id="{0D1E1A81-47FC-B84F-8C26-236DF1A0B207}"/>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64CA3CF1-24A3-8041-BA10-ADE7D69E6355}"/>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provident.</a:t>
            </a:r>
          </a:p>
          <a:p>
            <a:r>
              <a:rPr lang="en-US" noProof="1"/>
              <a:t>Sunt in culpa qui officia deserunt mollit </a:t>
            </a:r>
            <a:br>
              <a:rPr lang="en-US" noProof="1"/>
            </a:br>
            <a:r>
              <a:rPr lang="en-US" noProof="1"/>
              <a:t>anim id est laborum.</a:t>
            </a:r>
          </a:p>
        </p:txBody>
      </p:sp>
      <p:sp>
        <p:nvSpPr>
          <p:cNvPr id="5" name="Shape">
            <a:extLst>
              <a:ext uri="{FF2B5EF4-FFF2-40B4-BE49-F238E27FC236}">
                <a16:creationId xmlns:a16="http://schemas.microsoft.com/office/drawing/2014/main" id="{25B43771-C08B-DA46-B19B-BA0BB84CF04D}"/>
              </a:ext>
            </a:extLst>
          </p:cNvPr>
          <p:cNvSpPr/>
          <p:nvPr/>
        </p:nvSpPr>
        <p:spPr>
          <a:xfrm>
            <a:off x="5641980" y="1152144"/>
            <a:ext cx="6546972" cy="5702464"/>
          </a:xfrm>
          <a:custGeom>
            <a:avLst/>
            <a:gdLst/>
            <a:ahLst/>
            <a:cxnLst>
              <a:cxn ang="0">
                <a:pos x="wd2" y="hd2"/>
              </a:cxn>
              <a:cxn ang="5400000">
                <a:pos x="wd2" y="hd2"/>
              </a:cxn>
              <a:cxn ang="10800000">
                <a:pos x="wd2" y="hd2"/>
              </a:cxn>
              <a:cxn ang="16200000">
                <a:pos x="wd2" y="hd2"/>
              </a:cxn>
            </a:cxnLst>
            <a:rect l="0" t="0" r="r" b="b"/>
            <a:pathLst>
              <a:path w="21600" h="21600" extrusionOk="0">
                <a:moveTo>
                  <a:pt x="21600" y="2821"/>
                </a:moveTo>
                <a:cubicBezTo>
                  <a:pt x="21222" y="2427"/>
                  <a:pt x="20831" y="2049"/>
                  <a:pt x="20418" y="1699"/>
                </a:cubicBezTo>
                <a:cubicBezTo>
                  <a:pt x="20231" y="1540"/>
                  <a:pt x="20037" y="1400"/>
                  <a:pt x="19840" y="1257"/>
                </a:cubicBezTo>
                <a:cubicBezTo>
                  <a:pt x="19652" y="1118"/>
                  <a:pt x="19458" y="987"/>
                  <a:pt x="19261" y="871"/>
                </a:cubicBezTo>
                <a:cubicBezTo>
                  <a:pt x="19049" y="744"/>
                  <a:pt x="18835" y="617"/>
                  <a:pt x="18616" y="497"/>
                </a:cubicBezTo>
                <a:cubicBezTo>
                  <a:pt x="18408" y="386"/>
                  <a:pt x="18197" y="286"/>
                  <a:pt x="17982" y="195"/>
                </a:cubicBezTo>
                <a:cubicBezTo>
                  <a:pt x="17757" y="99"/>
                  <a:pt x="17518" y="56"/>
                  <a:pt x="17279" y="24"/>
                </a:cubicBezTo>
                <a:cubicBezTo>
                  <a:pt x="17168" y="8"/>
                  <a:pt x="17053" y="0"/>
                  <a:pt x="16939" y="0"/>
                </a:cubicBezTo>
                <a:cubicBezTo>
                  <a:pt x="16821" y="0"/>
                  <a:pt x="16707" y="8"/>
                  <a:pt x="16589" y="20"/>
                </a:cubicBezTo>
                <a:cubicBezTo>
                  <a:pt x="16360" y="48"/>
                  <a:pt x="16132" y="92"/>
                  <a:pt x="15913" y="171"/>
                </a:cubicBezTo>
                <a:cubicBezTo>
                  <a:pt x="15667" y="263"/>
                  <a:pt x="15432" y="366"/>
                  <a:pt x="15196" y="481"/>
                </a:cubicBezTo>
                <a:cubicBezTo>
                  <a:pt x="14693" y="728"/>
                  <a:pt x="14229" y="1058"/>
                  <a:pt x="13779" y="1412"/>
                </a:cubicBezTo>
                <a:cubicBezTo>
                  <a:pt x="13688" y="1484"/>
                  <a:pt x="13598" y="1564"/>
                  <a:pt x="13512" y="1643"/>
                </a:cubicBezTo>
                <a:cubicBezTo>
                  <a:pt x="13383" y="1755"/>
                  <a:pt x="13248" y="1878"/>
                  <a:pt x="13127" y="2005"/>
                </a:cubicBezTo>
                <a:cubicBezTo>
                  <a:pt x="12857" y="2292"/>
                  <a:pt x="12586" y="2578"/>
                  <a:pt x="12347" y="2900"/>
                </a:cubicBezTo>
                <a:cubicBezTo>
                  <a:pt x="12216" y="3079"/>
                  <a:pt x="12087" y="3262"/>
                  <a:pt x="11963" y="3449"/>
                </a:cubicBezTo>
                <a:cubicBezTo>
                  <a:pt x="11724" y="3812"/>
                  <a:pt x="11540" y="4205"/>
                  <a:pt x="11394" y="4627"/>
                </a:cubicBezTo>
                <a:cubicBezTo>
                  <a:pt x="11277" y="4969"/>
                  <a:pt x="11211" y="5339"/>
                  <a:pt x="11200" y="5705"/>
                </a:cubicBezTo>
                <a:cubicBezTo>
                  <a:pt x="11193" y="5861"/>
                  <a:pt x="11190" y="6016"/>
                  <a:pt x="11200" y="6167"/>
                </a:cubicBezTo>
                <a:cubicBezTo>
                  <a:pt x="11238" y="6768"/>
                  <a:pt x="11346" y="7360"/>
                  <a:pt x="11408" y="7961"/>
                </a:cubicBezTo>
                <a:cubicBezTo>
                  <a:pt x="11419" y="8132"/>
                  <a:pt x="11422" y="8303"/>
                  <a:pt x="11422" y="8474"/>
                </a:cubicBezTo>
                <a:cubicBezTo>
                  <a:pt x="11422" y="8876"/>
                  <a:pt x="11328" y="9278"/>
                  <a:pt x="11193" y="9644"/>
                </a:cubicBezTo>
                <a:cubicBezTo>
                  <a:pt x="11114" y="9835"/>
                  <a:pt x="11020" y="10018"/>
                  <a:pt x="10920" y="10197"/>
                </a:cubicBezTo>
                <a:cubicBezTo>
                  <a:pt x="10878" y="10261"/>
                  <a:pt x="10833" y="10329"/>
                  <a:pt x="10791" y="10392"/>
                </a:cubicBezTo>
                <a:cubicBezTo>
                  <a:pt x="10746" y="10452"/>
                  <a:pt x="10701" y="10512"/>
                  <a:pt x="10660" y="10571"/>
                </a:cubicBezTo>
                <a:cubicBezTo>
                  <a:pt x="10608" y="10631"/>
                  <a:pt x="10559" y="10691"/>
                  <a:pt x="10507" y="10750"/>
                </a:cubicBezTo>
                <a:cubicBezTo>
                  <a:pt x="10421" y="10854"/>
                  <a:pt x="10320" y="10953"/>
                  <a:pt x="10226" y="11053"/>
                </a:cubicBezTo>
                <a:cubicBezTo>
                  <a:pt x="10272" y="11005"/>
                  <a:pt x="10313" y="10957"/>
                  <a:pt x="10358" y="10909"/>
                </a:cubicBezTo>
                <a:cubicBezTo>
                  <a:pt x="10275" y="10989"/>
                  <a:pt x="10195" y="11069"/>
                  <a:pt x="10112" y="11148"/>
                </a:cubicBezTo>
                <a:cubicBezTo>
                  <a:pt x="10025" y="11228"/>
                  <a:pt x="9935" y="11303"/>
                  <a:pt x="9849" y="11383"/>
                </a:cubicBezTo>
                <a:cubicBezTo>
                  <a:pt x="9759" y="11462"/>
                  <a:pt x="9662" y="11538"/>
                  <a:pt x="9565" y="11614"/>
                </a:cubicBezTo>
                <a:cubicBezTo>
                  <a:pt x="9277" y="11821"/>
                  <a:pt x="8993" y="12023"/>
                  <a:pt x="8691" y="12206"/>
                </a:cubicBezTo>
                <a:cubicBezTo>
                  <a:pt x="8376" y="12401"/>
                  <a:pt x="8054" y="12572"/>
                  <a:pt x="7728" y="12740"/>
                </a:cubicBezTo>
                <a:cubicBezTo>
                  <a:pt x="7281" y="12954"/>
                  <a:pt x="6830" y="13153"/>
                  <a:pt x="6376" y="13356"/>
                </a:cubicBezTo>
                <a:cubicBezTo>
                  <a:pt x="6165" y="13448"/>
                  <a:pt x="5954" y="13543"/>
                  <a:pt x="5742" y="13643"/>
                </a:cubicBezTo>
                <a:cubicBezTo>
                  <a:pt x="5496" y="13758"/>
                  <a:pt x="5247" y="13873"/>
                  <a:pt x="5008" y="14013"/>
                </a:cubicBezTo>
                <a:cubicBezTo>
                  <a:pt x="4893" y="14080"/>
                  <a:pt x="4775" y="14144"/>
                  <a:pt x="4661" y="14212"/>
                </a:cubicBezTo>
                <a:cubicBezTo>
                  <a:pt x="4543" y="14279"/>
                  <a:pt x="4429" y="14359"/>
                  <a:pt x="4314" y="14434"/>
                </a:cubicBezTo>
                <a:cubicBezTo>
                  <a:pt x="4204" y="14506"/>
                  <a:pt x="4100" y="14590"/>
                  <a:pt x="3992" y="14665"/>
                </a:cubicBezTo>
                <a:cubicBezTo>
                  <a:pt x="3864" y="14757"/>
                  <a:pt x="3743" y="14860"/>
                  <a:pt x="3621" y="14960"/>
                </a:cubicBezTo>
                <a:cubicBezTo>
                  <a:pt x="3410" y="15131"/>
                  <a:pt x="3209" y="15326"/>
                  <a:pt x="3018" y="15521"/>
                </a:cubicBezTo>
                <a:cubicBezTo>
                  <a:pt x="2786" y="15763"/>
                  <a:pt x="2554" y="16010"/>
                  <a:pt x="2343" y="16277"/>
                </a:cubicBezTo>
                <a:cubicBezTo>
                  <a:pt x="2259" y="16384"/>
                  <a:pt x="2180" y="16491"/>
                  <a:pt x="2097" y="16595"/>
                </a:cubicBezTo>
                <a:cubicBezTo>
                  <a:pt x="2010" y="16706"/>
                  <a:pt x="1930" y="16830"/>
                  <a:pt x="1847" y="16945"/>
                </a:cubicBezTo>
                <a:cubicBezTo>
                  <a:pt x="1788" y="17033"/>
                  <a:pt x="1726" y="17120"/>
                  <a:pt x="1674" y="17208"/>
                </a:cubicBezTo>
                <a:cubicBezTo>
                  <a:pt x="1587" y="17351"/>
                  <a:pt x="1494" y="17494"/>
                  <a:pt x="1414" y="17641"/>
                </a:cubicBezTo>
                <a:cubicBezTo>
                  <a:pt x="1286" y="17884"/>
                  <a:pt x="1157" y="18127"/>
                  <a:pt x="1036" y="18373"/>
                </a:cubicBezTo>
                <a:cubicBezTo>
                  <a:pt x="915" y="18628"/>
                  <a:pt x="804" y="18887"/>
                  <a:pt x="693" y="19145"/>
                </a:cubicBezTo>
                <a:cubicBezTo>
                  <a:pt x="638" y="19276"/>
                  <a:pt x="593" y="19416"/>
                  <a:pt x="541" y="19551"/>
                </a:cubicBezTo>
                <a:cubicBezTo>
                  <a:pt x="496" y="19666"/>
                  <a:pt x="454" y="19782"/>
                  <a:pt x="416" y="19901"/>
                </a:cubicBezTo>
                <a:cubicBezTo>
                  <a:pt x="367" y="20056"/>
                  <a:pt x="315" y="20211"/>
                  <a:pt x="267" y="20367"/>
                </a:cubicBezTo>
                <a:cubicBezTo>
                  <a:pt x="218" y="20518"/>
                  <a:pt x="184" y="20677"/>
                  <a:pt x="146" y="20832"/>
                </a:cubicBezTo>
                <a:cubicBezTo>
                  <a:pt x="80" y="21083"/>
                  <a:pt x="35" y="21341"/>
                  <a:pt x="0" y="21600"/>
                </a:cubicBezTo>
                <a:lnTo>
                  <a:pt x="776" y="21600"/>
                </a:lnTo>
                <a:cubicBezTo>
                  <a:pt x="773" y="21560"/>
                  <a:pt x="769" y="21516"/>
                  <a:pt x="766" y="21477"/>
                </a:cubicBezTo>
                <a:cubicBezTo>
                  <a:pt x="766" y="21493"/>
                  <a:pt x="769" y="21512"/>
                  <a:pt x="773" y="21528"/>
                </a:cubicBezTo>
                <a:cubicBezTo>
                  <a:pt x="762" y="21325"/>
                  <a:pt x="755" y="21119"/>
                  <a:pt x="766" y="20916"/>
                </a:cubicBezTo>
                <a:cubicBezTo>
                  <a:pt x="769" y="20808"/>
                  <a:pt x="773" y="20701"/>
                  <a:pt x="783" y="20593"/>
                </a:cubicBezTo>
                <a:cubicBezTo>
                  <a:pt x="797" y="20466"/>
                  <a:pt x="814" y="20339"/>
                  <a:pt x="828" y="20215"/>
                </a:cubicBezTo>
                <a:cubicBezTo>
                  <a:pt x="842" y="20100"/>
                  <a:pt x="873" y="19985"/>
                  <a:pt x="894" y="19869"/>
                </a:cubicBezTo>
                <a:cubicBezTo>
                  <a:pt x="974" y="19452"/>
                  <a:pt x="1105" y="19054"/>
                  <a:pt x="1237" y="18652"/>
                </a:cubicBezTo>
                <a:cubicBezTo>
                  <a:pt x="1324" y="18433"/>
                  <a:pt x="1407" y="18218"/>
                  <a:pt x="1504" y="18007"/>
                </a:cubicBezTo>
                <a:cubicBezTo>
                  <a:pt x="1556" y="17888"/>
                  <a:pt x="1608" y="17769"/>
                  <a:pt x="1670" y="17657"/>
                </a:cubicBezTo>
                <a:cubicBezTo>
                  <a:pt x="1740" y="17530"/>
                  <a:pt x="1805" y="17403"/>
                  <a:pt x="1875" y="17275"/>
                </a:cubicBezTo>
                <a:cubicBezTo>
                  <a:pt x="1954" y="17148"/>
                  <a:pt x="2031" y="17017"/>
                  <a:pt x="2110" y="16889"/>
                </a:cubicBezTo>
                <a:cubicBezTo>
                  <a:pt x="2190" y="16758"/>
                  <a:pt x="2284" y="16639"/>
                  <a:pt x="2374" y="16515"/>
                </a:cubicBezTo>
                <a:cubicBezTo>
                  <a:pt x="2360" y="16535"/>
                  <a:pt x="2343" y="16559"/>
                  <a:pt x="2329" y="16579"/>
                </a:cubicBezTo>
                <a:cubicBezTo>
                  <a:pt x="2408" y="16480"/>
                  <a:pt x="2485" y="16380"/>
                  <a:pt x="2564" y="16285"/>
                </a:cubicBezTo>
                <a:cubicBezTo>
                  <a:pt x="2641" y="16197"/>
                  <a:pt x="2720" y="16109"/>
                  <a:pt x="2797" y="16022"/>
                </a:cubicBezTo>
                <a:cubicBezTo>
                  <a:pt x="2873" y="15946"/>
                  <a:pt x="2946" y="15871"/>
                  <a:pt x="3022" y="15795"/>
                </a:cubicBezTo>
                <a:cubicBezTo>
                  <a:pt x="3105" y="15720"/>
                  <a:pt x="3192" y="15648"/>
                  <a:pt x="3275" y="15572"/>
                </a:cubicBezTo>
                <a:cubicBezTo>
                  <a:pt x="3351" y="15513"/>
                  <a:pt x="3427" y="15457"/>
                  <a:pt x="3504" y="15397"/>
                </a:cubicBezTo>
                <a:cubicBezTo>
                  <a:pt x="3604" y="15318"/>
                  <a:pt x="3718" y="15254"/>
                  <a:pt x="3822" y="15182"/>
                </a:cubicBezTo>
                <a:cubicBezTo>
                  <a:pt x="4023" y="15047"/>
                  <a:pt x="4238" y="14940"/>
                  <a:pt x="4446" y="14832"/>
                </a:cubicBezTo>
                <a:cubicBezTo>
                  <a:pt x="4872" y="14629"/>
                  <a:pt x="5306" y="14446"/>
                  <a:pt x="5739" y="14263"/>
                </a:cubicBezTo>
                <a:cubicBezTo>
                  <a:pt x="6196" y="14068"/>
                  <a:pt x="6657" y="13874"/>
                  <a:pt x="7101" y="13643"/>
                </a:cubicBezTo>
                <a:cubicBezTo>
                  <a:pt x="7541" y="13416"/>
                  <a:pt x="7977" y="13177"/>
                  <a:pt x="8393" y="12895"/>
                </a:cubicBezTo>
                <a:cubicBezTo>
                  <a:pt x="8844" y="12584"/>
                  <a:pt x="9284" y="12258"/>
                  <a:pt x="9703" y="11892"/>
                </a:cubicBezTo>
                <a:cubicBezTo>
                  <a:pt x="10126" y="11522"/>
                  <a:pt x="10518" y="11116"/>
                  <a:pt x="10895" y="10687"/>
                </a:cubicBezTo>
                <a:cubicBezTo>
                  <a:pt x="11079" y="10480"/>
                  <a:pt x="11252" y="10253"/>
                  <a:pt x="11419" y="10026"/>
                </a:cubicBezTo>
                <a:cubicBezTo>
                  <a:pt x="11620" y="9748"/>
                  <a:pt x="11810" y="9461"/>
                  <a:pt x="11976" y="9155"/>
                </a:cubicBezTo>
                <a:cubicBezTo>
                  <a:pt x="12070" y="8984"/>
                  <a:pt x="12157" y="8813"/>
                  <a:pt x="12236" y="8630"/>
                </a:cubicBezTo>
                <a:cubicBezTo>
                  <a:pt x="12375" y="8307"/>
                  <a:pt x="12472" y="7977"/>
                  <a:pt x="12527" y="7623"/>
                </a:cubicBezTo>
                <a:cubicBezTo>
                  <a:pt x="12576" y="7305"/>
                  <a:pt x="12576" y="6979"/>
                  <a:pt x="12555" y="6656"/>
                </a:cubicBezTo>
                <a:cubicBezTo>
                  <a:pt x="12524" y="6159"/>
                  <a:pt x="12451" y="5666"/>
                  <a:pt x="12396" y="5172"/>
                </a:cubicBezTo>
                <a:cubicBezTo>
                  <a:pt x="12378" y="4989"/>
                  <a:pt x="12365" y="4810"/>
                  <a:pt x="12365" y="4627"/>
                </a:cubicBezTo>
                <a:cubicBezTo>
                  <a:pt x="12365" y="4452"/>
                  <a:pt x="12372" y="4277"/>
                  <a:pt x="12389" y="4102"/>
                </a:cubicBezTo>
                <a:cubicBezTo>
                  <a:pt x="12420" y="3827"/>
                  <a:pt x="12489" y="3561"/>
                  <a:pt x="12576" y="3306"/>
                </a:cubicBezTo>
                <a:cubicBezTo>
                  <a:pt x="12628" y="3179"/>
                  <a:pt x="12687" y="3060"/>
                  <a:pt x="12749" y="2940"/>
                </a:cubicBezTo>
                <a:cubicBezTo>
                  <a:pt x="12784" y="2885"/>
                  <a:pt x="12819" y="2833"/>
                  <a:pt x="12853" y="2777"/>
                </a:cubicBezTo>
                <a:cubicBezTo>
                  <a:pt x="12871" y="2753"/>
                  <a:pt x="12888" y="2733"/>
                  <a:pt x="12902" y="2709"/>
                </a:cubicBezTo>
                <a:cubicBezTo>
                  <a:pt x="12909" y="2702"/>
                  <a:pt x="12919" y="2690"/>
                  <a:pt x="12926" y="2682"/>
                </a:cubicBezTo>
                <a:cubicBezTo>
                  <a:pt x="12985" y="2618"/>
                  <a:pt x="13047" y="2558"/>
                  <a:pt x="13110" y="2499"/>
                </a:cubicBezTo>
                <a:cubicBezTo>
                  <a:pt x="13207" y="2415"/>
                  <a:pt x="13307" y="2332"/>
                  <a:pt x="13404" y="2252"/>
                </a:cubicBezTo>
                <a:cubicBezTo>
                  <a:pt x="13550" y="2148"/>
                  <a:pt x="13695" y="2053"/>
                  <a:pt x="13844" y="1958"/>
                </a:cubicBezTo>
                <a:cubicBezTo>
                  <a:pt x="13976" y="1874"/>
                  <a:pt x="14111" y="1802"/>
                  <a:pt x="14246" y="1735"/>
                </a:cubicBezTo>
                <a:cubicBezTo>
                  <a:pt x="14589" y="1576"/>
                  <a:pt x="14936" y="1436"/>
                  <a:pt x="15303" y="1365"/>
                </a:cubicBezTo>
                <a:cubicBezTo>
                  <a:pt x="15494" y="1329"/>
                  <a:pt x="15684" y="1305"/>
                  <a:pt x="15879" y="1297"/>
                </a:cubicBezTo>
                <a:cubicBezTo>
                  <a:pt x="16059" y="1289"/>
                  <a:pt x="16239" y="1305"/>
                  <a:pt x="16419" y="1321"/>
                </a:cubicBezTo>
                <a:cubicBezTo>
                  <a:pt x="16516" y="1337"/>
                  <a:pt x="16613" y="1349"/>
                  <a:pt x="16710" y="1373"/>
                </a:cubicBezTo>
                <a:cubicBezTo>
                  <a:pt x="16849" y="1404"/>
                  <a:pt x="16984" y="1440"/>
                  <a:pt x="17119" y="1480"/>
                </a:cubicBezTo>
                <a:cubicBezTo>
                  <a:pt x="17334" y="1544"/>
                  <a:pt x="17552" y="1627"/>
                  <a:pt x="17757" y="1727"/>
                </a:cubicBezTo>
                <a:cubicBezTo>
                  <a:pt x="17982" y="1834"/>
                  <a:pt x="18204" y="1946"/>
                  <a:pt x="18422" y="2073"/>
                </a:cubicBezTo>
                <a:cubicBezTo>
                  <a:pt x="18651" y="2208"/>
                  <a:pt x="18873" y="2355"/>
                  <a:pt x="19091" y="2511"/>
                </a:cubicBezTo>
                <a:cubicBezTo>
                  <a:pt x="19476" y="2789"/>
                  <a:pt x="19833" y="3127"/>
                  <a:pt x="20179" y="3465"/>
                </a:cubicBezTo>
                <a:cubicBezTo>
                  <a:pt x="20352" y="3633"/>
                  <a:pt x="20519" y="3808"/>
                  <a:pt x="20692" y="3979"/>
                </a:cubicBezTo>
                <a:cubicBezTo>
                  <a:pt x="20869" y="4154"/>
                  <a:pt x="21056" y="4317"/>
                  <a:pt x="21243" y="4480"/>
                </a:cubicBezTo>
                <a:cubicBezTo>
                  <a:pt x="21319" y="4544"/>
                  <a:pt x="21402" y="4599"/>
                  <a:pt x="21482" y="4663"/>
                </a:cubicBezTo>
                <a:cubicBezTo>
                  <a:pt x="21513" y="4687"/>
                  <a:pt x="21548" y="4711"/>
                  <a:pt x="21579" y="4735"/>
                </a:cubicBezTo>
                <a:lnTo>
                  <a:pt x="21579" y="28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B84F2B93-CE6F-C544-80A0-CE7E95E23C42}"/>
              </a:ext>
            </a:extLst>
          </p:cNvPr>
          <p:cNvGrpSpPr/>
          <p:nvPr/>
        </p:nvGrpSpPr>
        <p:grpSpPr>
          <a:xfrm>
            <a:off x="10328697" y="2371239"/>
            <a:ext cx="1025103" cy="879983"/>
            <a:chOff x="7226299" y="1828799"/>
            <a:chExt cx="1025103" cy="879983"/>
          </a:xfrm>
        </p:grpSpPr>
        <p:sp>
          <p:nvSpPr>
            <p:cNvPr id="9" name="Shape">
              <a:extLst>
                <a:ext uri="{FF2B5EF4-FFF2-40B4-BE49-F238E27FC236}">
                  <a16:creationId xmlns:a16="http://schemas.microsoft.com/office/drawing/2014/main" id="{06005E84-B901-2249-A39E-3CE2F88D9AB1}"/>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8110DEDF-9DED-D948-BE5C-0EEDAA868C36}"/>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8A355D8-A066-1F46-9445-4E6263D6DE5A}"/>
              </a:ext>
            </a:extLst>
          </p:cNvPr>
          <p:cNvGrpSpPr/>
          <p:nvPr/>
        </p:nvGrpSpPr>
        <p:grpSpPr>
          <a:xfrm>
            <a:off x="11353800" y="3606779"/>
            <a:ext cx="379730" cy="643891"/>
            <a:chOff x="9169400" y="3048000"/>
            <a:chExt cx="379730" cy="643891"/>
          </a:xfrm>
        </p:grpSpPr>
        <p:sp>
          <p:nvSpPr>
            <p:cNvPr id="15" name="Shape">
              <a:extLst>
                <a:ext uri="{FF2B5EF4-FFF2-40B4-BE49-F238E27FC236}">
                  <a16:creationId xmlns:a16="http://schemas.microsoft.com/office/drawing/2014/main" id="{E133DED7-93F3-7344-B03E-7FD8E39FD123}"/>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F45F0AFC-32E5-EE4A-8077-D2BB84393976}"/>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7" name="Group 16">
            <a:extLst>
              <a:ext uri="{FF2B5EF4-FFF2-40B4-BE49-F238E27FC236}">
                <a16:creationId xmlns:a16="http://schemas.microsoft.com/office/drawing/2014/main" id="{6473F7E0-7C30-9F4B-A5D1-2FCD0E75832E}"/>
              </a:ext>
            </a:extLst>
          </p:cNvPr>
          <p:cNvGrpSpPr/>
          <p:nvPr/>
        </p:nvGrpSpPr>
        <p:grpSpPr>
          <a:xfrm>
            <a:off x="9579792" y="3580109"/>
            <a:ext cx="1363057" cy="748030"/>
            <a:chOff x="6756399" y="3949700"/>
            <a:chExt cx="1363057" cy="748030"/>
          </a:xfrm>
        </p:grpSpPr>
        <p:sp>
          <p:nvSpPr>
            <p:cNvPr id="18" name="Shape">
              <a:extLst>
                <a:ext uri="{FF2B5EF4-FFF2-40B4-BE49-F238E27FC236}">
                  <a16:creationId xmlns:a16="http://schemas.microsoft.com/office/drawing/2014/main" id="{86B5C605-C3CD-E446-8C2A-E6908DD87206}"/>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222444EE-5BFB-094D-98DE-AB000F49D7CC}"/>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859E9C19-140B-44CE-AF8F-2E9A6B86E317}"/>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776332F9-30E6-4263-8B1C-72189FBC804C}"/>
              </a:ext>
            </a:extLst>
          </p:cNvPr>
          <p:cNvSpPr>
            <a:spLocks noGrp="1"/>
          </p:cNvSpPr>
          <p:nvPr>
            <p:ph type="ftr" sz="quarter" idx="11"/>
          </p:nvPr>
        </p:nvSpPr>
        <p:spPr/>
        <p:txBody>
          <a:bodyPr/>
          <a:lstStyle/>
          <a:p>
            <a:r>
              <a:rPr lang="fr-FR"/>
              <a:t>Design patterns Command &amp; Memento - Aurélien BOUDIER</a:t>
            </a:r>
          </a:p>
        </p:txBody>
      </p:sp>
      <p:sp>
        <p:nvSpPr>
          <p:cNvPr id="11" name="Slide Number Placeholder 10">
            <a:extLst>
              <a:ext uri="{FF2B5EF4-FFF2-40B4-BE49-F238E27FC236}">
                <a16:creationId xmlns:a16="http://schemas.microsoft.com/office/drawing/2014/main" id="{11E2D45E-43D5-4F05-8214-4FA80400CAB2}"/>
              </a:ext>
            </a:extLst>
          </p:cNvPr>
          <p:cNvSpPr>
            <a:spLocks noGrp="1"/>
          </p:cNvSpPr>
          <p:nvPr>
            <p:ph type="sldNum" sz="quarter" idx="12"/>
          </p:nvPr>
        </p:nvSpPr>
        <p:spPr/>
        <p:txBody>
          <a:bodyPr/>
          <a:lstStyle/>
          <a:p>
            <a:fld id="{29E298FE-CD24-8C46-983A-691BFAE2F12E}" type="slidenum">
              <a:rPr lang="fr-FR" smtClean="0"/>
              <a:t>13</a:t>
            </a:fld>
            <a:endParaRPr lang="fr-FR"/>
          </a:p>
        </p:txBody>
      </p:sp>
    </p:spTree>
    <p:extLst>
      <p:ext uri="{BB962C8B-B14F-4D97-AF65-F5344CB8AC3E}">
        <p14:creationId xmlns:p14="http://schemas.microsoft.com/office/powerpoint/2010/main" val="416019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icture containing indoor, white&#10;&#10;Description automatically generated">
            <a:extLst>
              <a:ext uri="{FF2B5EF4-FFF2-40B4-BE49-F238E27FC236}">
                <a16:creationId xmlns:a16="http://schemas.microsoft.com/office/drawing/2014/main" id="{A3E21CC9-DC1E-4517-9F72-C4FF16EE5E13}"/>
              </a:ext>
            </a:extLst>
          </p:cNvPr>
          <p:cNvPicPr>
            <a:picLocks noGrp="1" noChangeAspect="1"/>
          </p:cNvPicPr>
          <p:nvPr>
            <p:ph type="pic" sz="quarter" idx="13"/>
          </p:nvPr>
        </p:nvPicPr>
        <p:blipFill>
          <a:blip r:embed="rId3"/>
          <a:srcRect l="26" r="26"/>
          <a:stretch>
            <a:fillRect/>
          </a:stretch>
        </p:blipFill>
        <p:spPr/>
      </p:pic>
      <p:sp>
        <p:nvSpPr>
          <p:cNvPr id="3" name="Title 2">
            <a:extLst>
              <a:ext uri="{FF2B5EF4-FFF2-40B4-BE49-F238E27FC236}">
                <a16:creationId xmlns:a16="http://schemas.microsoft.com/office/drawing/2014/main" id="{16BA3697-6C49-DB40-80BA-38883F75360F}"/>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19AD2864-D0DE-7B4E-97E0-00D009C6791A}"/>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ocaecat cupidatat non provident.</a:t>
            </a:r>
          </a:p>
        </p:txBody>
      </p:sp>
      <p:sp>
        <p:nvSpPr>
          <p:cNvPr id="5" name="Shape">
            <a:extLst>
              <a:ext uri="{FF2B5EF4-FFF2-40B4-BE49-F238E27FC236}">
                <a16:creationId xmlns:a16="http://schemas.microsoft.com/office/drawing/2014/main" id="{AF5314D2-8D6E-244F-92B0-EE685C8C6FD6}"/>
              </a:ext>
            </a:extLst>
          </p:cNvPr>
          <p:cNvSpPr/>
          <p:nvPr/>
        </p:nvSpPr>
        <p:spPr>
          <a:xfrm>
            <a:off x="1417180" y="0"/>
            <a:ext cx="4574443" cy="6858000"/>
          </a:xfrm>
          <a:custGeom>
            <a:avLst/>
            <a:gdLst/>
            <a:ahLst/>
            <a:cxnLst>
              <a:cxn ang="0">
                <a:pos x="wd2" y="hd2"/>
              </a:cxn>
              <a:cxn ang="5400000">
                <a:pos x="wd2" y="hd2"/>
              </a:cxn>
              <a:cxn ang="10800000">
                <a:pos x="wd2" y="hd2"/>
              </a:cxn>
              <a:cxn ang="16200000">
                <a:pos x="wd2" y="hd2"/>
              </a:cxn>
            </a:cxnLst>
            <a:rect l="0" t="0" r="r" b="b"/>
            <a:pathLst>
              <a:path w="21471" h="21600" extrusionOk="0">
                <a:moveTo>
                  <a:pt x="11600" y="0"/>
                </a:moveTo>
                <a:cubicBezTo>
                  <a:pt x="11605" y="262"/>
                  <a:pt x="11623" y="528"/>
                  <a:pt x="11659" y="790"/>
                </a:cubicBezTo>
                <a:cubicBezTo>
                  <a:pt x="11753" y="1469"/>
                  <a:pt x="11960" y="2147"/>
                  <a:pt x="12252" y="2799"/>
                </a:cubicBezTo>
                <a:cubicBezTo>
                  <a:pt x="12414" y="3158"/>
                  <a:pt x="12612" y="3508"/>
                  <a:pt x="12845" y="3851"/>
                </a:cubicBezTo>
                <a:cubicBezTo>
                  <a:pt x="12239" y="3921"/>
                  <a:pt x="11645" y="4041"/>
                  <a:pt x="11084" y="4213"/>
                </a:cubicBezTo>
                <a:cubicBezTo>
                  <a:pt x="10535" y="4382"/>
                  <a:pt x="10041" y="4623"/>
                  <a:pt x="9591" y="4892"/>
                </a:cubicBezTo>
                <a:cubicBezTo>
                  <a:pt x="9079" y="5199"/>
                  <a:pt x="8666" y="5570"/>
                  <a:pt x="8324" y="5972"/>
                </a:cubicBezTo>
                <a:cubicBezTo>
                  <a:pt x="7695" y="6710"/>
                  <a:pt x="7385" y="7564"/>
                  <a:pt x="7200" y="8402"/>
                </a:cubicBezTo>
                <a:cubicBezTo>
                  <a:pt x="7025" y="9208"/>
                  <a:pt x="7057" y="10034"/>
                  <a:pt x="7227" y="10839"/>
                </a:cubicBezTo>
                <a:cubicBezTo>
                  <a:pt x="7295" y="11159"/>
                  <a:pt x="7389" y="11473"/>
                  <a:pt x="7502" y="11783"/>
                </a:cubicBezTo>
                <a:cubicBezTo>
                  <a:pt x="6773" y="11979"/>
                  <a:pt x="6081" y="12233"/>
                  <a:pt x="5439" y="12522"/>
                </a:cubicBezTo>
                <a:cubicBezTo>
                  <a:pt x="4944" y="12745"/>
                  <a:pt x="4486" y="13008"/>
                  <a:pt x="4059" y="13285"/>
                </a:cubicBezTo>
                <a:cubicBezTo>
                  <a:pt x="3596" y="13587"/>
                  <a:pt x="3169" y="13900"/>
                  <a:pt x="2765" y="14238"/>
                </a:cubicBezTo>
                <a:cubicBezTo>
                  <a:pt x="2400" y="14546"/>
                  <a:pt x="2086" y="14881"/>
                  <a:pt x="1785" y="15218"/>
                </a:cubicBezTo>
                <a:cubicBezTo>
                  <a:pt x="1470" y="15568"/>
                  <a:pt x="1196" y="15939"/>
                  <a:pt x="953" y="16316"/>
                </a:cubicBezTo>
                <a:cubicBezTo>
                  <a:pt x="490" y="17034"/>
                  <a:pt x="171" y="17800"/>
                  <a:pt x="45" y="18575"/>
                </a:cubicBezTo>
                <a:cubicBezTo>
                  <a:pt x="-31" y="19049"/>
                  <a:pt x="-13" y="19537"/>
                  <a:pt x="108" y="20005"/>
                </a:cubicBezTo>
                <a:cubicBezTo>
                  <a:pt x="198" y="20342"/>
                  <a:pt x="324" y="20671"/>
                  <a:pt x="486" y="20997"/>
                </a:cubicBezTo>
                <a:cubicBezTo>
                  <a:pt x="585" y="21202"/>
                  <a:pt x="702" y="21401"/>
                  <a:pt x="832" y="21600"/>
                </a:cubicBezTo>
                <a:lnTo>
                  <a:pt x="1506" y="21600"/>
                </a:lnTo>
                <a:cubicBezTo>
                  <a:pt x="1457" y="21516"/>
                  <a:pt x="1403" y="21431"/>
                  <a:pt x="1344" y="21347"/>
                </a:cubicBezTo>
                <a:cubicBezTo>
                  <a:pt x="1344" y="21344"/>
                  <a:pt x="1340" y="21341"/>
                  <a:pt x="1340" y="21335"/>
                </a:cubicBezTo>
                <a:cubicBezTo>
                  <a:pt x="1322" y="21295"/>
                  <a:pt x="1299" y="21253"/>
                  <a:pt x="1281" y="21214"/>
                </a:cubicBezTo>
                <a:cubicBezTo>
                  <a:pt x="1227" y="21075"/>
                  <a:pt x="1178" y="20933"/>
                  <a:pt x="1133" y="20792"/>
                </a:cubicBezTo>
                <a:cubicBezTo>
                  <a:pt x="1025" y="20376"/>
                  <a:pt x="971" y="19959"/>
                  <a:pt x="953" y="19537"/>
                </a:cubicBezTo>
                <a:cubicBezTo>
                  <a:pt x="944" y="18744"/>
                  <a:pt x="1061" y="17948"/>
                  <a:pt x="1331" y="17176"/>
                </a:cubicBezTo>
                <a:cubicBezTo>
                  <a:pt x="1609" y="16376"/>
                  <a:pt x="2059" y="15613"/>
                  <a:pt x="2643" y="14893"/>
                </a:cubicBezTo>
                <a:cubicBezTo>
                  <a:pt x="3093" y="14356"/>
                  <a:pt x="3627" y="13852"/>
                  <a:pt x="4293" y="13424"/>
                </a:cubicBezTo>
                <a:cubicBezTo>
                  <a:pt x="4976" y="12981"/>
                  <a:pt x="5762" y="12610"/>
                  <a:pt x="6603" y="12311"/>
                </a:cubicBezTo>
                <a:cubicBezTo>
                  <a:pt x="6922" y="12196"/>
                  <a:pt x="7254" y="12094"/>
                  <a:pt x="7591" y="12003"/>
                </a:cubicBezTo>
                <a:cubicBezTo>
                  <a:pt x="7758" y="12401"/>
                  <a:pt x="7965" y="12794"/>
                  <a:pt x="8212" y="13177"/>
                </a:cubicBezTo>
                <a:cubicBezTo>
                  <a:pt x="8729" y="13985"/>
                  <a:pt x="9412" y="14757"/>
                  <a:pt x="10266" y="15426"/>
                </a:cubicBezTo>
                <a:cubicBezTo>
                  <a:pt x="11106" y="16084"/>
                  <a:pt x="12198" y="16645"/>
                  <a:pt x="13515" y="16741"/>
                </a:cubicBezTo>
                <a:cubicBezTo>
                  <a:pt x="13798" y="16762"/>
                  <a:pt x="14072" y="16738"/>
                  <a:pt x="14347" y="16690"/>
                </a:cubicBezTo>
                <a:cubicBezTo>
                  <a:pt x="14625" y="16642"/>
                  <a:pt x="14859" y="16548"/>
                  <a:pt x="15088" y="16437"/>
                </a:cubicBezTo>
                <a:cubicBezTo>
                  <a:pt x="15605" y="16183"/>
                  <a:pt x="15866" y="15740"/>
                  <a:pt x="15969" y="15333"/>
                </a:cubicBezTo>
                <a:cubicBezTo>
                  <a:pt x="16068" y="14938"/>
                  <a:pt x="15973" y="14537"/>
                  <a:pt x="15848" y="14154"/>
                </a:cubicBezTo>
                <a:cubicBezTo>
                  <a:pt x="15771" y="13921"/>
                  <a:pt x="15650" y="13692"/>
                  <a:pt x="15520" y="13472"/>
                </a:cubicBezTo>
                <a:cubicBezTo>
                  <a:pt x="15376" y="13228"/>
                  <a:pt x="15209" y="12993"/>
                  <a:pt x="15021" y="12766"/>
                </a:cubicBezTo>
                <a:cubicBezTo>
                  <a:pt x="14760" y="12462"/>
                  <a:pt x="14396" y="12196"/>
                  <a:pt x="13996" y="11970"/>
                </a:cubicBezTo>
                <a:cubicBezTo>
                  <a:pt x="13565" y="11729"/>
                  <a:pt x="13057" y="11542"/>
                  <a:pt x="12513" y="11445"/>
                </a:cubicBezTo>
                <a:cubicBezTo>
                  <a:pt x="11960" y="11346"/>
                  <a:pt x="11389" y="11322"/>
                  <a:pt x="10818" y="11340"/>
                </a:cubicBezTo>
                <a:cubicBezTo>
                  <a:pt x="10158" y="11361"/>
                  <a:pt x="9506" y="11403"/>
                  <a:pt x="8859" y="11500"/>
                </a:cubicBezTo>
                <a:cubicBezTo>
                  <a:pt x="8436" y="11563"/>
                  <a:pt x="8023" y="11650"/>
                  <a:pt x="7614" y="11753"/>
                </a:cubicBezTo>
                <a:cubicBezTo>
                  <a:pt x="7551" y="11581"/>
                  <a:pt x="7493" y="11406"/>
                  <a:pt x="7439" y="11231"/>
                </a:cubicBezTo>
                <a:cubicBezTo>
                  <a:pt x="7308" y="10758"/>
                  <a:pt x="7232" y="10278"/>
                  <a:pt x="7218" y="9796"/>
                </a:cubicBezTo>
                <a:cubicBezTo>
                  <a:pt x="7214" y="9186"/>
                  <a:pt x="7308" y="8589"/>
                  <a:pt x="7488" y="7992"/>
                </a:cubicBezTo>
                <a:cubicBezTo>
                  <a:pt x="7677" y="7362"/>
                  <a:pt x="7987" y="6747"/>
                  <a:pt x="8441" y="6183"/>
                </a:cubicBezTo>
                <a:cubicBezTo>
                  <a:pt x="8625" y="5965"/>
                  <a:pt x="8827" y="5760"/>
                  <a:pt x="9057" y="5564"/>
                </a:cubicBezTo>
                <a:cubicBezTo>
                  <a:pt x="9317" y="5344"/>
                  <a:pt x="9618" y="5151"/>
                  <a:pt x="9938" y="4970"/>
                </a:cubicBezTo>
                <a:cubicBezTo>
                  <a:pt x="10513" y="4642"/>
                  <a:pt x="11183" y="4406"/>
                  <a:pt x="11893" y="4240"/>
                </a:cubicBezTo>
                <a:cubicBezTo>
                  <a:pt x="12243" y="4159"/>
                  <a:pt x="12607" y="4102"/>
                  <a:pt x="12976" y="4062"/>
                </a:cubicBezTo>
                <a:cubicBezTo>
                  <a:pt x="13156" y="4313"/>
                  <a:pt x="13349" y="4560"/>
                  <a:pt x="13556" y="4801"/>
                </a:cubicBezTo>
                <a:cubicBezTo>
                  <a:pt x="14126" y="5468"/>
                  <a:pt x="14823" y="6080"/>
                  <a:pt x="15623" y="6629"/>
                </a:cubicBezTo>
                <a:cubicBezTo>
                  <a:pt x="16459" y="7205"/>
                  <a:pt x="17479" y="7703"/>
                  <a:pt x="18616" y="7959"/>
                </a:cubicBezTo>
                <a:cubicBezTo>
                  <a:pt x="19133" y="8077"/>
                  <a:pt x="19668" y="8119"/>
                  <a:pt x="20207" y="8065"/>
                </a:cubicBezTo>
                <a:cubicBezTo>
                  <a:pt x="20432" y="8043"/>
                  <a:pt x="20630" y="7986"/>
                  <a:pt x="20827" y="7911"/>
                </a:cubicBezTo>
                <a:cubicBezTo>
                  <a:pt x="21066" y="7823"/>
                  <a:pt x="21182" y="7682"/>
                  <a:pt x="21308" y="7528"/>
                </a:cubicBezTo>
                <a:cubicBezTo>
                  <a:pt x="21569" y="7202"/>
                  <a:pt x="21466" y="6786"/>
                  <a:pt x="21340" y="6448"/>
                </a:cubicBezTo>
                <a:cubicBezTo>
                  <a:pt x="21236" y="6168"/>
                  <a:pt x="21079" y="5884"/>
                  <a:pt x="20881" y="5631"/>
                </a:cubicBezTo>
                <a:cubicBezTo>
                  <a:pt x="20729" y="5432"/>
                  <a:pt x="20571" y="5242"/>
                  <a:pt x="20374" y="5061"/>
                </a:cubicBezTo>
                <a:cubicBezTo>
                  <a:pt x="20122" y="4832"/>
                  <a:pt x="19771" y="4681"/>
                  <a:pt x="19394" y="4563"/>
                </a:cubicBezTo>
                <a:cubicBezTo>
                  <a:pt x="19012" y="4445"/>
                  <a:pt x="18612" y="4352"/>
                  <a:pt x="18212" y="4271"/>
                </a:cubicBezTo>
                <a:cubicBezTo>
                  <a:pt x="18212" y="4271"/>
                  <a:pt x="18212" y="4271"/>
                  <a:pt x="18216" y="4271"/>
                </a:cubicBezTo>
                <a:cubicBezTo>
                  <a:pt x="17717" y="4159"/>
                  <a:pt x="17209" y="4065"/>
                  <a:pt x="16702" y="3981"/>
                </a:cubicBezTo>
                <a:cubicBezTo>
                  <a:pt x="16054" y="3875"/>
                  <a:pt x="15398" y="3809"/>
                  <a:pt x="14738" y="3785"/>
                </a:cubicBezTo>
                <a:cubicBezTo>
                  <a:pt x="14149" y="3764"/>
                  <a:pt x="13551" y="3779"/>
                  <a:pt x="12967" y="3842"/>
                </a:cubicBezTo>
                <a:cubicBezTo>
                  <a:pt x="12904" y="3758"/>
                  <a:pt x="12845" y="3670"/>
                  <a:pt x="12787" y="3586"/>
                </a:cubicBezTo>
                <a:cubicBezTo>
                  <a:pt x="12693" y="3438"/>
                  <a:pt x="12603" y="3290"/>
                  <a:pt x="12517" y="3143"/>
                </a:cubicBezTo>
                <a:cubicBezTo>
                  <a:pt x="12441" y="2995"/>
                  <a:pt x="12365" y="2850"/>
                  <a:pt x="12297" y="2702"/>
                </a:cubicBezTo>
                <a:cubicBezTo>
                  <a:pt x="12176" y="2425"/>
                  <a:pt x="12072" y="2144"/>
                  <a:pt x="11987" y="1861"/>
                </a:cubicBezTo>
                <a:cubicBezTo>
                  <a:pt x="11839" y="1324"/>
                  <a:pt x="11753" y="787"/>
                  <a:pt x="11735" y="241"/>
                </a:cubicBezTo>
                <a:cubicBezTo>
                  <a:pt x="11735" y="244"/>
                  <a:pt x="11735" y="247"/>
                  <a:pt x="11735" y="250"/>
                </a:cubicBezTo>
                <a:cubicBezTo>
                  <a:pt x="11735" y="169"/>
                  <a:pt x="11735" y="87"/>
                  <a:pt x="11735" y="6"/>
                </a:cubicBezTo>
                <a:lnTo>
                  <a:pt x="11600" y="6"/>
                </a:lnTo>
                <a:close/>
                <a:moveTo>
                  <a:pt x="15142" y="13394"/>
                </a:moveTo>
                <a:cubicBezTo>
                  <a:pt x="15142" y="13394"/>
                  <a:pt x="15138" y="13394"/>
                  <a:pt x="15142" y="13394"/>
                </a:cubicBezTo>
                <a:cubicBezTo>
                  <a:pt x="15156" y="13415"/>
                  <a:pt x="15165" y="13436"/>
                  <a:pt x="15178" y="13457"/>
                </a:cubicBezTo>
                <a:cubicBezTo>
                  <a:pt x="15165" y="13436"/>
                  <a:pt x="15151" y="13415"/>
                  <a:pt x="15142" y="13394"/>
                </a:cubicBezTo>
                <a:close/>
                <a:moveTo>
                  <a:pt x="15169" y="13424"/>
                </a:moveTo>
                <a:cubicBezTo>
                  <a:pt x="15160" y="13406"/>
                  <a:pt x="15147" y="13391"/>
                  <a:pt x="15138" y="13373"/>
                </a:cubicBezTo>
                <a:cubicBezTo>
                  <a:pt x="15138" y="13373"/>
                  <a:pt x="15138" y="13373"/>
                  <a:pt x="15138" y="13373"/>
                </a:cubicBezTo>
                <a:cubicBezTo>
                  <a:pt x="15147" y="13391"/>
                  <a:pt x="15156" y="13406"/>
                  <a:pt x="15169" y="13424"/>
                </a:cubicBezTo>
                <a:close/>
                <a:moveTo>
                  <a:pt x="15133" y="13373"/>
                </a:moveTo>
                <a:cubicBezTo>
                  <a:pt x="15133" y="13373"/>
                  <a:pt x="15133" y="13373"/>
                  <a:pt x="15133" y="13373"/>
                </a:cubicBezTo>
                <a:cubicBezTo>
                  <a:pt x="15133" y="13370"/>
                  <a:pt x="15129" y="13367"/>
                  <a:pt x="15124" y="13364"/>
                </a:cubicBezTo>
                <a:cubicBezTo>
                  <a:pt x="15129" y="13367"/>
                  <a:pt x="15133" y="13370"/>
                  <a:pt x="15133" y="13373"/>
                </a:cubicBezTo>
                <a:close/>
                <a:moveTo>
                  <a:pt x="15138" y="13391"/>
                </a:moveTo>
                <a:cubicBezTo>
                  <a:pt x="15138" y="13391"/>
                  <a:pt x="15138" y="13391"/>
                  <a:pt x="15138" y="13391"/>
                </a:cubicBezTo>
                <a:cubicBezTo>
                  <a:pt x="15133" y="13385"/>
                  <a:pt x="15129" y="13376"/>
                  <a:pt x="15124" y="13367"/>
                </a:cubicBezTo>
                <a:cubicBezTo>
                  <a:pt x="15129" y="13376"/>
                  <a:pt x="15133" y="13385"/>
                  <a:pt x="15138" y="13391"/>
                </a:cubicBezTo>
                <a:close/>
                <a:moveTo>
                  <a:pt x="9151" y="11681"/>
                </a:moveTo>
                <a:cubicBezTo>
                  <a:pt x="9609" y="11611"/>
                  <a:pt x="10072" y="11587"/>
                  <a:pt x="10540" y="11581"/>
                </a:cubicBezTo>
                <a:cubicBezTo>
                  <a:pt x="11039" y="11575"/>
                  <a:pt x="11551" y="11644"/>
                  <a:pt x="12032" y="11735"/>
                </a:cubicBezTo>
                <a:cubicBezTo>
                  <a:pt x="12027" y="11735"/>
                  <a:pt x="12023" y="11732"/>
                  <a:pt x="12018" y="11732"/>
                </a:cubicBezTo>
                <a:cubicBezTo>
                  <a:pt x="12023" y="11732"/>
                  <a:pt x="12032" y="11735"/>
                  <a:pt x="12036" y="11735"/>
                </a:cubicBezTo>
                <a:cubicBezTo>
                  <a:pt x="12036" y="11735"/>
                  <a:pt x="12041" y="11735"/>
                  <a:pt x="12041" y="11735"/>
                </a:cubicBezTo>
                <a:cubicBezTo>
                  <a:pt x="12041" y="11735"/>
                  <a:pt x="12036" y="11735"/>
                  <a:pt x="12036" y="11735"/>
                </a:cubicBezTo>
                <a:cubicBezTo>
                  <a:pt x="12508" y="11834"/>
                  <a:pt x="12944" y="11964"/>
                  <a:pt x="13367" y="12139"/>
                </a:cubicBezTo>
                <a:cubicBezTo>
                  <a:pt x="13789" y="12311"/>
                  <a:pt x="14162" y="12534"/>
                  <a:pt x="14504" y="12772"/>
                </a:cubicBezTo>
                <a:cubicBezTo>
                  <a:pt x="14661" y="12890"/>
                  <a:pt x="14805" y="13011"/>
                  <a:pt x="14940" y="13140"/>
                </a:cubicBezTo>
                <a:cubicBezTo>
                  <a:pt x="14989" y="13195"/>
                  <a:pt x="15039" y="13249"/>
                  <a:pt x="15088" y="13306"/>
                </a:cubicBezTo>
                <a:cubicBezTo>
                  <a:pt x="15093" y="13312"/>
                  <a:pt x="15097" y="13315"/>
                  <a:pt x="15097" y="13321"/>
                </a:cubicBezTo>
                <a:cubicBezTo>
                  <a:pt x="15102" y="13327"/>
                  <a:pt x="15102" y="13330"/>
                  <a:pt x="15106" y="13336"/>
                </a:cubicBezTo>
                <a:cubicBezTo>
                  <a:pt x="15115" y="13354"/>
                  <a:pt x="15124" y="13370"/>
                  <a:pt x="15133" y="13388"/>
                </a:cubicBezTo>
                <a:cubicBezTo>
                  <a:pt x="15142" y="13406"/>
                  <a:pt x="15147" y="13427"/>
                  <a:pt x="15156" y="13445"/>
                </a:cubicBezTo>
                <a:cubicBezTo>
                  <a:pt x="15174" y="13526"/>
                  <a:pt x="15187" y="13611"/>
                  <a:pt x="15196" y="13692"/>
                </a:cubicBezTo>
                <a:cubicBezTo>
                  <a:pt x="15183" y="13961"/>
                  <a:pt x="15075" y="14208"/>
                  <a:pt x="14899" y="14446"/>
                </a:cubicBezTo>
                <a:cubicBezTo>
                  <a:pt x="14836" y="14516"/>
                  <a:pt x="14769" y="14582"/>
                  <a:pt x="14702" y="14648"/>
                </a:cubicBezTo>
                <a:cubicBezTo>
                  <a:pt x="14594" y="14745"/>
                  <a:pt x="14459" y="14826"/>
                  <a:pt x="14324" y="14908"/>
                </a:cubicBezTo>
                <a:cubicBezTo>
                  <a:pt x="14081" y="15052"/>
                  <a:pt x="13771" y="15155"/>
                  <a:pt x="13475" y="15236"/>
                </a:cubicBezTo>
                <a:cubicBezTo>
                  <a:pt x="12868" y="15402"/>
                  <a:pt x="12167" y="15381"/>
                  <a:pt x="11542" y="15264"/>
                </a:cubicBezTo>
                <a:cubicBezTo>
                  <a:pt x="11183" y="15182"/>
                  <a:pt x="10854" y="15071"/>
                  <a:pt x="10535" y="14932"/>
                </a:cubicBezTo>
                <a:cubicBezTo>
                  <a:pt x="10221" y="14793"/>
                  <a:pt x="9942" y="14618"/>
                  <a:pt x="9681" y="14434"/>
                </a:cubicBezTo>
                <a:cubicBezTo>
                  <a:pt x="9416" y="14235"/>
                  <a:pt x="9183" y="14027"/>
                  <a:pt x="8958" y="13807"/>
                </a:cubicBezTo>
                <a:cubicBezTo>
                  <a:pt x="8796" y="13641"/>
                  <a:pt x="8643" y="13469"/>
                  <a:pt x="8504" y="13294"/>
                </a:cubicBezTo>
                <a:cubicBezTo>
                  <a:pt x="8405" y="13167"/>
                  <a:pt x="8311" y="13038"/>
                  <a:pt x="8225" y="12908"/>
                </a:cubicBezTo>
                <a:cubicBezTo>
                  <a:pt x="8135" y="12769"/>
                  <a:pt x="8050" y="12631"/>
                  <a:pt x="7974" y="12489"/>
                </a:cubicBezTo>
                <a:cubicBezTo>
                  <a:pt x="7893" y="12338"/>
                  <a:pt x="7821" y="12190"/>
                  <a:pt x="7749" y="12037"/>
                </a:cubicBezTo>
                <a:cubicBezTo>
                  <a:pt x="7740" y="12012"/>
                  <a:pt x="7731" y="11991"/>
                  <a:pt x="7722" y="11967"/>
                </a:cubicBezTo>
                <a:cubicBezTo>
                  <a:pt x="8180" y="11853"/>
                  <a:pt x="8661" y="11756"/>
                  <a:pt x="9151" y="11681"/>
                </a:cubicBezTo>
                <a:close/>
                <a:moveTo>
                  <a:pt x="14149" y="3987"/>
                </a:moveTo>
                <a:cubicBezTo>
                  <a:pt x="14980" y="3969"/>
                  <a:pt x="15807" y="4075"/>
                  <a:pt x="16603" y="4219"/>
                </a:cubicBezTo>
                <a:cubicBezTo>
                  <a:pt x="16890" y="4277"/>
                  <a:pt x="17174" y="4343"/>
                  <a:pt x="17452" y="4412"/>
                </a:cubicBezTo>
                <a:cubicBezTo>
                  <a:pt x="17749" y="4488"/>
                  <a:pt x="18032" y="4581"/>
                  <a:pt x="18315" y="4678"/>
                </a:cubicBezTo>
                <a:cubicBezTo>
                  <a:pt x="18962" y="4898"/>
                  <a:pt x="19547" y="5205"/>
                  <a:pt x="20054" y="5552"/>
                </a:cubicBezTo>
                <a:cubicBezTo>
                  <a:pt x="20167" y="5634"/>
                  <a:pt x="20275" y="5718"/>
                  <a:pt x="20378" y="5803"/>
                </a:cubicBezTo>
                <a:cubicBezTo>
                  <a:pt x="20347" y="5869"/>
                  <a:pt x="20311" y="5935"/>
                  <a:pt x="20261" y="6002"/>
                </a:cubicBezTo>
                <a:cubicBezTo>
                  <a:pt x="20126" y="6143"/>
                  <a:pt x="19960" y="6249"/>
                  <a:pt x="19744" y="6342"/>
                </a:cubicBezTo>
                <a:cubicBezTo>
                  <a:pt x="19488" y="6454"/>
                  <a:pt x="19183" y="6523"/>
                  <a:pt x="18890" y="6569"/>
                </a:cubicBezTo>
                <a:cubicBezTo>
                  <a:pt x="18311" y="6659"/>
                  <a:pt x="17722" y="6623"/>
                  <a:pt x="17156" y="6517"/>
                </a:cubicBezTo>
                <a:cubicBezTo>
                  <a:pt x="16666" y="6412"/>
                  <a:pt x="16207" y="6270"/>
                  <a:pt x="15771" y="6083"/>
                </a:cubicBezTo>
                <a:cubicBezTo>
                  <a:pt x="15335" y="5896"/>
                  <a:pt x="14944" y="5667"/>
                  <a:pt x="14589" y="5417"/>
                </a:cubicBezTo>
                <a:cubicBezTo>
                  <a:pt x="14239" y="5157"/>
                  <a:pt x="13920" y="4886"/>
                  <a:pt x="13623" y="4596"/>
                </a:cubicBezTo>
                <a:cubicBezTo>
                  <a:pt x="13448" y="4418"/>
                  <a:pt x="13286" y="4234"/>
                  <a:pt x="13129" y="4047"/>
                </a:cubicBezTo>
                <a:cubicBezTo>
                  <a:pt x="13475" y="4011"/>
                  <a:pt x="13812" y="3996"/>
                  <a:pt x="14149" y="398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93A9B69E-4504-474C-AB18-C0C2792490C3}"/>
              </a:ext>
            </a:extLst>
          </p:cNvPr>
          <p:cNvGrpSpPr/>
          <p:nvPr/>
        </p:nvGrpSpPr>
        <p:grpSpPr>
          <a:xfrm>
            <a:off x="480061" y="5061086"/>
            <a:ext cx="381000" cy="1112520"/>
            <a:chOff x="9550400" y="4102100"/>
            <a:chExt cx="381000" cy="1112520"/>
          </a:xfrm>
        </p:grpSpPr>
        <p:sp>
          <p:nvSpPr>
            <p:cNvPr id="9" name="Shape">
              <a:extLst>
                <a:ext uri="{FF2B5EF4-FFF2-40B4-BE49-F238E27FC236}">
                  <a16:creationId xmlns:a16="http://schemas.microsoft.com/office/drawing/2014/main" id="{C6A77DC3-2827-6B4D-9525-B05EF268556C}"/>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9CAD3DFA-3396-014F-86BE-435388518C8D}"/>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CEC1DCA2-8362-B942-9EFF-A36A0240CF65}"/>
              </a:ext>
            </a:extLst>
          </p:cNvPr>
          <p:cNvGrpSpPr/>
          <p:nvPr/>
        </p:nvGrpSpPr>
        <p:grpSpPr>
          <a:xfrm>
            <a:off x="304874" y="3682354"/>
            <a:ext cx="1159857" cy="875030"/>
            <a:chOff x="5689600" y="5092700"/>
            <a:chExt cx="1159857" cy="875030"/>
          </a:xfrm>
        </p:grpSpPr>
        <p:sp>
          <p:nvSpPr>
            <p:cNvPr id="12" name="Shape">
              <a:extLst>
                <a:ext uri="{FF2B5EF4-FFF2-40B4-BE49-F238E27FC236}">
                  <a16:creationId xmlns:a16="http://schemas.microsoft.com/office/drawing/2014/main" id="{35602E87-11B5-754D-8A69-0B5DD0E6058E}"/>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7818B13-E35E-864B-A52F-D6EEE7CA033A}"/>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122BB91C-1BF5-4205-88A3-A07121C8FEBA}"/>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BAD3C552-BCEB-444C-BFF3-AAE6AB9A99F4}"/>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BF841A14-A731-453C-9570-D48B26F24435}"/>
              </a:ext>
            </a:extLst>
          </p:cNvPr>
          <p:cNvSpPr>
            <a:spLocks noGrp="1"/>
          </p:cNvSpPr>
          <p:nvPr>
            <p:ph type="sldNum" sz="quarter" idx="12"/>
          </p:nvPr>
        </p:nvSpPr>
        <p:spPr/>
        <p:txBody>
          <a:bodyPr/>
          <a:lstStyle/>
          <a:p>
            <a:fld id="{29E298FE-CD24-8C46-983A-691BFAE2F12E}" type="slidenum">
              <a:rPr lang="fr-FR" smtClean="0"/>
              <a:t>14</a:t>
            </a:fld>
            <a:endParaRPr lang="fr-FR"/>
          </a:p>
        </p:txBody>
      </p:sp>
    </p:spTree>
    <p:extLst>
      <p:ext uri="{BB962C8B-B14F-4D97-AF65-F5344CB8AC3E}">
        <p14:creationId xmlns:p14="http://schemas.microsoft.com/office/powerpoint/2010/main" val="78841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icture containing floor, indoor&#10;&#10;Description automatically generated">
            <a:extLst>
              <a:ext uri="{FF2B5EF4-FFF2-40B4-BE49-F238E27FC236}">
                <a16:creationId xmlns:a16="http://schemas.microsoft.com/office/drawing/2014/main" id="{5A02D8A5-5A1C-4B06-AEDE-523489940BA6}"/>
              </a:ext>
            </a:extLst>
          </p:cNvPr>
          <p:cNvPicPr>
            <a:picLocks noGrp="1" noChangeAspect="1"/>
          </p:cNvPicPr>
          <p:nvPr>
            <p:ph type="pic" sz="quarter" idx="13"/>
          </p:nvPr>
        </p:nvPicPr>
        <p:blipFill>
          <a:blip r:embed="rId3"/>
          <a:srcRect l="24" r="24"/>
          <a:stretch>
            <a:fillRect/>
          </a:stretch>
        </p:blipFill>
        <p:spPr/>
      </p:pic>
      <p:sp>
        <p:nvSpPr>
          <p:cNvPr id="3" name="Title 2">
            <a:extLst>
              <a:ext uri="{FF2B5EF4-FFF2-40B4-BE49-F238E27FC236}">
                <a16:creationId xmlns:a16="http://schemas.microsoft.com/office/drawing/2014/main" id="{0DD805F5-8D05-2248-8413-81A78174120B}"/>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42C1A368-6836-8343-8995-63FF42F79C4B}"/>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a:t>
            </a:r>
          </a:p>
          <a:p>
            <a:r>
              <a:rPr lang="en-US" noProof="1"/>
              <a:t>Duis aute irure dolor in reprehenderit in voluptate velit esse cillum dolore eu fugiat nulla pariatur. Excepteur sint occaecat cupidatat non proident, sunt in culpa qui officia deserunt mollit.</a:t>
            </a:r>
          </a:p>
        </p:txBody>
      </p:sp>
      <p:sp>
        <p:nvSpPr>
          <p:cNvPr id="5" name="Shape">
            <a:extLst>
              <a:ext uri="{FF2B5EF4-FFF2-40B4-BE49-F238E27FC236}">
                <a16:creationId xmlns:a16="http://schemas.microsoft.com/office/drawing/2014/main" id="{A753AA38-4246-3D4A-8D3B-BDA35C05F321}"/>
              </a:ext>
            </a:extLst>
          </p:cNvPr>
          <p:cNvSpPr/>
          <p:nvPr/>
        </p:nvSpPr>
        <p:spPr>
          <a:xfrm>
            <a:off x="5158260" y="1499616"/>
            <a:ext cx="7033739" cy="5354439"/>
          </a:xfrm>
          <a:custGeom>
            <a:avLst/>
            <a:gdLst/>
            <a:ahLst/>
            <a:cxnLst>
              <a:cxn ang="0">
                <a:pos x="wd2" y="hd2"/>
              </a:cxn>
              <a:cxn ang="5400000">
                <a:pos x="wd2" y="hd2"/>
              </a:cxn>
              <a:cxn ang="10800000">
                <a:pos x="wd2" y="hd2"/>
              </a:cxn>
              <a:cxn ang="16200000">
                <a:pos x="wd2" y="hd2"/>
              </a:cxn>
            </a:cxnLst>
            <a:rect l="0" t="0" r="r" b="b"/>
            <a:pathLst>
              <a:path w="21600" h="21600" extrusionOk="0">
                <a:moveTo>
                  <a:pt x="21588" y="7876"/>
                </a:moveTo>
                <a:cubicBezTo>
                  <a:pt x="21452" y="7984"/>
                  <a:pt x="21315" y="8091"/>
                  <a:pt x="21179" y="8198"/>
                </a:cubicBezTo>
                <a:cubicBezTo>
                  <a:pt x="20970" y="8362"/>
                  <a:pt x="20764" y="8525"/>
                  <a:pt x="20555" y="8688"/>
                </a:cubicBezTo>
                <a:cubicBezTo>
                  <a:pt x="20313" y="8879"/>
                  <a:pt x="20062" y="9042"/>
                  <a:pt x="19813" y="9217"/>
                </a:cubicBezTo>
                <a:cubicBezTo>
                  <a:pt x="19498" y="9436"/>
                  <a:pt x="19178" y="9642"/>
                  <a:pt x="18853" y="9833"/>
                </a:cubicBezTo>
                <a:cubicBezTo>
                  <a:pt x="18857" y="9829"/>
                  <a:pt x="18860" y="9829"/>
                  <a:pt x="18863" y="9829"/>
                </a:cubicBezTo>
                <a:cubicBezTo>
                  <a:pt x="17900" y="10386"/>
                  <a:pt x="16903" y="10816"/>
                  <a:pt x="15871" y="11098"/>
                </a:cubicBezTo>
                <a:cubicBezTo>
                  <a:pt x="15353" y="11242"/>
                  <a:pt x="14829" y="11329"/>
                  <a:pt x="14305" y="11385"/>
                </a:cubicBezTo>
                <a:cubicBezTo>
                  <a:pt x="13742" y="11444"/>
                  <a:pt x="13179" y="11429"/>
                  <a:pt x="12615" y="11357"/>
                </a:cubicBezTo>
                <a:cubicBezTo>
                  <a:pt x="11940" y="11257"/>
                  <a:pt x="11274" y="11067"/>
                  <a:pt x="10635" y="10760"/>
                </a:cubicBezTo>
                <a:cubicBezTo>
                  <a:pt x="11350" y="9002"/>
                  <a:pt x="11846" y="7101"/>
                  <a:pt x="12061" y="5116"/>
                </a:cubicBezTo>
                <a:cubicBezTo>
                  <a:pt x="12131" y="4475"/>
                  <a:pt x="12167" y="3815"/>
                  <a:pt x="12122" y="3170"/>
                </a:cubicBezTo>
                <a:cubicBezTo>
                  <a:pt x="12076" y="2546"/>
                  <a:pt x="11940" y="1945"/>
                  <a:pt x="11704" y="1400"/>
                </a:cubicBezTo>
                <a:cubicBezTo>
                  <a:pt x="11489" y="915"/>
                  <a:pt x="11168" y="537"/>
                  <a:pt x="10783" y="298"/>
                </a:cubicBezTo>
                <a:cubicBezTo>
                  <a:pt x="10471" y="107"/>
                  <a:pt x="10117" y="0"/>
                  <a:pt x="9772" y="0"/>
                </a:cubicBezTo>
                <a:cubicBezTo>
                  <a:pt x="9660" y="0"/>
                  <a:pt x="9548" y="12"/>
                  <a:pt x="9439" y="36"/>
                </a:cubicBezTo>
                <a:cubicBezTo>
                  <a:pt x="9218" y="84"/>
                  <a:pt x="9006" y="195"/>
                  <a:pt x="8800" y="302"/>
                </a:cubicBezTo>
                <a:cubicBezTo>
                  <a:pt x="8591" y="414"/>
                  <a:pt x="8388" y="549"/>
                  <a:pt x="8194" y="700"/>
                </a:cubicBezTo>
                <a:cubicBezTo>
                  <a:pt x="7985" y="859"/>
                  <a:pt x="7785" y="1046"/>
                  <a:pt x="7589" y="1229"/>
                </a:cubicBezTo>
                <a:cubicBezTo>
                  <a:pt x="7313" y="1484"/>
                  <a:pt x="7044" y="1766"/>
                  <a:pt x="6807" y="2084"/>
                </a:cubicBezTo>
                <a:cubicBezTo>
                  <a:pt x="6417" y="2610"/>
                  <a:pt x="6078" y="3174"/>
                  <a:pt x="5866" y="3855"/>
                </a:cubicBezTo>
                <a:cubicBezTo>
                  <a:pt x="5784" y="4117"/>
                  <a:pt x="5720" y="4380"/>
                  <a:pt x="5675" y="4658"/>
                </a:cubicBezTo>
                <a:cubicBezTo>
                  <a:pt x="5623" y="4980"/>
                  <a:pt x="5608" y="5310"/>
                  <a:pt x="5602" y="5637"/>
                </a:cubicBezTo>
                <a:cubicBezTo>
                  <a:pt x="5596" y="6182"/>
                  <a:pt x="5675" y="6747"/>
                  <a:pt x="5820" y="7256"/>
                </a:cubicBezTo>
                <a:cubicBezTo>
                  <a:pt x="5993" y="7860"/>
                  <a:pt x="6277" y="8393"/>
                  <a:pt x="6605" y="8867"/>
                </a:cubicBezTo>
                <a:cubicBezTo>
                  <a:pt x="7259" y="9821"/>
                  <a:pt x="8137" y="10422"/>
                  <a:pt x="9033" y="10884"/>
                </a:cubicBezTo>
                <a:cubicBezTo>
                  <a:pt x="9433" y="11090"/>
                  <a:pt x="9848" y="11249"/>
                  <a:pt x="10269" y="11377"/>
                </a:cubicBezTo>
                <a:cubicBezTo>
                  <a:pt x="10141" y="11671"/>
                  <a:pt x="10005" y="11962"/>
                  <a:pt x="9866" y="12248"/>
                </a:cubicBezTo>
                <a:cubicBezTo>
                  <a:pt x="9866" y="12244"/>
                  <a:pt x="9869" y="12244"/>
                  <a:pt x="9869" y="12240"/>
                </a:cubicBezTo>
                <a:cubicBezTo>
                  <a:pt x="9596" y="12773"/>
                  <a:pt x="9306" y="13290"/>
                  <a:pt x="9000" y="13791"/>
                </a:cubicBezTo>
                <a:cubicBezTo>
                  <a:pt x="8776" y="14149"/>
                  <a:pt x="8543" y="14499"/>
                  <a:pt x="8306" y="14842"/>
                </a:cubicBezTo>
                <a:cubicBezTo>
                  <a:pt x="7988" y="15267"/>
                  <a:pt x="7670" y="15689"/>
                  <a:pt x="7352" y="16110"/>
                </a:cubicBezTo>
                <a:cubicBezTo>
                  <a:pt x="7038" y="16472"/>
                  <a:pt x="6720" y="16838"/>
                  <a:pt x="6402" y="17204"/>
                </a:cubicBezTo>
                <a:cubicBezTo>
                  <a:pt x="6087" y="17519"/>
                  <a:pt x="5772" y="17829"/>
                  <a:pt x="5457" y="18139"/>
                </a:cubicBezTo>
                <a:cubicBezTo>
                  <a:pt x="5221" y="18338"/>
                  <a:pt x="4981" y="18537"/>
                  <a:pt x="4745" y="18736"/>
                </a:cubicBezTo>
                <a:cubicBezTo>
                  <a:pt x="4255" y="19150"/>
                  <a:pt x="3725" y="19488"/>
                  <a:pt x="3195" y="19806"/>
                </a:cubicBezTo>
                <a:cubicBezTo>
                  <a:pt x="2895" y="19977"/>
                  <a:pt x="2589" y="20140"/>
                  <a:pt x="2280" y="20287"/>
                </a:cubicBezTo>
                <a:cubicBezTo>
                  <a:pt x="2201" y="20323"/>
                  <a:pt x="2123" y="20359"/>
                  <a:pt x="2041" y="20391"/>
                </a:cubicBezTo>
                <a:cubicBezTo>
                  <a:pt x="1953" y="20438"/>
                  <a:pt x="1862" y="20486"/>
                  <a:pt x="1771" y="20534"/>
                </a:cubicBezTo>
                <a:cubicBezTo>
                  <a:pt x="1681" y="20578"/>
                  <a:pt x="1590" y="20621"/>
                  <a:pt x="1499" y="20661"/>
                </a:cubicBezTo>
                <a:cubicBezTo>
                  <a:pt x="1390" y="20709"/>
                  <a:pt x="1284" y="20765"/>
                  <a:pt x="1178" y="20824"/>
                </a:cubicBezTo>
                <a:cubicBezTo>
                  <a:pt x="1193" y="20816"/>
                  <a:pt x="1205" y="20808"/>
                  <a:pt x="1220" y="20800"/>
                </a:cubicBezTo>
                <a:cubicBezTo>
                  <a:pt x="845" y="21011"/>
                  <a:pt x="466" y="21202"/>
                  <a:pt x="115" y="21481"/>
                </a:cubicBezTo>
                <a:cubicBezTo>
                  <a:pt x="85" y="21485"/>
                  <a:pt x="39" y="21540"/>
                  <a:pt x="0" y="21600"/>
                </a:cubicBezTo>
                <a:lnTo>
                  <a:pt x="2241" y="21600"/>
                </a:lnTo>
                <a:cubicBezTo>
                  <a:pt x="2895" y="21147"/>
                  <a:pt x="3519" y="20613"/>
                  <a:pt x="4112" y="20033"/>
                </a:cubicBezTo>
                <a:cubicBezTo>
                  <a:pt x="4461" y="19691"/>
                  <a:pt x="4824" y="19364"/>
                  <a:pt x="5157" y="18994"/>
                </a:cubicBezTo>
                <a:cubicBezTo>
                  <a:pt x="5490" y="18625"/>
                  <a:pt x="5823" y="18255"/>
                  <a:pt x="6156" y="17885"/>
                </a:cubicBezTo>
                <a:cubicBezTo>
                  <a:pt x="6423" y="17586"/>
                  <a:pt x="6671" y="17256"/>
                  <a:pt x="6925" y="16942"/>
                </a:cubicBezTo>
                <a:cubicBezTo>
                  <a:pt x="7159" y="16651"/>
                  <a:pt x="7395" y="16365"/>
                  <a:pt x="7613" y="16055"/>
                </a:cubicBezTo>
                <a:cubicBezTo>
                  <a:pt x="7891" y="15657"/>
                  <a:pt x="8173" y="15263"/>
                  <a:pt x="8452" y="14865"/>
                </a:cubicBezTo>
                <a:cubicBezTo>
                  <a:pt x="8691" y="14527"/>
                  <a:pt x="8906" y="14161"/>
                  <a:pt x="9124" y="13799"/>
                </a:cubicBezTo>
                <a:cubicBezTo>
                  <a:pt x="9412" y="13318"/>
                  <a:pt x="9684" y="12821"/>
                  <a:pt x="9942" y="12312"/>
                </a:cubicBezTo>
                <a:cubicBezTo>
                  <a:pt x="10090" y="12017"/>
                  <a:pt x="10232" y="11715"/>
                  <a:pt x="10368" y="11413"/>
                </a:cubicBezTo>
                <a:cubicBezTo>
                  <a:pt x="10650" y="11492"/>
                  <a:pt x="10932" y="11560"/>
                  <a:pt x="11216" y="11615"/>
                </a:cubicBezTo>
                <a:cubicBezTo>
                  <a:pt x="11970" y="11763"/>
                  <a:pt x="12727" y="11779"/>
                  <a:pt x="13488" y="11747"/>
                </a:cubicBezTo>
                <a:cubicBezTo>
                  <a:pt x="14269" y="11715"/>
                  <a:pt x="15050" y="11560"/>
                  <a:pt x="15813" y="11349"/>
                </a:cubicBezTo>
                <a:cubicBezTo>
                  <a:pt x="16579" y="11138"/>
                  <a:pt x="17327" y="10832"/>
                  <a:pt x="18054" y="10458"/>
                </a:cubicBezTo>
                <a:cubicBezTo>
                  <a:pt x="19026" y="9965"/>
                  <a:pt x="19950" y="9320"/>
                  <a:pt x="20843" y="8620"/>
                </a:cubicBezTo>
                <a:cubicBezTo>
                  <a:pt x="21094" y="8421"/>
                  <a:pt x="21349" y="8222"/>
                  <a:pt x="21600" y="8027"/>
                </a:cubicBezTo>
                <a:lnTo>
                  <a:pt x="21600" y="7876"/>
                </a:lnTo>
                <a:close/>
                <a:moveTo>
                  <a:pt x="8833" y="9499"/>
                </a:moveTo>
                <a:cubicBezTo>
                  <a:pt x="7731" y="8465"/>
                  <a:pt x="6928" y="6810"/>
                  <a:pt x="6762" y="5036"/>
                </a:cubicBezTo>
                <a:cubicBezTo>
                  <a:pt x="6710" y="4193"/>
                  <a:pt x="6777" y="3353"/>
                  <a:pt x="7016" y="2566"/>
                </a:cubicBezTo>
                <a:cubicBezTo>
                  <a:pt x="7038" y="2506"/>
                  <a:pt x="7062" y="2446"/>
                  <a:pt x="7086" y="2391"/>
                </a:cubicBezTo>
                <a:cubicBezTo>
                  <a:pt x="7113" y="2367"/>
                  <a:pt x="7140" y="2343"/>
                  <a:pt x="7168" y="2315"/>
                </a:cubicBezTo>
                <a:cubicBezTo>
                  <a:pt x="7334" y="2176"/>
                  <a:pt x="7507" y="2045"/>
                  <a:pt x="7686" y="1933"/>
                </a:cubicBezTo>
                <a:cubicBezTo>
                  <a:pt x="8031" y="1750"/>
                  <a:pt x="8382" y="1607"/>
                  <a:pt x="8758" y="1631"/>
                </a:cubicBezTo>
                <a:cubicBezTo>
                  <a:pt x="9106" y="1695"/>
                  <a:pt x="9451" y="1818"/>
                  <a:pt x="9769" y="2009"/>
                </a:cubicBezTo>
                <a:cubicBezTo>
                  <a:pt x="10093" y="2204"/>
                  <a:pt x="10384" y="2470"/>
                  <a:pt x="10641" y="2792"/>
                </a:cubicBezTo>
                <a:cubicBezTo>
                  <a:pt x="10892" y="3107"/>
                  <a:pt x="11086" y="3489"/>
                  <a:pt x="11250" y="3886"/>
                </a:cubicBezTo>
                <a:cubicBezTo>
                  <a:pt x="11425" y="4316"/>
                  <a:pt x="11513" y="4797"/>
                  <a:pt x="11562" y="5279"/>
                </a:cubicBezTo>
                <a:cubicBezTo>
                  <a:pt x="11619" y="6042"/>
                  <a:pt x="11592" y="6806"/>
                  <a:pt x="11468" y="7558"/>
                </a:cubicBezTo>
                <a:cubicBezTo>
                  <a:pt x="11341" y="8338"/>
                  <a:pt x="11120" y="9078"/>
                  <a:pt x="10877" y="9806"/>
                </a:cubicBezTo>
                <a:cubicBezTo>
                  <a:pt x="10877" y="9802"/>
                  <a:pt x="10880" y="9802"/>
                  <a:pt x="10880" y="9798"/>
                </a:cubicBezTo>
                <a:cubicBezTo>
                  <a:pt x="10774" y="10104"/>
                  <a:pt x="10662" y="10406"/>
                  <a:pt x="10544" y="10705"/>
                </a:cubicBezTo>
                <a:cubicBezTo>
                  <a:pt x="9932" y="10402"/>
                  <a:pt x="9363" y="9992"/>
                  <a:pt x="8833" y="9499"/>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B5A0E813-87DD-B540-B695-F7876DE02E3F}"/>
              </a:ext>
            </a:extLst>
          </p:cNvPr>
          <p:cNvGrpSpPr/>
          <p:nvPr/>
        </p:nvGrpSpPr>
        <p:grpSpPr>
          <a:xfrm>
            <a:off x="11351737" y="6004242"/>
            <a:ext cx="379730" cy="345441"/>
            <a:chOff x="8382000" y="5308599"/>
            <a:chExt cx="379730" cy="345441"/>
          </a:xfrm>
        </p:grpSpPr>
        <p:sp>
          <p:nvSpPr>
            <p:cNvPr id="9" name="Shape">
              <a:extLst>
                <a:ext uri="{FF2B5EF4-FFF2-40B4-BE49-F238E27FC236}">
                  <a16:creationId xmlns:a16="http://schemas.microsoft.com/office/drawing/2014/main" id="{79E461FF-27E0-9C48-8FB4-773CE0521516}"/>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E58770F-3546-604F-B77A-6F816604FD94}"/>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CC6979DC-294E-874F-88B8-9A4668833535}"/>
              </a:ext>
            </a:extLst>
          </p:cNvPr>
          <p:cNvGrpSpPr/>
          <p:nvPr/>
        </p:nvGrpSpPr>
        <p:grpSpPr>
          <a:xfrm>
            <a:off x="10815333" y="5896291"/>
            <a:ext cx="379730" cy="643891"/>
            <a:chOff x="9169400" y="3048000"/>
            <a:chExt cx="379730" cy="643891"/>
          </a:xfrm>
        </p:grpSpPr>
        <p:sp>
          <p:nvSpPr>
            <p:cNvPr id="12" name="Shape">
              <a:extLst>
                <a:ext uri="{FF2B5EF4-FFF2-40B4-BE49-F238E27FC236}">
                  <a16:creationId xmlns:a16="http://schemas.microsoft.com/office/drawing/2014/main" id="{E8071CF7-D40A-524B-AE75-BE02A0418820}"/>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4D5FF89-7404-5E4C-892D-29D46F9698A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4DCA38D0-7E94-477A-8123-D9ED07AF5921}"/>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307B097E-0C23-4FF3-BA25-D690E0CE170C}"/>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EC08B23B-C355-46C7-A910-51E390AC6DF1}"/>
              </a:ext>
            </a:extLst>
          </p:cNvPr>
          <p:cNvSpPr>
            <a:spLocks noGrp="1"/>
          </p:cNvSpPr>
          <p:nvPr>
            <p:ph type="sldNum" sz="quarter" idx="12"/>
          </p:nvPr>
        </p:nvSpPr>
        <p:spPr/>
        <p:txBody>
          <a:bodyPr/>
          <a:lstStyle/>
          <a:p>
            <a:fld id="{29E298FE-CD24-8C46-983A-691BFAE2F12E}" type="slidenum">
              <a:rPr lang="fr-FR" smtClean="0"/>
              <a:t>15</a:t>
            </a:fld>
            <a:endParaRPr lang="fr-FR"/>
          </a:p>
        </p:txBody>
      </p:sp>
    </p:spTree>
    <p:extLst>
      <p:ext uri="{BB962C8B-B14F-4D97-AF65-F5344CB8AC3E}">
        <p14:creationId xmlns:p14="http://schemas.microsoft.com/office/powerpoint/2010/main" val="20073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5BD613E7-314C-4CEE-A257-D4DE476ABC80}"/>
              </a:ext>
            </a:extLst>
          </p:cNvPr>
          <p:cNvPicPr>
            <a:picLocks noGrp="1" noChangeAspect="1"/>
          </p:cNvPicPr>
          <p:nvPr>
            <p:ph type="pic" sz="quarter" idx="13"/>
          </p:nvPr>
        </p:nvPicPr>
        <p:blipFill>
          <a:blip r:embed="rId3"/>
          <a:srcRect l="76" r="76"/>
          <a:stretch>
            <a:fillRect/>
          </a:stretch>
        </p:blipFill>
        <p:spPr/>
      </p:pic>
      <p:sp>
        <p:nvSpPr>
          <p:cNvPr id="3" name="Content Placeholder 2">
            <a:extLst>
              <a:ext uri="{FF2B5EF4-FFF2-40B4-BE49-F238E27FC236}">
                <a16:creationId xmlns:a16="http://schemas.microsoft.com/office/drawing/2014/main" id="{1817F41A-D676-4C4C-B05D-C4D78C98F23C}"/>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7" name="Shape">
            <a:extLst>
              <a:ext uri="{FF2B5EF4-FFF2-40B4-BE49-F238E27FC236}">
                <a16:creationId xmlns:a16="http://schemas.microsoft.com/office/drawing/2014/main" id="{C2C87313-0FE5-6D48-B86C-E91A3E003A43}"/>
              </a:ext>
            </a:extLst>
          </p:cNvPr>
          <p:cNvSpPr/>
          <p:nvPr/>
        </p:nvSpPr>
        <p:spPr>
          <a:xfrm>
            <a:off x="2" y="1663314"/>
            <a:ext cx="12167890" cy="2658143"/>
          </a:xfrm>
          <a:custGeom>
            <a:avLst/>
            <a:gdLst/>
            <a:ahLst/>
            <a:cxnLst>
              <a:cxn ang="0">
                <a:pos x="wd2" y="hd2"/>
              </a:cxn>
              <a:cxn ang="5400000">
                <a:pos x="wd2" y="hd2"/>
              </a:cxn>
              <a:cxn ang="10800000">
                <a:pos x="wd2" y="hd2"/>
              </a:cxn>
              <a:cxn ang="16200000">
                <a:pos x="wd2" y="hd2"/>
              </a:cxn>
            </a:cxnLst>
            <a:rect l="0" t="0" r="r" b="b"/>
            <a:pathLst>
              <a:path w="21600" h="21590" extrusionOk="0">
                <a:moveTo>
                  <a:pt x="21600" y="260"/>
                </a:moveTo>
                <a:cubicBezTo>
                  <a:pt x="21568" y="330"/>
                  <a:pt x="21536" y="399"/>
                  <a:pt x="21504" y="469"/>
                </a:cubicBezTo>
                <a:cubicBezTo>
                  <a:pt x="21327" y="847"/>
                  <a:pt x="21150" y="1225"/>
                  <a:pt x="20972" y="1603"/>
                </a:cubicBezTo>
                <a:cubicBezTo>
                  <a:pt x="20827" y="1858"/>
                  <a:pt x="20684" y="2113"/>
                  <a:pt x="20540" y="2368"/>
                </a:cubicBezTo>
                <a:cubicBezTo>
                  <a:pt x="20454" y="2522"/>
                  <a:pt x="20367" y="2676"/>
                  <a:pt x="20281" y="2823"/>
                </a:cubicBezTo>
                <a:cubicBezTo>
                  <a:pt x="20249" y="2877"/>
                  <a:pt x="20218" y="2939"/>
                  <a:pt x="20186" y="2985"/>
                </a:cubicBezTo>
                <a:cubicBezTo>
                  <a:pt x="20012" y="3225"/>
                  <a:pt x="19839" y="3472"/>
                  <a:pt x="19663" y="3711"/>
                </a:cubicBezTo>
                <a:cubicBezTo>
                  <a:pt x="19562" y="3850"/>
                  <a:pt x="19461" y="4004"/>
                  <a:pt x="19358" y="4112"/>
                </a:cubicBezTo>
                <a:cubicBezTo>
                  <a:pt x="19064" y="4429"/>
                  <a:pt x="18772" y="4792"/>
                  <a:pt x="18474" y="5016"/>
                </a:cubicBezTo>
                <a:cubicBezTo>
                  <a:pt x="18280" y="5162"/>
                  <a:pt x="18085" y="5301"/>
                  <a:pt x="17893" y="5440"/>
                </a:cubicBezTo>
                <a:cubicBezTo>
                  <a:pt x="17780" y="5525"/>
                  <a:pt x="17664" y="5556"/>
                  <a:pt x="17549" y="5602"/>
                </a:cubicBezTo>
                <a:cubicBezTo>
                  <a:pt x="17348" y="5687"/>
                  <a:pt x="17147" y="5795"/>
                  <a:pt x="16945" y="5826"/>
                </a:cubicBezTo>
                <a:cubicBezTo>
                  <a:pt x="16791" y="5849"/>
                  <a:pt x="16640" y="5872"/>
                  <a:pt x="16486" y="5903"/>
                </a:cubicBezTo>
                <a:cubicBezTo>
                  <a:pt x="16412" y="5919"/>
                  <a:pt x="16336" y="5942"/>
                  <a:pt x="16262" y="5934"/>
                </a:cubicBezTo>
                <a:cubicBezTo>
                  <a:pt x="16125" y="5919"/>
                  <a:pt x="15990" y="5903"/>
                  <a:pt x="15853" y="5888"/>
                </a:cubicBezTo>
                <a:cubicBezTo>
                  <a:pt x="15752" y="5872"/>
                  <a:pt x="15649" y="5888"/>
                  <a:pt x="15548" y="5849"/>
                </a:cubicBezTo>
                <a:cubicBezTo>
                  <a:pt x="15325" y="5764"/>
                  <a:pt x="15104" y="5672"/>
                  <a:pt x="14881" y="5587"/>
                </a:cubicBezTo>
                <a:cubicBezTo>
                  <a:pt x="14593" y="5402"/>
                  <a:pt x="14304" y="5232"/>
                  <a:pt x="14018" y="4992"/>
                </a:cubicBezTo>
                <a:cubicBezTo>
                  <a:pt x="13874" y="4869"/>
                  <a:pt x="13731" y="4769"/>
                  <a:pt x="13587" y="4630"/>
                </a:cubicBezTo>
                <a:cubicBezTo>
                  <a:pt x="13407" y="4444"/>
                  <a:pt x="13226" y="4267"/>
                  <a:pt x="13046" y="4081"/>
                </a:cubicBezTo>
                <a:cubicBezTo>
                  <a:pt x="12784" y="3819"/>
                  <a:pt x="12524" y="3510"/>
                  <a:pt x="12265" y="3201"/>
                </a:cubicBezTo>
                <a:cubicBezTo>
                  <a:pt x="11949" y="2831"/>
                  <a:pt x="11634" y="2453"/>
                  <a:pt x="11320" y="2082"/>
                </a:cubicBezTo>
                <a:cubicBezTo>
                  <a:pt x="11028" y="1735"/>
                  <a:pt x="10734" y="1441"/>
                  <a:pt x="10439" y="1163"/>
                </a:cubicBezTo>
                <a:cubicBezTo>
                  <a:pt x="10157" y="901"/>
                  <a:pt x="9874" y="669"/>
                  <a:pt x="9589" y="507"/>
                </a:cubicBezTo>
                <a:cubicBezTo>
                  <a:pt x="9438" y="422"/>
                  <a:pt x="9287" y="322"/>
                  <a:pt x="9135" y="260"/>
                </a:cubicBezTo>
                <a:cubicBezTo>
                  <a:pt x="8979" y="206"/>
                  <a:pt x="8823" y="114"/>
                  <a:pt x="8667" y="90"/>
                </a:cubicBezTo>
                <a:cubicBezTo>
                  <a:pt x="8502" y="59"/>
                  <a:pt x="8338" y="36"/>
                  <a:pt x="8175" y="5"/>
                </a:cubicBezTo>
                <a:cubicBezTo>
                  <a:pt x="8106" y="-10"/>
                  <a:pt x="8035" y="13"/>
                  <a:pt x="7965" y="21"/>
                </a:cubicBezTo>
                <a:cubicBezTo>
                  <a:pt x="7871" y="29"/>
                  <a:pt x="7776" y="36"/>
                  <a:pt x="7682" y="44"/>
                </a:cubicBezTo>
                <a:cubicBezTo>
                  <a:pt x="7630" y="44"/>
                  <a:pt x="7576" y="75"/>
                  <a:pt x="7523" y="90"/>
                </a:cubicBezTo>
                <a:cubicBezTo>
                  <a:pt x="7420" y="121"/>
                  <a:pt x="7318" y="160"/>
                  <a:pt x="7215" y="191"/>
                </a:cubicBezTo>
                <a:cubicBezTo>
                  <a:pt x="7058" y="237"/>
                  <a:pt x="6902" y="361"/>
                  <a:pt x="6747" y="445"/>
                </a:cubicBezTo>
                <a:cubicBezTo>
                  <a:pt x="6592" y="530"/>
                  <a:pt x="6439" y="692"/>
                  <a:pt x="6285" y="824"/>
                </a:cubicBezTo>
                <a:cubicBezTo>
                  <a:pt x="6135" y="955"/>
                  <a:pt x="5985" y="1148"/>
                  <a:pt x="5836" y="1310"/>
                </a:cubicBezTo>
                <a:cubicBezTo>
                  <a:pt x="5688" y="1472"/>
                  <a:pt x="5541" y="1704"/>
                  <a:pt x="5396" y="1905"/>
                </a:cubicBezTo>
                <a:cubicBezTo>
                  <a:pt x="5249" y="2105"/>
                  <a:pt x="5107" y="2360"/>
                  <a:pt x="4964" y="2599"/>
                </a:cubicBezTo>
                <a:cubicBezTo>
                  <a:pt x="4679" y="3078"/>
                  <a:pt x="4400" y="3649"/>
                  <a:pt x="4125" y="4236"/>
                </a:cubicBezTo>
                <a:cubicBezTo>
                  <a:pt x="3995" y="4514"/>
                  <a:pt x="3867" y="4792"/>
                  <a:pt x="3741" y="5101"/>
                </a:cubicBezTo>
                <a:cubicBezTo>
                  <a:pt x="3611" y="5409"/>
                  <a:pt x="3479" y="5703"/>
                  <a:pt x="3354" y="6050"/>
                </a:cubicBezTo>
                <a:cubicBezTo>
                  <a:pt x="3224" y="6405"/>
                  <a:pt x="3089" y="6737"/>
                  <a:pt x="2963" y="7115"/>
                </a:cubicBezTo>
                <a:cubicBezTo>
                  <a:pt x="2884" y="7355"/>
                  <a:pt x="2804" y="7594"/>
                  <a:pt x="2727" y="7833"/>
                </a:cubicBezTo>
                <a:cubicBezTo>
                  <a:pt x="2654" y="8049"/>
                  <a:pt x="2578" y="8266"/>
                  <a:pt x="2507" y="8497"/>
                </a:cubicBezTo>
                <a:cubicBezTo>
                  <a:pt x="2377" y="8937"/>
                  <a:pt x="2246" y="9370"/>
                  <a:pt x="2116" y="9802"/>
                </a:cubicBezTo>
                <a:cubicBezTo>
                  <a:pt x="1991" y="10219"/>
                  <a:pt x="1875" y="10690"/>
                  <a:pt x="1755" y="11130"/>
                </a:cubicBezTo>
                <a:cubicBezTo>
                  <a:pt x="1465" y="12195"/>
                  <a:pt x="1196" y="13368"/>
                  <a:pt x="930" y="14550"/>
                </a:cubicBezTo>
                <a:cubicBezTo>
                  <a:pt x="825" y="15005"/>
                  <a:pt x="729" y="15499"/>
                  <a:pt x="631" y="15978"/>
                </a:cubicBezTo>
                <a:cubicBezTo>
                  <a:pt x="504" y="16588"/>
                  <a:pt x="385" y="17228"/>
                  <a:pt x="265" y="17869"/>
                </a:cubicBezTo>
                <a:cubicBezTo>
                  <a:pt x="172" y="18371"/>
                  <a:pt x="83" y="18896"/>
                  <a:pt x="0" y="19436"/>
                </a:cubicBezTo>
                <a:lnTo>
                  <a:pt x="0" y="21590"/>
                </a:lnTo>
                <a:cubicBezTo>
                  <a:pt x="7" y="21551"/>
                  <a:pt x="13" y="21513"/>
                  <a:pt x="20" y="21474"/>
                </a:cubicBezTo>
                <a:cubicBezTo>
                  <a:pt x="51" y="21320"/>
                  <a:pt x="79" y="21158"/>
                  <a:pt x="105" y="20996"/>
                </a:cubicBezTo>
                <a:cubicBezTo>
                  <a:pt x="91" y="21073"/>
                  <a:pt x="78" y="21142"/>
                  <a:pt x="64" y="21219"/>
                </a:cubicBezTo>
                <a:cubicBezTo>
                  <a:pt x="140" y="20772"/>
                  <a:pt x="209" y="20301"/>
                  <a:pt x="277" y="19822"/>
                </a:cubicBezTo>
                <a:cubicBezTo>
                  <a:pt x="332" y="19444"/>
                  <a:pt x="386" y="19058"/>
                  <a:pt x="440" y="18672"/>
                </a:cubicBezTo>
                <a:cubicBezTo>
                  <a:pt x="525" y="18101"/>
                  <a:pt x="611" y="17545"/>
                  <a:pt x="700" y="16989"/>
                </a:cubicBezTo>
                <a:cubicBezTo>
                  <a:pt x="672" y="17151"/>
                  <a:pt x="643" y="17313"/>
                  <a:pt x="614" y="17475"/>
                </a:cubicBezTo>
                <a:cubicBezTo>
                  <a:pt x="690" y="17051"/>
                  <a:pt x="763" y="16603"/>
                  <a:pt x="844" y="16194"/>
                </a:cubicBezTo>
                <a:cubicBezTo>
                  <a:pt x="914" y="15831"/>
                  <a:pt x="987" y="15468"/>
                  <a:pt x="1058" y="15105"/>
                </a:cubicBezTo>
                <a:cubicBezTo>
                  <a:pt x="1139" y="14735"/>
                  <a:pt x="1218" y="14364"/>
                  <a:pt x="1299" y="13994"/>
                </a:cubicBezTo>
                <a:cubicBezTo>
                  <a:pt x="1394" y="13600"/>
                  <a:pt x="1490" y="13206"/>
                  <a:pt x="1584" y="12813"/>
                </a:cubicBezTo>
                <a:cubicBezTo>
                  <a:pt x="1642" y="12573"/>
                  <a:pt x="1704" y="12365"/>
                  <a:pt x="1763" y="12141"/>
                </a:cubicBezTo>
                <a:cubicBezTo>
                  <a:pt x="1807" y="11971"/>
                  <a:pt x="1853" y="11801"/>
                  <a:pt x="1896" y="11639"/>
                </a:cubicBezTo>
                <a:cubicBezTo>
                  <a:pt x="2025" y="11199"/>
                  <a:pt x="2155" y="10759"/>
                  <a:pt x="2283" y="10311"/>
                </a:cubicBezTo>
                <a:cubicBezTo>
                  <a:pt x="2345" y="10095"/>
                  <a:pt x="2414" y="9902"/>
                  <a:pt x="2480" y="9702"/>
                </a:cubicBezTo>
                <a:cubicBezTo>
                  <a:pt x="2534" y="9532"/>
                  <a:pt x="2588" y="9370"/>
                  <a:pt x="2642" y="9200"/>
                </a:cubicBezTo>
                <a:cubicBezTo>
                  <a:pt x="2764" y="8868"/>
                  <a:pt x="2885" y="8528"/>
                  <a:pt x="3007" y="8196"/>
                </a:cubicBezTo>
                <a:cubicBezTo>
                  <a:pt x="3103" y="7934"/>
                  <a:pt x="3202" y="7702"/>
                  <a:pt x="3300" y="7455"/>
                </a:cubicBezTo>
                <a:cubicBezTo>
                  <a:pt x="3401" y="7208"/>
                  <a:pt x="3503" y="6953"/>
                  <a:pt x="3606" y="6722"/>
                </a:cubicBezTo>
                <a:cubicBezTo>
                  <a:pt x="3736" y="6436"/>
                  <a:pt x="3865" y="6150"/>
                  <a:pt x="3995" y="5865"/>
                </a:cubicBezTo>
                <a:cubicBezTo>
                  <a:pt x="4137" y="5595"/>
                  <a:pt x="4277" y="5324"/>
                  <a:pt x="4419" y="5062"/>
                </a:cubicBezTo>
                <a:cubicBezTo>
                  <a:pt x="4469" y="4962"/>
                  <a:pt x="4522" y="4892"/>
                  <a:pt x="4572" y="4815"/>
                </a:cubicBezTo>
                <a:cubicBezTo>
                  <a:pt x="4667" y="4661"/>
                  <a:pt x="4760" y="4514"/>
                  <a:pt x="4854" y="4359"/>
                </a:cubicBezTo>
                <a:cubicBezTo>
                  <a:pt x="4900" y="4290"/>
                  <a:pt x="4949" y="4236"/>
                  <a:pt x="4994" y="4174"/>
                </a:cubicBezTo>
                <a:cubicBezTo>
                  <a:pt x="5094" y="4051"/>
                  <a:pt x="5192" y="3919"/>
                  <a:pt x="5291" y="3796"/>
                </a:cubicBezTo>
                <a:cubicBezTo>
                  <a:pt x="5435" y="3611"/>
                  <a:pt x="5583" y="3495"/>
                  <a:pt x="5728" y="3348"/>
                </a:cubicBezTo>
                <a:cubicBezTo>
                  <a:pt x="5875" y="3201"/>
                  <a:pt x="6027" y="3117"/>
                  <a:pt x="6177" y="3001"/>
                </a:cubicBezTo>
                <a:cubicBezTo>
                  <a:pt x="6329" y="2885"/>
                  <a:pt x="6482" y="2846"/>
                  <a:pt x="6634" y="2777"/>
                </a:cubicBezTo>
                <a:cubicBezTo>
                  <a:pt x="6929" y="2646"/>
                  <a:pt x="7226" y="2630"/>
                  <a:pt x="7522" y="2622"/>
                </a:cubicBezTo>
                <a:cubicBezTo>
                  <a:pt x="7724" y="2615"/>
                  <a:pt x="7927" y="2661"/>
                  <a:pt x="8129" y="2700"/>
                </a:cubicBezTo>
                <a:cubicBezTo>
                  <a:pt x="8306" y="2731"/>
                  <a:pt x="8483" y="2823"/>
                  <a:pt x="8659" y="2893"/>
                </a:cubicBezTo>
                <a:cubicBezTo>
                  <a:pt x="8816" y="2978"/>
                  <a:pt x="8971" y="3070"/>
                  <a:pt x="9128" y="3155"/>
                </a:cubicBezTo>
                <a:cubicBezTo>
                  <a:pt x="9285" y="3240"/>
                  <a:pt x="9440" y="3387"/>
                  <a:pt x="9595" y="3503"/>
                </a:cubicBezTo>
                <a:cubicBezTo>
                  <a:pt x="9879" y="3711"/>
                  <a:pt x="10159" y="3997"/>
                  <a:pt x="10439" y="4275"/>
                </a:cubicBezTo>
                <a:cubicBezTo>
                  <a:pt x="11053" y="4884"/>
                  <a:pt x="11664" y="5556"/>
                  <a:pt x="12278" y="6150"/>
                </a:cubicBezTo>
                <a:cubicBezTo>
                  <a:pt x="12403" y="6274"/>
                  <a:pt x="12529" y="6390"/>
                  <a:pt x="12654" y="6498"/>
                </a:cubicBezTo>
                <a:cubicBezTo>
                  <a:pt x="12811" y="6629"/>
                  <a:pt x="12968" y="6791"/>
                  <a:pt x="13127" y="6899"/>
                </a:cubicBezTo>
                <a:cubicBezTo>
                  <a:pt x="13312" y="7023"/>
                  <a:pt x="13496" y="7154"/>
                  <a:pt x="13682" y="7278"/>
                </a:cubicBezTo>
                <a:cubicBezTo>
                  <a:pt x="13812" y="7370"/>
                  <a:pt x="13943" y="7416"/>
                  <a:pt x="14075" y="7478"/>
                </a:cubicBezTo>
                <a:cubicBezTo>
                  <a:pt x="14217" y="7548"/>
                  <a:pt x="14358" y="7640"/>
                  <a:pt x="14500" y="7671"/>
                </a:cubicBezTo>
                <a:cubicBezTo>
                  <a:pt x="14699" y="7710"/>
                  <a:pt x="14897" y="7756"/>
                  <a:pt x="15096" y="7795"/>
                </a:cubicBezTo>
                <a:cubicBezTo>
                  <a:pt x="15219" y="7818"/>
                  <a:pt x="15340" y="7795"/>
                  <a:pt x="15463" y="7787"/>
                </a:cubicBezTo>
                <a:cubicBezTo>
                  <a:pt x="15571" y="7779"/>
                  <a:pt x="15679" y="7772"/>
                  <a:pt x="15787" y="7756"/>
                </a:cubicBezTo>
                <a:cubicBezTo>
                  <a:pt x="15806" y="7756"/>
                  <a:pt x="15825" y="7756"/>
                  <a:pt x="15843" y="7756"/>
                </a:cubicBezTo>
                <a:cubicBezTo>
                  <a:pt x="15879" y="7756"/>
                  <a:pt x="15914" y="7756"/>
                  <a:pt x="15949" y="7741"/>
                </a:cubicBezTo>
                <a:cubicBezTo>
                  <a:pt x="16127" y="7671"/>
                  <a:pt x="16304" y="7602"/>
                  <a:pt x="16481" y="7532"/>
                </a:cubicBezTo>
                <a:cubicBezTo>
                  <a:pt x="16599" y="7486"/>
                  <a:pt x="16719" y="7455"/>
                  <a:pt x="16837" y="7378"/>
                </a:cubicBezTo>
                <a:cubicBezTo>
                  <a:pt x="17044" y="7239"/>
                  <a:pt x="17252" y="7100"/>
                  <a:pt x="17461" y="6961"/>
                </a:cubicBezTo>
                <a:cubicBezTo>
                  <a:pt x="17572" y="6892"/>
                  <a:pt x="17680" y="6783"/>
                  <a:pt x="17792" y="6683"/>
                </a:cubicBezTo>
                <a:cubicBezTo>
                  <a:pt x="17984" y="6506"/>
                  <a:pt x="18175" y="6320"/>
                  <a:pt x="18367" y="6135"/>
                </a:cubicBezTo>
                <a:cubicBezTo>
                  <a:pt x="18497" y="6011"/>
                  <a:pt x="18625" y="5811"/>
                  <a:pt x="18754" y="5649"/>
                </a:cubicBezTo>
                <a:cubicBezTo>
                  <a:pt x="18912" y="5448"/>
                  <a:pt x="19072" y="5247"/>
                  <a:pt x="19231" y="5046"/>
                </a:cubicBezTo>
                <a:cubicBezTo>
                  <a:pt x="19278" y="4985"/>
                  <a:pt x="19324" y="4900"/>
                  <a:pt x="19369" y="4830"/>
                </a:cubicBezTo>
                <a:cubicBezTo>
                  <a:pt x="19477" y="4660"/>
                  <a:pt x="19585" y="4491"/>
                  <a:pt x="19693" y="4321"/>
                </a:cubicBezTo>
                <a:cubicBezTo>
                  <a:pt x="19852" y="4074"/>
                  <a:pt x="20011" y="3834"/>
                  <a:pt x="20166" y="3541"/>
                </a:cubicBezTo>
                <a:cubicBezTo>
                  <a:pt x="20394" y="3109"/>
                  <a:pt x="20621" y="2669"/>
                  <a:pt x="20849" y="2236"/>
                </a:cubicBezTo>
                <a:cubicBezTo>
                  <a:pt x="20901" y="2136"/>
                  <a:pt x="20952" y="2013"/>
                  <a:pt x="21003" y="1897"/>
                </a:cubicBezTo>
                <a:cubicBezTo>
                  <a:pt x="21129" y="1611"/>
                  <a:pt x="21256" y="1326"/>
                  <a:pt x="21381" y="1040"/>
                </a:cubicBezTo>
                <a:cubicBezTo>
                  <a:pt x="21453" y="878"/>
                  <a:pt x="21526" y="708"/>
                  <a:pt x="21598" y="546"/>
                </a:cubicBezTo>
                <a:lnTo>
                  <a:pt x="21598" y="26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1" name="Group 10">
            <a:extLst>
              <a:ext uri="{FF2B5EF4-FFF2-40B4-BE49-F238E27FC236}">
                <a16:creationId xmlns:a16="http://schemas.microsoft.com/office/drawing/2014/main" id="{EB42A322-14E4-0E4E-895D-48D3DC381CCB}"/>
              </a:ext>
            </a:extLst>
          </p:cNvPr>
          <p:cNvGrpSpPr/>
          <p:nvPr/>
        </p:nvGrpSpPr>
        <p:grpSpPr>
          <a:xfrm rot="16200000">
            <a:off x="350973" y="594724"/>
            <a:ext cx="1159857" cy="875030"/>
            <a:chOff x="5689600" y="5092700"/>
            <a:chExt cx="1159857" cy="875030"/>
          </a:xfrm>
        </p:grpSpPr>
        <p:sp>
          <p:nvSpPr>
            <p:cNvPr id="12" name="Shape">
              <a:extLst>
                <a:ext uri="{FF2B5EF4-FFF2-40B4-BE49-F238E27FC236}">
                  <a16:creationId xmlns:a16="http://schemas.microsoft.com/office/drawing/2014/main" id="{F6824AAF-A98A-6748-B414-2EC4BC629D86}"/>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9EF50BD-9AD5-734E-827B-8E0D01CA2F57}"/>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832435E2-FFFC-8941-B442-934CCA1035E0}"/>
              </a:ext>
            </a:extLst>
          </p:cNvPr>
          <p:cNvGrpSpPr/>
          <p:nvPr/>
        </p:nvGrpSpPr>
        <p:grpSpPr>
          <a:xfrm>
            <a:off x="1486643" y="620420"/>
            <a:ext cx="1363057" cy="748030"/>
            <a:chOff x="6756399" y="3949700"/>
            <a:chExt cx="1363057" cy="748030"/>
          </a:xfrm>
        </p:grpSpPr>
        <p:sp>
          <p:nvSpPr>
            <p:cNvPr id="15" name="Shape">
              <a:extLst>
                <a:ext uri="{FF2B5EF4-FFF2-40B4-BE49-F238E27FC236}">
                  <a16:creationId xmlns:a16="http://schemas.microsoft.com/office/drawing/2014/main" id="{CF1FFD70-3702-D444-BE7D-2D875C7FF448}"/>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E1C71E69-A35A-8B4C-9795-158FCACBC0C9}"/>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4BC97B55-BC61-4B5A-8D11-7C52AD8D50DE}"/>
              </a:ext>
            </a:extLst>
          </p:cNvPr>
          <p:cNvSpPr>
            <a:spLocks noGrp="1"/>
          </p:cNvSpPr>
          <p:nvPr>
            <p:ph type="dt" sz="half" idx="10"/>
          </p:nvPr>
        </p:nvSpPr>
        <p:spPr/>
        <p:txBody>
          <a:bodyPr/>
          <a:lstStyle/>
          <a:p>
            <a:r>
              <a:rPr lang="en-US"/>
              <a:t>04 avril 2021</a:t>
            </a:r>
            <a:endParaRPr lang="fr-FR"/>
          </a:p>
        </p:txBody>
      </p:sp>
      <p:sp>
        <p:nvSpPr>
          <p:cNvPr id="4" name="Footer Placeholder 3">
            <a:extLst>
              <a:ext uri="{FF2B5EF4-FFF2-40B4-BE49-F238E27FC236}">
                <a16:creationId xmlns:a16="http://schemas.microsoft.com/office/drawing/2014/main" id="{B83426A4-2310-43F8-A047-2833998386E5}"/>
              </a:ext>
            </a:extLst>
          </p:cNvPr>
          <p:cNvSpPr>
            <a:spLocks noGrp="1"/>
          </p:cNvSpPr>
          <p:nvPr>
            <p:ph type="ftr" sz="quarter" idx="11"/>
          </p:nvPr>
        </p:nvSpPr>
        <p:spPr/>
        <p:txBody>
          <a:bodyPr/>
          <a:lstStyle/>
          <a:p>
            <a:r>
              <a:rPr lang="fr-FR"/>
              <a:t>Design patterns Command &amp; Memento - Aurélien BOUDIER</a:t>
            </a:r>
          </a:p>
        </p:txBody>
      </p:sp>
      <p:sp>
        <p:nvSpPr>
          <p:cNvPr id="5" name="Slide Number Placeholder 4">
            <a:extLst>
              <a:ext uri="{FF2B5EF4-FFF2-40B4-BE49-F238E27FC236}">
                <a16:creationId xmlns:a16="http://schemas.microsoft.com/office/drawing/2014/main" id="{673EF1AC-66EC-447F-8613-85F2E490865B}"/>
              </a:ext>
            </a:extLst>
          </p:cNvPr>
          <p:cNvSpPr>
            <a:spLocks noGrp="1"/>
          </p:cNvSpPr>
          <p:nvPr>
            <p:ph type="sldNum" sz="quarter" idx="12"/>
          </p:nvPr>
        </p:nvSpPr>
        <p:spPr/>
        <p:txBody>
          <a:bodyPr/>
          <a:lstStyle/>
          <a:p>
            <a:fld id="{29E298FE-CD24-8C46-983A-691BFAE2F12E}" type="slidenum">
              <a:rPr lang="fr-FR" smtClean="0"/>
              <a:t>16</a:t>
            </a:fld>
            <a:endParaRPr lang="fr-FR"/>
          </a:p>
        </p:txBody>
      </p:sp>
    </p:spTree>
    <p:extLst>
      <p:ext uri="{BB962C8B-B14F-4D97-AF65-F5344CB8AC3E}">
        <p14:creationId xmlns:p14="http://schemas.microsoft.com/office/powerpoint/2010/main" val="51289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604CBBF5-93FD-4604-99FF-DD9F8E882D63}"/>
              </a:ext>
            </a:extLst>
          </p:cNvPr>
          <p:cNvPicPr>
            <a:picLocks noGrp="1" noChangeAspect="1"/>
          </p:cNvPicPr>
          <p:nvPr>
            <p:ph type="pic" sz="quarter" idx="13"/>
          </p:nvPr>
        </p:nvPicPr>
        <p:blipFill>
          <a:blip r:embed="rId3"/>
          <a:srcRect t="9" b="9"/>
          <a:stretch>
            <a:fillRect/>
          </a:stretch>
        </p:blipFill>
        <p:spPr/>
      </p:pic>
      <p:sp>
        <p:nvSpPr>
          <p:cNvPr id="3" name="Content Placeholder 2">
            <a:extLst>
              <a:ext uri="{FF2B5EF4-FFF2-40B4-BE49-F238E27FC236}">
                <a16:creationId xmlns:a16="http://schemas.microsoft.com/office/drawing/2014/main" id="{0992719D-31D3-7046-839D-D3A26F193EF7}"/>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4" name="Shape">
            <a:extLst>
              <a:ext uri="{FF2B5EF4-FFF2-40B4-BE49-F238E27FC236}">
                <a16:creationId xmlns:a16="http://schemas.microsoft.com/office/drawing/2014/main" id="{AE5AB10D-3B4C-E347-BF72-764AE99F25B3}"/>
              </a:ext>
            </a:extLst>
          </p:cNvPr>
          <p:cNvSpPr/>
          <p:nvPr/>
        </p:nvSpPr>
        <p:spPr>
          <a:xfrm>
            <a:off x="0" y="773485"/>
            <a:ext cx="8610600" cy="6081849"/>
          </a:xfrm>
          <a:custGeom>
            <a:avLst/>
            <a:gdLst/>
            <a:ahLst/>
            <a:cxnLst>
              <a:cxn ang="0">
                <a:pos x="wd2" y="hd2"/>
              </a:cxn>
              <a:cxn ang="5400000">
                <a:pos x="wd2" y="hd2"/>
              </a:cxn>
              <a:cxn ang="10800000">
                <a:pos x="wd2" y="hd2"/>
              </a:cxn>
              <a:cxn ang="16200000">
                <a:pos x="wd2" y="hd2"/>
              </a:cxn>
            </a:cxnLst>
            <a:rect l="0" t="0" r="r" b="b"/>
            <a:pathLst>
              <a:path w="21543" h="21600" extrusionOk="0">
                <a:moveTo>
                  <a:pt x="21169" y="16973"/>
                </a:moveTo>
                <a:cubicBezTo>
                  <a:pt x="21395" y="17752"/>
                  <a:pt x="21262" y="18650"/>
                  <a:pt x="21042" y="19433"/>
                </a:cubicBezTo>
                <a:cubicBezTo>
                  <a:pt x="20836" y="20160"/>
                  <a:pt x="20559" y="20849"/>
                  <a:pt x="20412" y="21600"/>
                </a:cubicBezTo>
                <a:lnTo>
                  <a:pt x="20667" y="21600"/>
                </a:lnTo>
                <a:cubicBezTo>
                  <a:pt x="20767" y="20911"/>
                  <a:pt x="21010" y="20285"/>
                  <a:pt x="21216" y="19641"/>
                </a:cubicBezTo>
                <a:cubicBezTo>
                  <a:pt x="21424" y="18987"/>
                  <a:pt x="21598" y="18274"/>
                  <a:pt x="21527" y="17561"/>
                </a:cubicBezTo>
                <a:cubicBezTo>
                  <a:pt x="21520" y="17492"/>
                  <a:pt x="21512" y="17425"/>
                  <a:pt x="21500" y="17356"/>
                </a:cubicBezTo>
                <a:cubicBezTo>
                  <a:pt x="21399" y="16747"/>
                  <a:pt x="21123" y="16204"/>
                  <a:pt x="20782" y="15804"/>
                </a:cubicBezTo>
                <a:cubicBezTo>
                  <a:pt x="20402" y="15359"/>
                  <a:pt x="19944" y="15067"/>
                  <a:pt x="19481" y="14830"/>
                </a:cubicBezTo>
                <a:cubicBezTo>
                  <a:pt x="18616" y="14392"/>
                  <a:pt x="17679" y="14131"/>
                  <a:pt x="16780" y="14385"/>
                </a:cubicBezTo>
                <a:cubicBezTo>
                  <a:pt x="16104" y="14576"/>
                  <a:pt x="15489" y="15046"/>
                  <a:pt x="14883" y="15491"/>
                </a:cubicBezTo>
                <a:cubicBezTo>
                  <a:pt x="14339" y="15891"/>
                  <a:pt x="13756" y="16156"/>
                  <a:pt x="13200" y="16517"/>
                </a:cubicBezTo>
                <a:cubicBezTo>
                  <a:pt x="12607" y="16904"/>
                  <a:pt x="11999" y="17123"/>
                  <a:pt x="11362" y="17293"/>
                </a:cubicBezTo>
                <a:cubicBezTo>
                  <a:pt x="11320" y="17304"/>
                  <a:pt x="11276" y="17318"/>
                  <a:pt x="11234" y="17325"/>
                </a:cubicBezTo>
                <a:cubicBezTo>
                  <a:pt x="11026" y="17356"/>
                  <a:pt x="10818" y="17384"/>
                  <a:pt x="10609" y="17415"/>
                </a:cubicBezTo>
                <a:cubicBezTo>
                  <a:pt x="10462" y="17436"/>
                  <a:pt x="10315" y="17436"/>
                  <a:pt x="10168" y="17436"/>
                </a:cubicBezTo>
                <a:cubicBezTo>
                  <a:pt x="9926" y="17439"/>
                  <a:pt x="9685" y="17418"/>
                  <a:pt x="9445" y="17384"/>
                </a:cubicBezTo>
                <a:cubicBezTo>
                  <a:pt x="9188" y="17342"/>
                  <a:pt x="8936" y="17269"/>
                  <a:pt x="8688" y="17165"/>
                </a:cubicBezTo>
                <a:cubicBezTo>
                  <a:pt x="8418" y="17050"/>
                  <a:pt x="8164" y="16886"/>
                  <a:pt x="7921" y="16691"/>
                </a:cubicBezTo>
                <a:cubicBezTo>
                  <a:pt x="7801" y="16597"/>
                  <a:pt x="7693" y="16479"/>
                  <a:pt x="7585" y="16357"/>
                </a:cubicBezTo>
                <a:cubicBezTo>
                  <a:pt x="7477" y="16232"/>
                  <a:pt x="7384" y="16083"/>
                  <a:pt x="7298" y="15926"/>
                </a:cubicBezTo>
                <a:cubicBezTo>
                  <a:pt x="7218" y="15787"/>
                  <a:pt x="7159" y="15620"/>
                  <a:pt x="7102" y="15463"/>
                </a:cubicBezTo>
                <a:cubicBezTo>
                  <a:pt x="7046" y="15307"/>
                  <a:pt x="7009" y="15126"/>
                  <a:pt x="6990" y="14952"/>
                </a:cubicBezTo>
                <a:cubicBezTo>
                  <a:pt x="6977" y="14747"/>
                  <a:pt x="6987" y="14552"/>
                  <a:pt x="7022" y="14350"/>
                </a:cubicBezTo>
                <a:cubicBezTo>
                  <a:pt x="7056" y="14141"/>
                  <a:pt x="7112" y="13943"/>
                  <a:pt x="7171" y="13748"/>
                </a:cubicBezTo>
                <a:cubicBezTo>
                  <a:pt x="7210" y="13630"/>
                  <a:pt x="7254" y="13515"/>
                  <a:pt x="7296" y="13400"/>
                </a:cubicBezTo>
                <a:cubicBezTo>
                  <a:pt x="7330" y="13306"/>
                  <a:pt x="7362" y="13213"/>
                  <a:pt x="7399" y="13122"/>
                </a:cubicBezTo>
                <a:cubicBezTo>
                  <a:pt x="7492" y="12896"/>
                  <a:pt x="7580" y="12666"/>
                  <a:pt x="7678" y="12447"/>
                </a:cubicBezTo>
                <a:cubicBezTo>
                  <a:pt x="7887" y="11978"/>
                  <a:pt x="8100" y="11515"/>
                  <a:pt x="8308" y="11049"/>
                </a:cubicBezTo>
                <a:cubicBezTo>
                  <a:pt x="8431" y="10770"/>
                  <a:pt x="8556" y="10492"/>
                  <a:pt x="8678" y="10214"/>
                </a:cubicBezTo>
                <a:cubicBezTo>
                  <a:pt x="8788" y="9967"/>
                  <a:pt x="8886" y="9706"/>
                  <a:pt x="8989" y="9455"/>
                </a:cubicBezTo>
                <a:cubicBezTo>
                  <a:pt x="9195" y="8954"/>
                  <a:pt x="9369" y="8426"/>
                  <a:pt x="9516" y="7883"/>
                </a:cubicBezTo>
                <a:cubicBezTo>
                  <a:pt x="9707" y="7177"/>
                  <a:pt x="9828" y="6439"/>
                  <a:pt x="9854" y="5684"/>
                </a:cubicBezTo>
                <a:cubicBezTo>
                  <a:pt x="9879" y="4943"/>
                  <a:pt x="9803" y="4209"/>
                  <a:pt x="9644" y="3507"/>
                </a:cubicBezTo>
                <a:cubicBezTo>
                  <a:pt x="9570" y="3176"/>
                  <a:pt x="9470" y="2860"/>
                  <a:pt x="9355" y="2553"/>
                </a:cubicBezTo>
                <a:cubicBezTo>
                  <a:pt x="9234" y="2237"/>
                  <a:pt x="9083" y="1948"/>
                  <a:pt x="8913" y="1680"/>
                </a:cubicBezTo>
                <a:cubicBezTo>
                  <a:pt x="8568" y="1131"/>
                  <a:pt x="8122" y="696"/>
                  <a:pt x="7642" y="414"/>
                </a:cubicBezTo>
                <a:cubicBezTo>
                  <a:pt x="7173" y="136"/>
                  <a:pt x="6654" y="59"/>
                  <a:pt x="6152" y="14"/>
                </a:cubicBezTo>
                <a:cubicBezTo>
                  <a:pt x="6029" y="3"/>
                  <a:pt x="5907" y="0"/>
                  <a:pt x="5784" y="0"/>
                </a:cubicBezTo>
                <a:cubicBezTo>
                  <a:pt x="4894" y="0"/>
                  <a:pt x="4007" y="268"/>
                  <a:pt x="3179" y="713"/>
                </a:cubicBezTo>
                <a:cubicBezTo>
                  <a:pt x="2958" y="831"/>
                  <a:pt x="2745" y="978"/>
                  <a:pt x="2530" y="1113"/>
                </a:cubicBezTo>
                <a:cubicBezTo>
                  <a:pt x="2454" y="1162"/>
                  <a:pt x="2378" y="1211"/>
                  <a:pt x="2302" y="1259"/>
                </a:cubicBezTo>
                <a:cubicBezTo>
                  <a:pt x="2245" y="1298"/>
                  <a:pt x="2189" y="1346"/>
                  <a:pt x="2135" y="1388"/>
                </a:cubicBezTo>
                <a:cubicBezTo>
                  <a:pt x="1993" y="1499"/>
                  <a:pt x="1851" y="1611"/>
                  <a:pt x="1709" y="1722"/>
                </a:cubicBezTo>
                <a:cubicBezTo>
                  <a:pt x="1620" y="1792"/>
                  <a:pt x="1537" y="1886"/>
                  <a:pt x="1454" y="1966"/>
                </a:cubicBezTo>
                <a:cubicBezTo>
                  <a:pt x="1363" y="2053"/>
                  <a:pt x="1270" y="2143"/>
                  <a:pt x="1179" y="2230"/>
                </a:cubicBezTo>
                <a:cubicBezTo>
                  <a:pt x="1013" y="2390"/>
                  <a:pt x="866" y="2585"/>
                  <a:pt x="711" y="2769"/>
                </a:cubicBezTo>
                <a:cubicBezTo>
                  <a:pt x="562" y="2947"/>
                  <a:pt x="427" y="3138"/>
                  <a:pt x="295" y="3343"/>
                </a:cubicBezTo>
                <a:cubicBezTo>
                  <a:pt x="223" y="3454"/>
                  <a:pt x="147" y="3566"/>
                  <a:pt x="86" y="3688"/>
                </a:cubicBezTo>
                <a:cubicBezTo>
                  <a:pt x="47" y="3761"/>
                  <a:pt x="5" y="3848"/>
                  <a:pt x="0" y="3945"/>
                </a:cubicBezTo>
                <a:cubicBezTo>
                  <a:pt x="-2" y="4018"/>
                  <a:pt x="86" y="3921"/>
                  <a:pt x="121" y="3879"/>
                </a:cubicBezTo>
                <a:cubicBezTo>
                  <a:pt x="179" y="3827"/>
                  <a:pt x="233" y="3764"/>
                  <a:pt x="287" y="3698"/>
                </a:cubicBezTo>
                <a:cubicBezTo>
                  <a:pt x="596" y="3357"/>
                  <a:pt x="915" y="3030"/>
                  <a:pt x="1233" y="2707"/>
                </a:cubicBezTo>
                <a:cubicBezTo>
                  <a:pt x="1348" y="2602"/>
                  <a:pt x="1466" y="2494"/>
                  <a:pt x="1581" y="2390"/>
                </a:cubicBezTo>
                <a:cubicBezTo>
                  <a:pt x="1679" y="2299"/>
                  <a:pt x="1777" y="2206"/>
                  <a:pt x="1880" y="2122"/>
                </a:cubicBezTo>
                <a:cubicBezTo>
                  <a:pt x="2064" y="1976"/>
                  <a:pt x="2245" y="1830"/>
                  <a:pt x="2429" y="1687"/>
                </a:cubicBezTo>
                <a:cubicBezTo>
                  <a:pt x="2677" y="1489"/>
                  <a:pt x="2929" y="1315"/>
                  <a:pt x="3186" y="1148"/>
                </a:cubicBezTo>
                <a:cubicBezTo>
                  <a:pt x="3439" y="991"/>
                  <a:pt x="3696" y="849"/>
                  <a:pt x="3958" y="724"/>
                </a:cubicBezTo>
                <a:cubicBezTo>
                  <a:pt x="4238" y="588"/>
                  <a:pt x="4527" y="484"/>
                  <a:pt x="4816" y="397"/>
                </a:cubicBezTo>
                <a:cubicBezTo>
                  <a:pt x="5380" y="226"/>
                  <a:pt x="5970" y="153"/>
                  <a:pt x="6544" y="240"/>
                </a:cubicBezTo>
                <a:cubicBezTo>
                  <a:pt x="6541" y="240"/>
                  <a:pt x="6539" y="240"/>
                  <a:pt x="6536" y="240"/>
                </a:cubicBezTo>
                <a:cubicBezTo>
                  <a:pt x="6919" y="303"/>
                  <a:pt x="7291" y="428"/>
                  <a:pt x="7644" y="647"/>
                </a:cubicBezTo>
                <a:cubicBezTo>
                  <a:pt x="7818" y="755"/>
                  <a:pt x="7985" y="891"/>
                  <a:pt x="8139" y="1054"/>
                </a:cubicBezTo>
                <a:cubicBezTo>
                  <a:pt x="8306" y="1228"/>
                  <a:pt x="8455" y="1433"/>
                  <a:pt x="8592" y="1649"/>
                </a:cubicBezTo>
                <a:cubicBezTo>
                  <a:pt x="9122" y="2484"/>
                  <a:pt x="9382" y="3608"/>
                  <a:pt x="9470" y="4707"/>
                </a:cubicBezTo>
                <a:cubicBezTo>
                  <a:pt x="9519" y="5465"/>
                  <a:pt x="9487" y="6234"/>
                  <a:pt x="9384" y="6982"/>
                </a:cubicBezTo>
                <a:cubicBezTo>
                  <a:pt x="9286" y="7699"/>
                  <a:pt x="9114" y="8391"/>
                  <a:pt x="8911" y="9059"/>
                </a:cubicBezTo>
                <a:cubicBezTo>
                  <a:pt x="8725" y="9647"/>
                  <a:pt x="8507" y="10217"/>
                  <a:pt x="8279" y="10774"/>
                </a:cubicBezTo>
                <a:cubicBezTo>
                  <a:pt x="8095" y="11223"/>
                  <a:pt x="7906" y="11671"/>
                  <a:pt x="7713" y="12113"/>
                </a:cubicBezTo>
                <a:cubicBezTo>
                  <a:pt x="7507" y="12583"/>
                  <a:pt x="7298" y="13049"/>
                  <a:pt x="7098" y="13522"/>
                </a:cubicBezTo>
                <a:cubicBezTo>
                  <a:pt x="6901" y="13981"/>
                  <a:pt x="6703" y="14441"/>
                  <a:pt x="6531" y="14917"/>
                </a:cubicBezTo>
                <a:cubicBezTo>
                  <a:pt x="6465" y="15098"/>
                  <a:pt x="6409" y="15289"/>
                  <a:pt x="6355" y="15477"/>
                </a:cubicBezTo>
                <a:cubicBezTo>
                  <a:pt x="6296" y="15679"/>
                  <a:pt x="6267" y="15891"/>
                  <a:pt x="6247" y="16107"/>
                </a:cubicBezTo>
                <a:cubicBezTo>
                  <a:pt x="6232" y="16281"/>
                  <a:pt x="6255" y="16465"/>
                  <a:pt x="6279" y="16636"/>
                </a:cubicBezTo>
                <a:cubicBezTo>
                  <a:pt x="6304" y="16827"/>
                  <a:pt x="6365" y="16991"/>
                  <a:pt x="6438" y="17154"/>
                </a:cubicBezTo>
                <a:cubicBezTo>
                  <a:pt x="6502" y="17300"/>
                  <a:pt x="6593" y="17412"/>
                  <a:pt x="6686" y="17519"/>
                </a:cubicBezTo>
                <a:cubicBezTo>
                  <a:pt x="6781" y="17631"/>
                  <a:pt x="6889" y="17711"/>
                  <a:pt x="6999" y="17784"/>
                </a:cubicBezTo>
                <a:cubicBezTo>
                  <a:pt x="7257" y="17947"/>
                  <a:pt x="7534" y="18031"/>
                  <a:pt x="7813" y="18086"/>
                </a:cubicBezTo>
                <a:cubicBezTo>
                  <a:pt x="8384" y="18201"/>
                  <a:pt x="8962" y="18142"/>
                  <a:pt x="9533" y="18055"/>
                </a:cubicBezTo>
                <a:cubicBezTo>
                  <a:pt x="9891" y="18003"/>
                  <a:pt x="10242" y="17912"/>
                  <a:pt x="10595" y="17808"/>
                </a:cubicBezTo>
                <a:cubicBezTo>
                  <a:pt x="10773" y="17756"/>
                  <a:pt x="10955" y="17711"/>
                  <a:pt x="11131" y="17645"/>
                </a:cubicBezTo>
                <a:cubicBezTo>
                  <a:pt x="12626" y="17081"/>
                  <a:pt x="14023" y="16284"/>
                  <a:pt x="15417" y="15338"/>
                </a:cubicBezTo>
                <a:cubicBezTo>
                  <a:pt x="16062" y="14900"/>
                  <a:pt x="16746" y="14451"/>
                  <a:pt x="17478" y="14399"/>
                </a:cubicBezTo>
                <a:cubicBezTo>
                  <a:pt x="18238" y="14343"/>
                  <a:pt x="19000" y="14691"/>
                  <a:pt x="19669" y="15171"/>
                </a:cubicBezTo>
                <a:cubicBezTo>
                  <a:pt x="20250" y="15599"/>
                  <a:pt x="20902" y="16058"/>
                  <a:pt x="21169" y="16973"/>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9" name="Group 8">
            <a:extLst>
              <a:ext uri="{FF2B5EF4-FFF2-40B4-BE49-F238E27FC236}">
                <a16:creationId xmlns:a16="http://schemas.microsoft.com/office/drawing/2014/main" id="{A4EAECCD-4C9C-F84D-861E-8B5E26A02AC5}"/>
              </a:ext>
            </a:extLst>
          </p:cNvPr>
          <p:cNvGrpSpPr/>
          <p:nvPr/>
        </p:nvGrpSpPr>
        <p:grpSpPr>
          <a:xfrm>
            <a:off x="550226" y="1920235"/>
            <a:ext cx="1025103" cy="879983"/>
            <a:chOff x="7226299" y="1828799"/>
            <a:chExt cx="1025103" cy="879983"/>
          </a:xfrm>
        </p:grpSpPr>
        <p:sp>
          <p:nvSpPr>
            <p:cNvPr id="10" name="Shape">
              <a:extLst>
                <a:ext uri="{FF2B5EF4-FFF2-40B4-BE49-F238E27FC236}">
                  <a16:creationId xmlns:a16="http://schemas.microsoft.com/office/drawing/2014/main" id="{021FFD6F-8C62-6A47-AB73-7C9B8DB4EEBA}"/>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3F80B13F-7F85-5546-A170-B621CAFB986C}"/>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2" name="Group 11">
            <a:extLst>
              <a:ext uri="{FF2B5EF4-FFF2-40B4-BE49-F238E27FC236}">
                <a16:creationId xmlns:a16="http://schemas.microsoft.com/office/drawing/2014/main" id="{CD1C4414-53AC-F845-B087-BA63E98A0F86}"/>
              </a:ext>
            </a:extLst>
          </p:cNvPr>
          <p:cNvGrpSpPr/>
          <p:nvPr/>
        </p:nvGrpSpPr>
        <p:grpSpPr>
          <a:xfrm>
            <a:off x="753427" y="3112762"/>
            <a:ext cx="379730" cy="345441"/>
            <a:chOff x="8382000" y="5308599"/>
            <a:chExt cx="379730" cy="345441"/>
          </a:xfrm>
        </p:grpSpPr>
        <p:sp>
          <p:nvSpPr>
            <p:cNvPr id="13" name="Shape">
              <a:extLst>
                <a:ext uri="{FF2B5EF4-FFF2-40B4-BE49-F238E27FC236}">
                  <a16:creationId xmlns:a16="http://schemas.microsoft.com/office/drawing/2014/main" id="{083FA76D-984F-F44F-95D2-9EDBFA2CC6F6}"/>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E1286E04-4987-D541-90D0-271C199455CB}"/>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5" name="Group 14">
            <a:extLst>
              <a:ext uri="{FF2B5EF4-FFF2-40B4-BE49-F238E27FC236}">
                <a16:creationId xmlns:a16="http://schemas.microsoft.com/office/drawing/2014/main" id="{554D9F9F-397A-FE43-A694-970E63C65CCB}"/>
              </a:ext>
            </a:extLst>
          </p:cNvPr>
          <p:cNvGrpSpPr/>
          <p:nvPr/>
        </p:nvGrpSpPr>
        <p:grpSpPr>
          <a:xfrm>
            <a:off x="1541197" y="2697473"/>
            <a:ext cx="381000" cy="1112520"/>
            <a:chOff x="9550400" y="4102100"/>
            <a:chExt cx="381000" cy="1112520"/>
          </a:xfrm>
        </p:grpSpPr>
        <p:sp>
          <p:nvSpPr>
            <p:cNvPr id="16" name="Shape">
              <a:extLst>
                <a:ext uri="{FF2B5EF4-FFF2-40B4-BE49-F238E27FC236}">
                  <a16:creationId xmlns:a16="http://schemas.microsoft.com/office/drawing/2014/main" id="{9E08B851-3388-0841-80E0-146DCB576965}"/>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49376383-F0F4-6A46-A0F2-CA6EF9E040F6}"/>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A359523F-EE84-45A5-85DD-7968F1711A86}"/>
              </a:ext>
            </a:extLst>
          </p:cNvPr>
          <p:cNvSpPr>
            <a:spLocks noGrp="1"/>
          </p:cNvSpPr>
          <p:nvPr>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F4CECB4A-5371-4BAF-8FAD-4F39E033264C}"/>
              </a:ext>
            </a:extLst>
          </p:cNvPr>
          <p:cNvSpPr>
            <a:spLocks noGrp="1"/>
          </p:cNvSpPr>
          <p:nvPr>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639DDCF3-B7AE-45AA-8385-EFA227DD7DB8}"/>
              </a:ext>
            </a:extLst>
          </p:cNvPr>
          <p:cNvSpPr>
            <a:spLocks noGrp="1"/>
          </p:cNvSpPr>
          <p:nvPr>
            <p:ph type="sldNum" sz="quarter" idx="12"/>
          </p:nvPr>
        </p:nvSpPr>
        <p:spPr/>
        <p:txBody>
          <a:bodyPr/>
          <a:lstStyle/>
          <a:p>
            <a:fld id="{29E298FE-CD24-8C46-983A-691BFAE2F12E}" type="slidenum">
              <a:rPr lang="fr-FR" smtClean="0"/>
              <a:t>17</a:t>
            </a:fld>
            <a:endParaRPr lang="fr-FR"/>
          </a:p>
        </p:txBody>
      </p:sp>
    </p:spTree>
    <p:extLst>
      <p:ext uri="{BB962C8B-B14F-4D97-AF65-F5344CB8AC3E}">
        <p14:creationId xmlns:p14="http://schemas.microsoft.com/office/powerpoint/2010/main" val="360027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84BC7D4-087C-44DE-89F6-48EDF1EC364E}"/>
              </a:ext>
            </a:extLst>
          </p:cNvPr>
          <p:cNvPicPr>
            <a:picLocks noGrp="1" noChangeAspect="1"/>
          </p:cNvPicPr>
          <p:nvPr>
            <p:ph type="pic" sz="quarter" idx="13"/>
          </p:nvPr>
        </p:nvPicPr>
        <p:blipFill>
          <a:blip r:embed="rId3"/>
          <a:srcRect l="62" r="62"/>
          <a:stretch>
            <a:fillRect/>
          </a:stretch>
        </p:blipFill>
        <p:spPr/>
      </p:pic>
      <p:sp>
        <p:nvSpPr>
          <p:cNvPr id="3" name="Title 2">
            <a:extLst>
              <a:ext uri="{FF2B5EF4-FFF2-40B4-BE49-F238E27FC236}">
                <a16:creationId xmlns:a16="http://schemas.microsoft.com/office/drawing/2014/main" id="{98457558-2BFF-434D-B9BA-02A276B402D8}"/>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9D621C2F-94D7-E543-A7A7-BE67E1A09C61}"/>
              </a:ext>
            </a:extLst>
          </p:cNvPr>
          <p:cNvSpPr>
            <a:spLocks noGrp="1"/>
          </p:cNvSpPr>
          <p:nvPr>
            <p:ph idx="1"/>
          </p:nvPr>
        </p:nvSpPr>
        <p:spPr/>
        <p:txBody>
          <a:bodyPr/>
          <a:lstStyle/>
          <a:p>
            <a:r>
              <a:rPr lang="en-US" noProof="1"/>
              <a:t>Lorem ipsum dolor sit amet, tollit epicuri est ex, </a:t>
            </a:r>
            <a:br>
              <a:rPr lang="en-US" noProof="1"/>
            </a:br>
            <a:r>
              <a:rPr lang="en-US" noProof="1"/>
              <a:t>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18EB6E02-D30C-454C-95D4-6FDB591C9165}"/>
              </a:ext>
            </a:extLst>
          </p:cNvPr>
          <p:cNvSpPr/>
          <p:nvPr/>
        </p:nvSpPr>
        <p:spPr>
          <a:xfrm>
            <a:off x="8153400" y="1"/>
            <a:ext cx="4038600" cy="6109030"/>
          </a:xfrm>
          <a:custGeom>
            <a:avLst/>
            <a:gdLst/>
            <a:ahLst/>
            <a:cxnLst>
              <a:cxn ang="0">
                <a:pos x="wd2" y="hd2"/>
              </a:cxn>
              <a:cxn ang="5400000">
                <a:pos x="wd2" y="hd2"/>
              </a:cxn>
              <a:cxn ang="10800000">
                <a:pos x="wd2" y="hd2"/>
              </a:cxn>
              <a:cxn ang="16200000">
                <a:pos x="wd2" y="hd2"/>
              </a:cxn>
            </a:cxnLst>
            <a:rect l="0" t="0" r="r" b="b"/>
            <a:pathLst>
              <a:path w="21535" h="21578" extrusionOk="0">
                <a:moveTo>
                  <a:pt x="21508" y="12930"/>
                </a:moveTo>
                <a:cubicBezTo>
                  <a:pt x="21475" y="12948"/>
                  <a:pt x="21442" y="12967"/>
                  <a:pt x="21409" y="12985"/>
                </a:cubicBezTo>
                <a:cubicBezTo>
                  <a:pt x="21283" y="13054"/>
                  <a:pt x="21145" y="13123"/>
                  <a:pt x="21019" y="13199"/>
                </a:cubicBezTo>
                <a:cubicBezTo>
                  <a:pt x="20750" y="13366"/>
                  <a:pt x="20481" y="13534"/>
                  <a:pt x="20212" y="13701"/>
                </a:cubicBezTo>
                <a:cubicBezTo>
                  <a:pt x="19976" y="13850"/>
                  <a:pt x="19757" y="14013"/>
                  <a:pt x="19537" y="14173"/>
                </a:cubicBezTo>
                <a:cubicBezTo>
                  <a:pt x="19603" y="14126"/>
                  <a:pt x="19669" y="14083"/>
                  <a:pt x="19729" y="14035"/>
                </a:cubicBezTo>
                <a:cubicBezTo>
                  <a:pt x="19702" y="14053"/>
                  <a:pt x="19680" y="14072"/>
                  <a:pt x="19653" y="14090"/>
                </a:cubicBezTo>
                <a:cubicBezTo>
                  <a:pt x="19614" y="14119"/>
                  <a:pt x="19570" y="14148"/>
                  <a:pt x="19532" y="14173"/>
                </a:cubicBezTo>
                <a:cubicBezTo>
                  <a:pt x="19515" y="14188"/>
                  <a:pt x="19494" y="14199"/>
                  <a:pt x="19477" y="14213"/>
                </a:cubicBezTo>
                <a:cubicBezTo>
                  <a:pt x="19532" y="14173"/>
                  <a:pt x="19592" y="14133"/>
                  <a:pt x="19647" y="14090"/>
                </a:cubicBezTo>
                <a:cubicBezTo>
                  <a:pt x="19323" y="14322"/>
                  <a:pt x="19027" y="14555"/>
                  <a:pt x="18725" y="14802"/>
                </a:cubicBezTo>
                <a:cubicBezTo>
                  <a:pt x="18473" y="15010"/>
                  <a:pt x="18259" y="15235"/>
                  <a:pt x="18039" y="15460"/>
                </a:cubicBezTo>
                <a:cubicBezTo>
                  <a:pt x="17661" y="15849"/>
                  <a:pt x="17375" y="16278"/>
                  <a:pt x="17139" y="16711"/>
                </a:cubicBezTo>
                <a:cubicBezTo>
                  <a:pt x="16975" y="17012"/>
                  <a:pt x="16859" y="17336"/>
                  <a:pt x="16783" y="17652"/>
                </a:cubicBezTo>
                <a:cubicBezTo>
                  <a:pt x="16706" y="17976"/>
                  <a:pt x="16634" y="18299"/>
                  <a:pt x="16563" y="18623"/>
                </a:cubicBezTo>
                <a:cubicBezTo>
                  <a:pt x="16470" y="19059"/>
                  <a:pt x="16360" y="19492"/>
                  <a:pt x="16146" y="19910"/>
                </a:cubicBezTo>
                <a:cubicBezTo>
                  <a:pt x="15570" y="20030"/>
                  <a:pt x="14983" y="20073"/>
                  <a:pt x="14373" y="20044"/>
                </a:cubicBezTo>
                <a:cubicBezTo>
                  <a:pt x="13874" y="20001"/>
                  <a:pt x="13408" y="19913"/>
                  <a:pt x="12952" y="19764"/>
                </a:cubicBezTo>
                <a:cubicBezTo>
                  <a:pt x="12409" y="19590"/>
                  <a:pt x="11953" y="19314"/>
                  <a:pt x="11569" y="19012"/>
                </a:cubicBezTo>
                <a:cubicBezTo>
                  <a:pt x="10735" y="18354"/>
                  <a:pt x="10367" y="17489"/>
                  <a:pt x="10208" y="16653"/>
                </a:cubicBezTo>
                <a:cubicBezTo>
                  <a:pt x="10192" y="16489"/>
                  <a:pt x="10175" y="16325"/>
                  <a:pt x="10159" y="16162"/>
                </a:cubicBezTo>
                <a:cubicBezTo>
                  <a:pt x="10142" y="15995"/>
                  <a:pt x="10159" y="15820"/>
                  <a:pt x="10153" y="15653"/>
                </a:cubicBezTo>
                <a:cubicBezTo>
                  <a:pt x="10153" y="15315"/>
                  <a:pt x="10214" y="14973"/>
                  <a:pt x="10258" y="14639"/>
                </a:cubicBezTo>
                <a:cubicBezTo>
                  <a:pt x="10301" y="14304"/>
                  <a:pt x="10373" y="13970"/>
                  <a:pt x="10439" y="13635"/>
                </a:cubicBezTo>
                <a:cubicBezTo>
                  <a:pt x="10499" y="13305"/>
                  <a:pt x="10554" y="12977"/>
                  <a:pt x="10609" y="12647"/>
                </a:cubicBezTo>
                <a:cubicBezTo>
                  <a:pt x="10664" y="12301"/>
                  <a:pt x="10669" y="11956"/>
                  <a:pt x="10675" y="11607"/>
                </a:cubicBezTo>
                <a:cubicBezTo>
                  <a:pt x="10686" y="10731"/>
                  <a:pt x="10334" y="9869"/>
                  <a:pt x="9758" y="9092"/>
                </a:cubicBezTo>
                <a:cubicBezTo>
                  <a:pt x="9522" y="8772"/>
                  <a:pt x="9242" y="8455"/>
                  <a:pt x="8913" y="8175"/>
                </a:cubicBezTo>
                <a:cubicBezTo>
                  <a:pt x="8748" y="8034"/>
                  <a:pt x="8595" y="7888"/>
                  <a:pt x="8419" y="7754"/>
                </a:cubicBezTo>
                <a:cubicBezTo>
                  <a:pt x="8068" y="7485"/>
                  <a:pt x="7722" y="7212"/>
                  <a:pt x="7327" y="6969"/>
                </a:cubicBezTo>
                <a:cubicBezTo>
                  <a:pt x="6915" y="6714"/>
                  <a:pt x="6504" y="6463"/>
                  <a:pt x="6081" y="6220"/>
                </a:cubicBezTo>
                <a:cubicBezTo>
                  <a:pt x="5648" y="5969"/>
                  <a:pt x="5203" y="5729"/>
                  <a:pt x="4770" y="5482"/>
                </a:cubicBezTo>
                <a:cubicBezTo>
                  <a:pt x="3409" y="4718"/>
                  <a:pt x="2108" y="3762"/>
                  <a:pt x="1823" y="2552"/>
                </a:cubicBezTo>
                <a:cubicBezTo>
                  <a:pt x="1795" y="2319"/>
                  <a:pt x="1806" y="2090"/>
                  <a:pt x="1861" y="1858"/>
                </a:cubicBezTo>
                <a:cubicBezTo>
                  <a:pt x="1922" y="1607"/>
                  <a:pt x="2042" y="1367"/>
                  <a:pt x="2191" y="1134"/>
                </a:cubicBezTo>
                <a:cubicBezTo>
                  <a:pt x="2311" y="967"/>
                  <a:pt x="2448" y="807"/>
                  <a:pt x="2597" y="651"/>
                </a:cubicBezTo>
                <a:cubicBezTo>
                  <a:pt x="2646" y="603"/>
                  <a:pt x="2701" y="556"/>
                  <a:pt x="2756" y="509"/>
                </a:cubicBezTo>
                <a:cubicBezTo>
                  <a:pt x="2860" y="425"/>
                  <a:pt x="2970" y="342"/>
                  <a:pt x="3080" y="262"/>
                </a:cubicBezTo>
                <a:cubicBezTo>
                  <a:pt x="3211" y="174"/>
                  <a:pt x="3343" y="87"/>
                  <a:pt x="3475" y="0"/>
                </a:cubicBezTo>
                <a:lnTo>
                  <a:pt x="2805" y="0"/>
                </a:lnTo>
                <a:cubicBezTo>
                  <a:pt x="2695" y="73"/>
                  <a:pt x="2586" y="145"/>
                  <a:pt x="2476" y="218"/>
                </a:cubicBezTo>
                <a:cubicBezTo>
                  <a:pt x="1746" y="712"/>
                  <a:pt x="1093" y="1258"/>
                  <a:pt x="621" y="1876"/>
                </a:cubicBezTo>
                <a:cubicBezTo>
                  <a:pt x="325" y="2261"/>
                  <a:pt x="116" y="2675"/>
                  <a:pt x="28" y="3104"/>
                </a:cubicBezTo>
                <a:cubicBezTo>
                  <a:pt x="-65" y="3559"/>
                  <a:pt x="78" y="4013"/>
                  <a:pt x="341" y="4431"/>
                </a:cubicBezTo>
                <a:cubicBezTo>
                  <a:pt x="753" y="5082"/>
                  <a:pt x="1483" y="5598"/>
                  <a:pt x="2223" y="6089"/>
                </a:cubicBezTo>
                <a:cubicBezTo>
                  <a:pt x="2920" y="6554"/>
                  <a:pt x="3689" y="6965"/>
                  <a:pt x="4408" y="7412"/>
                </a:cubicBezTo>
                <a:cubicBezTo>
                  <a:pt x="4797" y="7656"/>
                  <a:pt x="5181" y="7903"/>
                  <a:pt x="5560" y="8154"/>
                </a:cubicBezTo>
                <a:cubicBezTo>
                  <a:pt x="5944" y="8412"/>
                  <a:pt x="6284" y="8695"/>
                  <a:pt x="6625" y="8979"/>
                </a:cubicBezTo>
                <a:cubicBezTo>
                  <a:pt x="6756" y="9088"/>
                  <a:pt x="6872" y="9211"/>
                  <a:pt x="6992" y="9328"/>
                </a:cubicBezTo>
                <a:cubicBezTo>
                  <a:pt x="7212" y="9535"/>
                  <a:pt x="7398" y="9757"/>
                  <a:pt x="7579" y="9978"/>
                </a:cubicBezTo>
                <a:cubicBezTo>
                  <a:pt x="8123" y="10658"/>
                  <a:pt x="8441" y="11403"/>
                  <a:pt x="8573" y="12167"/>
                </a:cubicBezTo>
                <a:cubicBezTo>
                  <a:pt x="8677" y="12996"/>
                  <a:pt x="8562" y="13821"/>
                  <a:pt x="8397" y="14642"/>
                </a:cubicBezTo>
                <a:cubicBezTo>
                  <a:pt x="8271" y="15297"/>
                  <a:pt x="8117" y="15947"/>
                  <a:pt x="8057" y="16605"/>
                </a:cubicBezTo>
                <a:cubicBezTo>
                  <a:pt x="7947" y="17754"/>
                  <a:pt x="8079" y="18954"/>
                  <a:pt x="8924" y="19982"/>
                </a:cubicBezTo>
                <a:cubicBezTo>
                  <a:pt x="9248" y="20375"/>
                  <a:pt x="9698" y="20720"/>
                  <a:pt x="10236" y="20989"/>
                </a:cubicBezTo>
                <a:cubicBezTo>
                  <a:pt x="10784" y="21262"/>
                  <a:pt x="11448" y="21415"/>
                  <a:pt x="12107" y="21509"/>
                </a:cubicBezTo>
                <a:cubicBezTo>
                  <a:pt x="12661" y="21585"/>
                  <a:pt x="13243" y="21600"/>
                  <a:pt x="13803" y="21545"/>
                </a:cubicBezTo>
                <a:cubicBezTo>
                  <a:pt x="14703" y="21458"/>
                  <a:pt x="15498" y="21091"/>
                  <a:pt x="16179" y="20713"/>
                </a:cubicBezTo>
                <a:cubicBezTo>
                  <a:pt x="16997" y="20259"/>
                  <a:pt x="17726" y="19721"/>
                  <a:pt x="18281" y="19114"/>
                </a:cubicBezTo>
                <a:cubicBezTo>
                  <a:pt x="18478" y="18899"/>
                  <a:pt x="18621" y="18656"/>
                  <a:pt x="18742" y="18416"/>
                </a:cubicBezTo>
                <a:cubicBezTo>
                  <a:pt x="18840" y="18223"/>
                  <a:pt x="18895" y="18019"/>
                  <a:pt x="18950" y="17819"/>
                </a:cubicBezTo>
                <a:cubicBezTo>
                  <a:pt x="19027" y="17529"/>
                  <a:pt x="19071" y="17231"/>
                  <a:pt x="19137" y="16936"/>
                </a:cubicBezTo>
                <a:cubicBezTo>
                  <a:pt x="19290" y="16224"/>
                  <a:pt x="19494" y="15518"/>
                  <a:pt x="19911" y="14853"/>
                </a:cubicBezTo>
                <a:cubicBezTo>
                  <a:pt x="20042" y="14671"/>
                  <a:pt x="20185" y="14493"/>
                  <a:pt x="20350" y="14322"/>
                </a:cubicBezTo>
                <a:cubicBezTo>
                  <a:pt x="20415" y="14261"/>
                  <a:pt x="20481" y="14202"/>
                  <a:pt x="20547" y="14144"/>
                </a:cubicBezTo>
                <a:cubicBezTo>
                  <a:pt x="20586" y="14119"/>
                  <a:pt x="20624" y="14093"/>
                  <a:pt x="20662" y="14064"/>
                </a:cubicBezTo>
                <a:cubicBezTo>
                  <a:pt x="20723" y="14028"/>
                  <a:pt x="20783" y="13988"/>
                  <a:pt x="20849" y="13952"/>
                </a:cubicBezTo>
                <a:cubicBezTo>
                  <a:pt x="20816" y="13973"/>
                  <a:pt x="20778" y="13995"/>
                  <a:pt x="20745" y="14017"/>
                </a:cubicBezTo>
                <a:cubicBezTo>
                  <a:pt x="20882" y="13937"/>
                  <a:pt x="21025" y="13861"/>
                  <a:pt x="21167" y="13781"/>
                </a:cubicBezTo>
                <a:cubicBezTo>
                  <a:pt x="21233" y="13748"/>
                  <a:pt x="21294" y="13712"/>
                  <a:pt x="21359" y="13679"/>
                </a:cubicBezTo>
                <a:cubicBezTo>
                  <a:pt x="21420" y="13650"/>
                  <a:pt x="21475" y="13617"/>
                  <a:pt x="21535" y="13588"/>
                </a:cubicBezTo>
                <a:lnTo>
                  <a:pt x="21535" y="1293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5FB147E1-F6F2-DF45-94D4-A2AA287DEBB3}"/>
              </a:ext>
            </a:extLst>
          </p:cNvPr>
          <p:cNvGrpSpPr/>
          <p:nvPr/>
        </p:nvGrpSpPr>
        <p:grpSpPr>
          <a:xfrm>
            <a:off x="9102725" y="387167"/>
            <a:ext cx="379730" cy="345441"/>
            <a:chOff x="8382000" y="5308599"/>
            <a:chExt cx="379730" cy="345441"/>
          </a:xfrm>
        </p:grpSpPr>
        <p:sp>
          <p:nvSpPr>
            <p:cNvPr id="9" name="Shape">
              <a:extLst>
                <a:ext uri="{FF2B5EF4-FFF2-40B4-BE49-F238E27FC236}">
                  <a16:creationId xmlns:a16="http://schemas.microsoft.com/office/drawing/2014/main" id="{AC99D525-832D-A842-9174-7045A95A3CFF}"/>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E621335-CE2F-4045-ADC2-7E8D40ABC70B}"/>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FAA52661-05A3-F647-88E7-CEAB51E4ACA3}"/>
              </a:ext>
            </a:extLst>
          </p:cNvPr>
          <p:cNvGrpSpPr/>
          <p:nvPr/>
        </p:nvGrpSpPr>
        <p:grpSpPr>
          <a:xfrm>
            <a:off x="9791700" y="365125"/>
            <a:ext cx="381000" cy="1112520"/>
            <a:chOff x="9550400" y="4102100"/>
            <a:chExt cx="381000" cy="1112520"/>
          </a:xfrm>
        </p:grpSpPr>
        <p:sp>
          <p:nvSpPr>
            <p:cNvPr id="12" name="Shape">
              <a:extLst>
                <a:ext uri="{FF2B5EF4-FFF2-40B4-BE49-F238E27FC236}">
                  <a16:creationId xmlns:a16="http://schemas.microsoft.com/office/drawing/2014/main" id="{E8F3DF2F-E091-3247-8D36-16899BFF4B75}"/>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7E7936C-3B46-124F-8881-B19CA4EF446C}"/>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53D2FB5C-332B-4EA6-A699-555E248BB979}"/>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C452B5EF-5BE1-4096-AD05-49AAB16F11E9}"/>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96D3EA37-6442-4B27-BC61-3E653151EB82}"/>
              </a:ext>
            </a:extLst>
          </p:cNvPr>
          <p:cNvSpPr>
            <a:spLocks noGrp="1"/>
          </p:cNvSpPr>
          <p:nvPr>
            <p:ph type="sldNum" sz="quarter" idx="12"/>
          </p:nvPr>
        </p:nvSpPr>
        <p:spPr/>
        <p:txBody>
          <a:bodyPr/>
          <a:lstStyle/>
          <a:p>
            <a:fld id="{29E298FE-CD24-8C46-983A-691BFAE2F12E}" type="slidenum">
              <a:rPr lang="fr-FR" smtClean="0"/>
              <a:t>18</a:t>
            </a:fld>
            <a:endParaRPr lang="fr-FR"/>
          </a:p>
        </p:txBody>
      </p:sp>
    </p:spTree>
    <p:extLst>
      <p:ext uri="{BB962C8B-B14F-4D97-AF65-F5344CB8AC3E}">
        <p14:creationId xmlns:p14="http://schemas.microsoft.com/office/powerpoint/2010/main" val="423165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C4182596-1011-4595-BDD4-F3EFE9223BA4}"/>
              </a:ext>
            </a:extLst>
          </p:cNvPr>
          <p:cNvPicPr>
            <a:picLocks noGrp="1" noChangeAspect="1"/>
          </p:cNvPicPr>
          <p:nvPr>
            <p:ph type="pic" sz="quarter" idx="13"/>
          </p:nvPr>
        </p:nvPicPr>
        <p:blipFill>
          <a:blip r:embed="rId3"/>
          <a:srcRect/>
          <a:stretch>
            <a:fillRect/>
          </a:stretch>
        </p:blipFill>
        <p:spPr/>
      </p:pic>
      <p:sp>
        <p:nvSpPr>
          <p:cNvPr id="3" name="Content Placeholder 2">
            <a:extLst>
              <a:ext uri="{FF2B5EF4-FFF2-40B4-BE49-F238E27FC236}">
                <a16:creationId xmlns:a16="http://schemas.microsoft.com/office/drawing/2014/main" id="{B3C9124B-1E87-9C48-BDB6-580BCF4F416B}"/>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a:t>
            </a:r>
          </a:p>
        </p:txBody>
      </p:sp>
      <p:sp>
        <p:nvSpPr>
          <p:cNvPr id="4" name="Content Placeholder 3">
            <a:extLst>
              <a:ext uri="{FF2B5EF4-FFF2-40B4-BE49-F238E27FC236}">
                <a16:creationId xmlns:a16="http://schemas.microsoft.com/office/drawing/2014/main" id="{268EA115-CA98-B445-91FB-2DA1BA3AFCC5}"/>
              </a:ext>
            </a:extLst>
          </p:cNvPr>
          <p:cNvSpPr>
            <a:spLocks noGrp="1"/>
          </p:cNvSpPr>
          <p:nvPr>
            <p:ph idx="14"/>
          </p:nvPr>
        </p:nvSpPr>
        <p:spPr/>
        <p:txBody>
          <a:bodyPr>
            <a:norm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a:t>
            </a:r>
          </a:p>
        </p:txBody>
      </p:sp>
      <p:sp>
        <p:nvSpPr>
          <p:cNvPr id="5" name="Shape">
            <a:extLst>
              <a:ext uri="{FF2B5EF4-FFF2-40B4-BE49-F238E27FC236}">
                <a16:creationId xmlns:a16="http://schemas.microsoft.com/office/drawing/2014/main" id="{99D9EE75-549C-3F49-AB0E-E9526A2232D1}"/>
              </a:ext>
            </a:extLst>
          </p:cNvPr>
          <p:cNvSpPr/>
          <p:nvPr/>
        </p:nvSpPr>
        <p:spPr>
          <a:xfrm>
            <a:off x="1347216" y="0"/>
            <a:ext cx="10363200" cy="2666861"/>
          </a:xfrm>
          <a:custGeom>
            <a:avLst/>
            <a:gdLst/>
            <a:ahLst/>
            <a:cxnLst>
              <a:cxn ang="0">
                <a:pos x="wd2" y="hd2"/>
              </a:cxn>
              <a:cxn ang="5400000">
                <a:pos x="wd2" y="hd2"/>
              </a:cxn>
              <a:cxn ang="10800000">
                <a:pos x="wd2" y="hd2"/>
              </a:cxn>
              <a:cxn ang="16200000">
                <a:pos x="wd2" y="hd2"/>
              </a:cxn>
            </a:cxnLst>
            <a:rect l="0" t="0" r="r" b="b"/>
            <a:pathLst>
              <a:path w="21600" h="21555" extrusionOk="0">
                <a:moveTo>
                  <a:pt x="21321" y="62"/>
                </a:moveTo>
                <a:cubicBezTo>
                  <a:pt x="21301" y="263"/>
                  <a:pt x="21283" y="472"/>
                  <a:pt x="21261" y="673"/>
                </a:cubicBezTo>
                <a:cubicBezTo>
                  <a:pt x="21241" y="858"/>
                  <a:pt x="21219" y="1044"/>
                  <a:pt x="21199" y="1230"/>
                </a:cubicBezTo>
                <a:cubicBezTo>
                  <a:pt x="21153" y="1585"/>
                  <a:pt x="21109" y="1933"/>
                  <a:pt x="21060" y="2274"/>
                </a:cubicBezTo>
                <a:cubicBezTo>
                  <a:pt x="21018" y="2568"/>
                  <a:pt x="20972" y="2854"/>
                  <a:pt x="20926" y="3132"/>
                </a:cubicBezTo>
                <a:cubicBezTo>
                  <a:pt x="20896" y="3294"/>
                  <a:pt x="20864" y="3457"/>
                  <a:pt x="20834" y="3612"/>
                </a:cubicBezTo>
                <a:cubicBezTo>
                  <a:pt x="20806" y="3743"/>
                  <a:pt x="20778" y="3867"/>
                  <a:pt x="20748" y="3998"/>
                </a:cubicBezTo>
                <a:cubicBezTo>
                  <a:pt x="20717" y="4122"/>
                  <a:pt x="20685" y="4253"/>
                  <a:pt x="20651" y="4377"/>
                </a:cubicBezTo>
                <a:cubicBezTo>
                  <a:pt x="20609" y="4516"/>
                  <a:pt x="20567" y="4663"/>
                  <a:pt x="20523" y="4803"/>
                </a:cubicBezTo>
                <a:cubicBezTo>
                  <a:pt x="20463" y="4973"/>
                  <a:pt x="20405" y="5151"/>
                  <a:pt x="20346" y="5321"/>
                </a:cubicBezTo>
                <a:cubicBezTo>
                  <a:pt x="20312" y="5421"/>
                  <a:pt x="20276" y="5506"/>
                  <a:pt x="20240" y="5591"/>
                </a:cubicBezTo>
                <a:cubicBezTo>
                  <a:pt x="20212" y="5661"/>
                  <a:pt x="20184" y="5731"/>
                  <a:pt x="20158" y="5808"/>
                </a:cubicBezTo>
                <a:cubicBezTo>
                  <a:pt x="20090" y="5963"/>
                  <a:pt x="20021" y="6117"/>
                  <a:pt x="19953" y="6272"/>
                </a:cubicBezTo>
                <a:cubicBezTo>
                  <a:pt x="19895" y="6403"/>
                  <a:pt x="19835" y="6519"/>
                  <a:pt x="19775" y="6635"/>
                </a:cubicBezTo>
                <a:cubicBezTo>
                  <a:pt x="19717" y="6751"/>
                  <a:pt x="19662" y="6860"/>
                  <a:pt x="19602" y="6960"/>
                </a:cubicBezTo>
                <a:cubicBezTo>
                  <a:pt x="19536" y="7076"/>
                  <a:pt x="19470" y="7184"/>
                  <a:pt x="19404" y="7300"/>
                </a:cubicBezTo>
                <a:cubicBezTo>
                  <a:pt x="19195" y="7610"/>
                  <a:pt x="18986" y="7927"/>
                  <a:pt x="18770" y="8167"/>
                </a:cubicBezTo>
                <a:cubicBezTo>
                  <a:pt x="18650" y="8306"/>
                  <a:pt x="18531" y="8437"/>
                  <a:pt x="18411" y="8561"/>
                </a:cubicBezTo>
                <a:cubicBezTo>
                  <a:pt x="18290" y="8685"/>
                  <a:pt x="18166" y="8809"/>
                  <a:pt x="18042" y="8925"/>
                </a:cubicBezTo>
                <a:cubicBezTo>
                  <a:pt x="17827" y="9133"/>
                  <a:pt x="17609" y="9327"/>
                  <a:pt x="17394" y="9566"/>
                </a:cubicBezTo>
                <a:cubicBezTo>
                  <a:pt x="17266" y="9706"/>
                  <a:pt x="17141" y="9853"/>
                  <a:pt x="17013" y="10007"/>
                </a:cubicBezTo>
                <a:cubicBezTo>
                  <a:pt x="16971" y="10054"/>
                  <a:pt x="16931" y="10108"/>
                  <a:pt x="16892" y="10170"/>
                </a:cubicBezTo>
                <a:cubicBezTo>
                  <a:pt x="16834" y="10247"/>
                  <a:pt x="16774" y="10317"/>
                  <a:pt x="16718" y="10409"/>
                </a:cubicBezTo>
                <a:cubicBezTo>
                  <a:pt x="16666" y="10494"/>
                  <a:pt x="16614" y="10580"/>
                  <a:pt x="16564" y="10665"/>
                </a:cubicBezTo>
                <a:cubicBezTo>
                  <a:pt x="16523" y="10734"/>
                  <a:pt x="16479" y="10796"/>
                  <a:pt x="16439" y="10881"/>
                </a:cubicBezTo>
                <a:cubicBezTo>
                  <a:pt x="16315" y="11121"/>
                  <a:pt x="16194" y="11361"/>
                  <a:pt x="16074" y="11631"/>
                </a:cubicBezTo>
                <a:cubicBezTo>
                  <a:pt x="15803" y="12250"/>
                  <a:pt x="15559" y="13023"/>
                  <a:pt x="15322" y="13812"/>
                </a:cubicBezTo>
                <a:cubicBezTo>
                  <a:pt x="15027" y="14794"/>
                  <a:pt x="14756" y="15885"/>
                  <a:pt x="14476" y="16937"/>
                </a:cubicBezTo>
                <a:cubicBezTo>
                  <a:pt x="14429" y="17099"/>
                  <a:pt x="14383" y="17261"/>
                  <a:pt x="14335" y="17424"/>
                </a:cubicBezTo>
                <a:cubicBezTo>
                  <a:pt x="14249" y="17694"/>
                  <a:pt x="14163" y="17957"/>
                  <a:pt x="14072" y="18205"/>
                </a:cubicBezTo>
                <a:cubicBezTo>
                  <a:pt x="13952" y="18506"/>
                  <a:pt x="13826" y="18769"/>
                  <a:pt x="13697" y="18994"/>
                </a:cubicBezTo>
                <a:cubicBezTo>
                  <a:pt x="13511" y="19303"/>
                  <a:pt x="13322" y="19558"/>
                  <a:pt x="13122" y="19713"/>
                </a:cubicBezTo>
                <a:cubicBezTo>
                  <a:pt x="12917" y="19875"/>
                  <a:pt x="12698" y="19899"/>
                  <a:pt x="12488" y="19829"/>
                </a:cubicBezTo>
                <a:cubicBezTo>
                  <a:pt x="12337" y="19759"/>
                  <a:pt x="12189" y="19628"/>
                  <a:pt x="12043" y="19450"/>
                </a:cubicBezTo>
                <a:cubicBezTo>
                  <a:pt x="11894" y="19272"/>
                  <a:pt x="11750" y="19009"/>
                  <a:pt x="11611" y="18715"/>
                </a:cubicBezTo>
                <a:cubicBezTo>
                  <a:pt x="11497" y="18476"/>
                  <a:pt x="11387" y="18205"/>
                  <a:pt x="11282" y="17911"/>
                </a:cubicBezTo>
                <a:cubicBezTo>
                  <a:pt x="11186" y="17648"/>
                  <a:pt x="11090" y="17377"/>
                  <a:pt x="11000" y="17084"/>
                </a:cubicBezTo>
                <a:cubicBezTo>
                  <a:pt x="10899" y="16759"/>
                  <a:pt x="10799" y="16426"/>
                  <a:pt x="10699" y="16094"/>
                </a:cubicBezTo>
                <a:cubicBezTo>
                  <a:pt x="10618" y="15823"/>
                  <a:pt x="10538" y="15545"/>
                  <a:pt x="10458" y="15266"/>
                </a:cubicBezTo>
                <a:cubicBezTo>
                  <a:pt x="10418" y="15135"/>
                  <a:pt x="10380" y="14995"/>
                  <a:pt x="10340" y="14864"/>
                </a:cubicBezTo>
                <a:cubicBezTo>
                  <a:pt x="10292" y="14702"/>
                  <a:pt x="10245" y="14539"/>
                  <a:pt x="10195" y="14385"/>
                </a:cubicBezTo>
                <a:cubicBezTo>
                  <a:pt x="10143" y="14230"/>
                  <a:pt x="10091" y="14083"/>
                  <a:pt x="10039" y="13928"/>
                </a:cubicBezTo>
                <a:cubicBezTo>
                  <a:pt x="9989" y="13781"/>
                  <a:pt x="9935" y="13658"/>
                  <a:pt x="9884" y="13526"/>
                </a:cubicBezTo>
                <a:cubicBezTo>
                  <a:pt x="9838" y="13410"/>
                  <a:pt x="9788" y="13310"/>
                  <a:pt x="9740" y="13201"/>
                </a:cubicBezTo>
                <a:cubicBezTo>
                  <a:pt x="9628" y="12962"/>
                  <a:pt x="9513" y="12760"/>
                  <a:pt x="9393" y="12598"/>
                </a:cubicBezTo>
                <a:cubicBezTo>
                  <a:pt x="8936" y="11964"/>
                  <a:pt x="8436" y="12026"/>
                  <a:pt x="7967" y="12428"/>
                </a:cubicBezTo>
                <a:cubicBezTo>
                  <a:pt x="7909" y="12474"/>
                  <a:pt x="7849" y="12513"/>
                  <a:pt x="7792" y="12575"/>
                </a:cubicBezTo>
                <a:cubicBezTo>
                  <a:pt x="7718" y="12652"/>
                  <a:pt x="7644" y="12730"/>
                  <a:pt x="7572" y="12807"/>
                </a:cubicBezTo>
                <a:cubicBezTo>
                  <a:pt x="7526" y="12853"/>
                  <a:pt x="7481" y="12923"/>
                  <a:pt x="7433" y="12977"/>
                </a:cubicBezTo>
                <a:cubicBezTo>
                  <a:pt x="7377" y="13047"/>
                  <a:pt x="7321" y="13116"/>
                  <a:pt x="7267" y="13194"/>
                </a:cubicBezTo>
                <a:cubicBezTo>
                  <a:pt x="7030" y="13542"/>
                  <a:pt x="6792" y="13897"/>
                  <a:pt x="6559" y="14276"/>
                </a:cubicBezTo>
                <a:cubicBezTo>
                  <a:pt x="6332" y="14647"/>
                  <a:pt x="6106" y="15019"/>
                  <a:pt x="5879" y="15382"/>
                </a:cubicBezTo>
                <a:cubicBezTo>
                  <a:pt x="5773" y="15552"/>
                  <a:pt x="5666" y="15699"/>
                  <a:pt x="5560" y="15854"/>
                </a:cubicBezTo>
                <a:cubicBezTo>
                  <a:pt x="5510" y="15924"/>
                  <a:pt x="5458" y="15985"/>
                  <a:pt x="5408" y="16047"/>
                </a:cubicBezTo>
                <a:cubicBezTo>
                  <a:pt x="5353" y="16117"/>
                  <a:pt x="5299" y="16202"/>
                  <a:pt x="5243" y="16256"/>
                </a:cubicBezTo>
                <a:cubicBezTo>
                  <a:pt x="5087" y="16418"/>
                  <a:pt x="4934" y="16589"/>
                  <a:pt x="4776" y="16712"/>
                </a:cubicBezTo>
                <a:cubicBezTo>
                  <a:pt x="4443" y="16968"/>
                  <a:pt x="4102" y="17045"/>
                  <a:pt x="3765" y="16913"/>
                </a:cubicBezTo>
                <a:cubicBezTo>
                  <a:pt x="3428" y="16759"/>
                  <a:pt x="3097" y="16403"/>
                  <a:pt x="2792" y="15815"/>
                </a:cubicBezTo>
                <a:cubicBezTo>
                  <a:pt x="2654" y="15545"/>
                  <a:pt x="2523" y="15227"/>
                  <a:pt x="2399" y="14872"/>
                </a:cubicBezTo>
                <a:cubicBezTo>
                  <a:pt x="2262" y="14477"/>
                  <a:pt x="2144" y="13998"/>
                  <a:pt x="2032" y="13495"/>
                </a:cubicBezTo>
                <a:cubicBezTo>
                  <a:pt x="1821" y="12521"/>
                  <a:pt x="1663" y="11399"/>
                  <a:pt x="1566" y="10185"/>
                </a:cubicBezTo>
                <a:cubicBezTo>
                  <a:pt x="1528" y="9706"/>
                  <a:pt x="1502" y="9211"/>
                  <a:pt x="1476" y="8724"/>
                </a:cubicBezTo>
                <a:cubicBezTo>
                  <a:pt x="1430" y="7834"/>
                  <a:pt x="1408" y="6922"/>
                  <a:pt x="1378" y="6017"/>
                </a:cubicBezTo>
                <a:cubicBezTo>
                  <a:pt x="1362" y="5553"/>
                  <a:pt x="1344" y="5089"/>
                  <a:pt x="1324" y="4625"/>
                </a:cubicBezTo>
                <a:cubicBezTo>
                  <a:pt x="1304" y="4176"/>
                  <a:pt x="1278" y="3735"/>
                  <a:pt x="1252" y="3287"/>
                </a:cubicBezTo>
                <a:cubicBezTo>
                  <a:pt x="1179" y="2104"/>
                  <a:pt x="1033" y="990"/>
                  <a:pt x="840" y="31"/>
                </a:cubicBezTo>
                <a:lnTo>
                  <a:pt x="0" y="31"/>
                </a:lnTo>
                <a:cubicBezTo>
                  <a:pt x="82" y="302"/>
                  <a:pt x="162" y="580"/>
                  <a:pt x="237" y="874"/>
                </a:cubicBezTo>
                <a:cubicBezTo>
                  <a:pt x="279" y="1036"/>
                  <a:pt x="319" y="1206"/>
                  <a:pt x="359" y="1377"/>
                </a:cubicBezTo>
                <a:cubicBezTo>
                  <a:pt x="401" y="1562"/>
                  <a:pt x="439" y="1756"/>
                  <a:pt x="477" y="1949"/>
                </a:cubicBezTo>
                <a:cubicBezTo>
                  <a:pt x="544" y="2297"/>
                  <a:pt x="598" y="2691"/>
                  <a:pt x="652" y="3070"/>
                </a:cubicBezTo>
                <a:cubicBezTo>
                  <a:pt x="666" y="3171"/>
                  <a:pt x="678" y="3287"/>
                  <a:pt x="690" y="3387"/>
                </a:cubicBezTo>
                <a:cubicBezTo>
                  <a:pt x="700" y="3472"/>
                  <a:pt x="712" y="3557"/>
                  <a:pt x="720" y="3643"/>
                </a:cubicBezTo>
                <a:cubicBezTo>
                  <a:pt x="740" y="3851"/>
                  <a:pt x="762" y="4052"/>
                  <a:pt x="780" y="4261"/>
                </a:cubicBezTo>
                <a:cubicBezTo>
                  <a:pt x="814" y="4687"/>
                  <a:pt x="846" y="5112"/>
                  <a:pt x="868" y="5553"/>
                </a:cubicBezTo>
                <a:cubicBezTo>
                  <a:pt x="889" y="6009"/>
                  <a:pt x="909" y="6465"/>
                  <a:pt x="927" y="6922"/>
                </a:cubicBezTo>
                <a:cubicBezTo>
                  <a:pt x="959" y="7826"/>
                  <a:pt x="983" y="8731"/>
                  <a:pt x="1029" y="9628"/>
                </a:cubicBezTo>
                <a:cubicBezTo>
                  <a:pt x="1051" y="10061"/>
                  <a:pt x="1071" y="10502"/>
                  <a:pt x="1103" y="10928"/>
                </a:cubicBezTo>
                <a:cubicBezTo>
                  <a:pt x="1119" y="11152"/>
                  <a:pt x="1137" y="11376"/>
                  <a:pt x="1155" y="11593"/>
                </a:cubicBezTo>
                <a:cubicBezTo>
                  <a:pt x="1203" y="12219"/>
                  <a:pt x="1274" y="12822"/>
                  <a:pt x="1358" y="13387"/>
                </a:cubicBezTo>
                <a:cubicBezTo>
                  <a:pt x="1434" y="13905"/>
                  <a:pt x="1530" y="14385"/>
                  <a:pt x="1633" y="14825"/>
                </a:cubicBezTo>
                <a:cubicBezTo>
                  <a:pt x="1747" y="15320"/>
                  <a:pt x="1873" y="15769"/>
                  <a:pt x="2008" y="16163"/>
                </a:cubicBezTo>
                <a:cubicBezTo>
                  <a:pt x="2277" y="16937"/>
                  <a:pt x="2593" y="17455"/>
                  <a:pt x="2916" y="17772"/>
                </a:cubicBezTo>
                <a:cubicBezTo>
                  <a:pt x="3249" y="18089"/>
                  <a:pt x="3600" y="18197"/>
                  <a:pt x="3941" y="18112"/>
                </a:cubicBezTo>
                <a:cubicBezTo>
                  <a:pt x="4100" y="18073"/>
                  <a:pt x="4260" y="17988"/>
                  <a:pt x="4417" y="17880"/>
                </a:cubicBezTo>
                <a:cubicBezTo>
                  <a:pt x="4527" y="17803"/>
                  <a:pt x="4639" y="17710"/>
                  <a:pt x="4746" y="17586"/>
                </a:cubicBezTo>
                <a:cubicBezTo>
                  <a:pt x="4866" y="17455"/>
                  <a:pt x="4986" y="17323"/>
                  <a:pt x="5103" y="17169"/>
                </a:cubicBezTo>
                <a:cubicBezTo>
                  <a:pt x="5221" y="17006"/>
                  <a:pt x="5339" y="16852"/>
                  <a:pt x="5456" y="16674"/>
                </a:cubicBezTo>
                <a:cubicBezTo>
                  <a:pt x="5690" y="16318"/>
                  <a:pt x="5919" y="15939"/>
                  <a:pt x="6150" y="15552"/>
                </a:cubicBezTo>
                <a:cubicBezTo>
                  <a:pt x="6366" y="15197"/>
                  <a:pt x="6583" y="14856"/>
                  <a:pt x="6802" y="14524"/>
                </a:cubicBezTo>
                <a:cubicBezTo>
                  <a:pt x="6858" y="14439"/>
                  <a:pt x="6916" y="14369"/>
                  <a:pt x="6972" y="14292"/>
                </a:cubicBezTo>
                <a:cubicBezTo>
                  <a:pt x="7018" y="14230"/>
                  <a:pt x="7064" y="14168"/>
                  <a:pt x="7110" y="14114"/>
                </a:cubicBezTo>
                <a:cubicBezTo>
                  <a:pt x="7175" y="14037"/>
                  <a:pt x="7241" y="13959"/>
                  <a:pt x="7307" y="13882"/>
                </a:cubicBezTo>
                <a:cubicBezTo>
                  <a:pt x="7367" y="13812"/>
                  <a:pt x="7429" y="13774"/>
                  <a:pt x="7488" y="13719"/>
                </a:cubicBezTo>
                <a:cubicBezTo>
                  <a:pt x="7530" y="13681"/>
                  <a:pt x="7572" y="13650"/>
                  <a:pt x="7616" y="13619"/>
                </a:cubicBezTo>
                <a:cubicBezTo>
                  <a:pt x="7670" y="13588"/>
                  <a:pt x="7726" y="13534"/>
                  <a:pt x="7782" y="13518"/>
                </a:cubicBezTo>
                <a:cubicBezTo>
                  <a:pt x="7845" y="13495"/>
                  <a:pt x="7909" y="13472"/>
                  <a:pt x="7973" y="13449"/>
                </a:cubicBezTo>
                <a:cubicBezTo>
                  <a:pt x="8097" y="13402"/>
                  <a:pt x="8224" y="13426"/>
                  <a:pt x="8348" y="13472"/>
                </a:cubicBezTo>
                <a:cubicBezTo>
                  <a:pt x="8496" y="13542"/>
                  <a:pt x="8639" y="13658"/>
                  <a:pt x="8783" y="13828"/>
                </a:cubicBezTo>
                <a:cubicBezTo>
                  <a:pt x="8944" y="14021"/>
                  <a:pt x="9098" y="14299"/>
                  <a:pt x="9243" y="14617"/>
                </a:cubicBezTo>
                <a:cubicBezTo>
                  <a:pt x="9361" y="14872"/>
                  <a:pt x="9469" y="15166"/>
                  <a:pt x="9578" y="15460"/>
                </a:cubicBezTo>
                <a:cubicBezTo>
                  <a:pt x="9666" y="15699"/>
                  <a:pt x="9748" y="15962"/>
                  <a:pt x="9828" y="16233"/>
                </a:cubicBezTo>
                <a:cubicBezTo>
                  <a:pt x="9916" y="16527"/>
                  <a:pt x="10003" y="16813"/>
                  <a:pt x="10089" y="17115"/>
                </a:cubicBezTo>
                <a:cubicBezTo>
                  <a:pt x="10267" y="17741"/>
                  <a:pt x="10442" y="18375"/>
                  <a:pt x="10629" y="18955"/>
                </a:cubicBezTo>
                <a:cubicBezTo>
                  <a:pt x="10671" y="19087"/>
                  <a:pt x="10713" y="19226"/>
                  <a:pt x="10757" y="19342"/>
                </a:cubicBezTo>
                <a:cubicBezTo>
                  <a:pt x="10811" y="19496"/>
                  <a:pt x="10867" y="19643"/>
                  <a:pt x="10921" y="19798"/>
                </a:cubicBezTo>
                <a:cubicBezTo>
                  <a:pt x="10973" y="19937"/>
                  <a:pt x="11028" y="20053"/>
                  <a:pt x="11082" y="20185"/>
                </a:cubicBezTo>
                <a:cubicBezTo>
                  <a:pt x="11186" y="20432"/>
                  <a:pt x="11296" y="20641"/>
                  <a:pt x="11407" y="20827"/>
                </a:cubicBezTo>
                <a:cubicBezTo>
                  <a:pt x="11659" y="21252"/>
                  <a:pt x="11932" y="21492"/>
                  <a:pt x="12203" y="21546"/>
                </a:cubicBezTo>
                <a:cubicBezTo>
                  <a:pt x="12486" y="21600"/>
                  <a:pt x="12771" y="21422"/>
                  <a:pt x="13039" y="21082"/>
                </a:cubicBezTo>
                <a:cubicBezTo>
                  <a:pt x="13326" y="20711"/>
                  <a:pt x="13597" y="20177"/>
                  <a:pt x="13848" y="19520"/>
                </a:cubicBezTo>
                <a:cubicBezTo>
                  <a:pt x="14000" y="19118"/>
                  <a:pt x="14141" y="18661"/>
                  <a:pt x="14283" y="18213"/>
                </a:cubicBezTo>
                <a:cubicBezTo>
                  <a:pt x="14329" y="18066"/>
                  <a:pt x="14373" y="17903"/>
                  <a:pt x="14417" y="17741"/>
                </a:cubicBezTo>
                <a:cubicBezTo>
                  <a:pt x="14464" y="17571"/>
                  <a:pt x="14512" y="17401"/>
                  <a:pt x="14558" y="17231"/>
                </a:cubicBezTo>
                <a:cubicBezTo>
                  <a:pt x="14642" y="16913"/>
                  <a:pt x="14724" y="16604"/>
                  <a:pt x="14807" y="16287"/>
                </a:cubicBezTo>
                <a:cubicBezTo>
                  <a:pt x="14941" y="15769"/>
                  <a:pt x="15077" y="15258"/>
                  <a:pt x="15214" y="14756"/>
                </a:cubicBezTo>
                <a:cubicBezTo>
                  <a:pt x="15272" y="14555"/>
                  <a:pt x="15330" y="14361"/>
                  <a:pt x="15388" y="14168"/>
                </a:cubicBezTo>
                <a:cubicBezTo>
                  <a:pt x="15482" y="13882"/>
                  <a:pt x="15575" y="13596"/>
                  <a:pt x="15673" y="13333"/>
                </a:cubicBezTo>
                <a:cubicBezTo>
                  <a:pt x="15769" y="13093"/>
                  <a:pt x="15866" y="12869"/>
                  <a:pt x="15968" y="12668"/>
                </a:cubicBezTo>
                <a:cubicBezTo>
                  <a:pt x="16036" y="12536"/>
                  <a:pt x="16104" y="12405"/>
                  <a:pt x="16172" y="12266"/>
                </a:cubicBezTo>
                <a:cubicBezTo>
                  <a:pt x="16263" y="12111"/>
                  <a:pt x="16355" y="11948"/>
                  <a:pt x="16449" y="11817"/>
                </a:cubicBezTo>
                <a:cubicBezTo>
                  <a:pt x="16507" y="11732"/>
                  <a:pt x="16564" y="11655"/>
                  <a:pt x="16622" y="11569"/>
                </a:cubicBezTo>
                <a:cubicBezTo>
                  <a:pt x="16688" y="11477"/>
                  <a:pt x="16756" y="11399"/>
                  <a:pt x="16824" y="11314"/>
                </a:cubicBezTo>
                <a:cubicBezTo>
                  <a:pt x="17041" y="11036"/>
                  <a:pt x="17262" y="10819"/>
                  <a:pt x="17484" y="10595"/>
                </a:cubicBezTo>
                <a:cubicBezTo>
                  <a:pt x="17727" y="10355"/>
                  <a:pt x="17970" y="10100"/>
                  <a:pt x="18212" y="9837"/>
                </a:cubicBezTo>
                <a:cubicBezTo>
                  <a:pt x="18260" y="9783"/>
                  <a:pt x="18307" y="9721"/>
                  <a:pt x="18355" y="9659"/>
                </a:cubicBezTo>
                <a:cubicBezTo>
                  <a:pt x="18409" y="9590"/>
                  <a:pt x="18465" y="9528"/>
                  <a:pt x="18519" y="9458"/>
                </a:cubicBezTo>
                <a:cubicBezTo>
                  <a:pt x="18629" y="9304"/>
                  <a:pt x="18740" y="9164"/>
                  <a:pt x="18850" y="8994"/>
                </a:cubicBezTo>
                <a:cubicBezTo>
                  <a:pt x="18970" y="8809"/>
                  <a:pt x="19091" y="8623"/>
                  <a:pt x="19209" y="8414"/>
                </a:cubicBezTo>
                <a:cubicBezTo>
                  <a:pt x="19277" y="8290"/>
                  <a:pt x="19344" y="8174"/>
                  <a:pt x="19412" y="8051"/>
                </a:cubicBezTo>
                <a:cubicBezTo>
                  <a:pt x="19458" y="7966"/>
                  <a:pt x="19504" y="7873"/>
                  <a:pt x="19550" y="7780"/>
                </a:cubicBezTo>
                <a:cubicBezTo>
                  <a:pt x="19598" y="7687"/>
                  <a:pt x="19648" y="7594"/>
                  <a:pt x="19693" y="7494"/>
                </a:cubicBezTo>
                <a:cubicBezTo>
                  <a:pt x="19757" y="7347"/>
                  <a:pt x="19821" y="7208"/>
                  <a:pt x="19885" y="7061"/>
                </a:cubicBezTo>
                <a:cubicBezTo>
                  <a:pt x="19981" y="6844"/>
                  <a:pt x="20072" y="6597"/>
                  <a:pt x="20166" y="6357"/>
                </a:cubicBezTo>
                <a:cubicBezTo>
                  <a:pt x="20226" y="6202"/>
                  <a:pt x="20284" y="6032"/>
                  <a:pt x="20342" y="5862"/>
                </a:cubicBezTo>
                <a:cubicBezTo>
                  <a:pt x="20395" y="5707"/>
                  <a:pt x="20447" y="5553"/>
                  <a:pt x="20497" y="5390"/>
                </a:cubicBezTo>
                <a:cubicBezTo>
                  <a:pt x="20545" y="5236"/>
                  <a:pt x="20591" y="5081"/>
                  <a:pt x="20639" y="4926"/>
                </a:cubicBezTo>
                <a:cubicBezTo>
                  <a:pt x="20707" y="4702"/>
                  <a:pt x="20768" y="4447"/>
                  <a:pt x="20832" y="4207"/>
                </a:cubicBezTo>
                <a:cubicBezTo>
                  <a:pt x="20884" y="4014"/>
                  <a:pt x="20932" y="3805"/>
                  <a:pt x="20980" y="3596"/>
                </a:cubicBezTo>
                <a:cubicBezTo>
                  <a:pt x="21032" y="3372"/>
                  <a:pt x="21083" y="3148"/>
                  <a:pt x="21129" y="2908"/>
                </a:cubicBezTo>
                <a:cubicBezTo>
                  <a:pt x="21167" y="2722"/>
                  <a:pt x="21207" y="2544"/>
                  <a:pt x="21241" y="2351"/>
                </a:cubicBezTo>
                <a:cubicBezTo>
                  <a:pt x="21281" y="2119"/>
                  <a:pt x="21321" y="1895"/>
                  <a:pt x="21359" y="1663"/>
                </a:cubicBezTo>
                <a:cubicBezTo>
                  <a:pt x="21415" y="1330"/>
                  <a:pt x="21468" y="990"/>
                  <a:pt x="21516" y="634"/>
                </a:cubicBezTo>
                <a:cubicBezTo>
                  <a:pt x="21544" y="425"/>
                  <a:pt x="21572" y="217"/>
                  <a:pt x="21600" y="8"/>
                </a:cubicBezTo>
                <a:cubicBezTo>
                  <a:pt x="21600" y="8"/>
                  <a:pt x="21600" y="8"/>
                  <a:pt x="21600" y="0"/>
                </a:cubicBezTo>
                <a:lnTo>
                  <a:pt x="21321" y="62"/>
                </a:lnTo>
                <a:cubicBezTo>
                  <a:pt x="21321" y="62"/>
                  <a:pt x="21321" y="62"/>
                  <a:pt x="21321" y="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33F9EDC6-2992-C54E-AAB5-CA0AECCB4C97}"/>
              </a:ext>
            </a:extLst>
          </p:cNvPr>
          <p:cNvGrpSpPr/>
          <p:nvPr/>
        </p:nvGrpSpPr>
        <p:grpSpPr>
          <a:xfrm rot="16200000">
            <a:off x="3949123" y="1137271"/>
            <a:ext cx="379730" cy="643891"/>
            <a:chOff x="9169400" y="3048000"/>
            <a:chExt cx="379730" cy="643891"/>
          </a:xfrm>
        </p:grpSpPr>
        <p:sp>
          <p:nvSpPr>
            <p:cNvPr id="9" name="Shape">
              <a:extLst>
                <a:ext uri="{FF2B5EF4-FFF2-40B4-BE49-F238E27FC236}">
                  <a16:creationId xmlns:a16="http://schemas.microsoft.com/office/drawing/2014/main" id="{9B564B1D-9884-2C43-8A8E-9D59FDD1B5FB}"/>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E754F730-DCBC-3F4D-898E-D41A766ABCDF}"/>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4CDFDC4A-D3D1-C240-A285-8355D63DA057}"/>
              </a:ext>
            </a:extLst>
          </p:cNvPr>
          <p:cNvGrpSpPr/>
          <p:nvPr/>
        </p:nvGrpSpPr>
        <p:grpSpPr>
          <a:xfrm>
            <a:off x="2569704" y="485613"/>
            <a:ext cx="1005524" cy="1004570"/>
            <a:chOff x="5359399" y="2438400"/>
            <a:chExt cx="1005524" cy="1004570"/>
          </a:xfrm>
        </p:grpSpPr>
        <p:sp>
          <p:nvSpPr>
            <p:cNvPr id="12" name="Shape">
              <a:extLst>
                <a:ext uri="{FF2B5EF4-FFF2-40B4-BE49-F238E27FC236}">
                  <a16:creationId xmlns:a16="http://schemas.microsoft.com/office/drawing/2014/main" id="{86BC35B4-CECA-F049-B703-DC760A1719A8}"/>
                </a:ext>
              </a:extLst>
            </p:cNvPr>
            <p:cNvSpPr/>
            <p:nvPr/>
          </p:nvSpPr>
          <p:spPr>
            <a:xfrm>
              <a:off x="5486400" y="2565400"/>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C776B510-422F-DB48-9886-F584F947FABB}"/>
                </a:ext>
              </a:extLst>
            </p:cNvPr>
            <p:cNvSpPr/>
            <p:nvPr/>
          </p:nvSpPr>
          <p:spPr>
            <a:xfrm>
              <a:off x="5359399" y="2438400"/>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CD59F99F-DDDB-4AF2-9457-8746EBAB78E2}"/>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37EAB454-D221-40FD-B1E0-B31D843D67D5}"/>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C4EE73CA-D215-4B03-BE06-FDBA0F808E5F}"/>
              </a:ext>
            </a:extLst>
          </p:cNvPr>
          <p:cNvSpPr>
            <a:spLocks noGrp="1"/>
          </p:cNvSpPr>
          <p:nvPr>
            <p:ph type="sldNum" sz="quarter" idx="12"/>
          </p:nvPr>
        </p:nvSpPr>
        <p:spPr/>
        <p:txBody>
          <a:bodyPr/>
          <a:lstStyle/>
          <a:p>
            <a:fld id="{29E298FE-CD24-8C46-983A-691BFAE2F12E}" type="slidenum">
              <a:rPr lang="fr-FR" smtClean="0"/>
              <a:t>19</a:t>
            </a:fld>
            <a:endParaRPr lang="fr-FR"/>
          </a:p>
        </p:txBody>
      </p:sp>
    </p:spTree>
    <p:extLst>
      <p:ext uri="{BB962C8B-B14F-4D97-AF65-F5344CB8AC3E}">
        <p14:creationId xmlns:p14="http://schemas.microsoft.com/office/powerpoint/2010/main" val="267225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67CED226-3377-4949-9005-B9FE54AAD5C0}"/>
              </a:ext>
            </a:extLst>
          </p:cNvPr>
          <p:cNvPicPr>
            <a:picLocks noGrp="1" noChangeAspect="1"/>
          </p:cNvPicPr>
          <p:nvPr>
            <p:ph type="pic" sz="quarter" idx="13"/>
          </p:nvPr>
        </p:nvPicPr>
        <p:blipFill>
          <a:blip r:embed="rId3"/>
          <a:srcRect l="50" r="50"/>
          <a:stretch>
            <a:fillRect/>
          </a:stretch>
        </p:blipFill>
        <p:spPr/>
      </p:pic>
      <p:sp>
        <p:nvSpPr>
          <p:cNvPr id="3" name="Title 2">
            <a:extLst>
              <a:ext uri="{FF2B5EF4-FFF2-40B4-BE49-F238E27FC236}">
                <a16:creationId xmlns:a16="http://schemas.microsoft.com/office/drawing/2014/main" id="{A4F1A00A-A3E6-0646-A4EC-10A9B15C11B0}"/>
              </a:ext>
            </a:extLst>
          </p:cNvPr>
          <p:cNvSpPr>
            <a:spLocks noGrp="1"/>
          </p:cNvSpPr>
          <p:nvPr>
            <p:ph type="title"/>
          </p:nvPr>
        </p:nvSpPr>
        <p:spPr>
          <a:xfrm>
            <a:off x="5222240" y="463125"/>
            <a:ext cx="6583680" cy="959276"/>
          </a:xfrm>
        </p:spPr>
        <p:txBody>
          <a:bodyPr>
            <a:normAutofit/>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4843892A-8EFF-4347-BEE4-70E30CC39F69}"/>
              </a:ext>
            </a:extLst>
          </p:cNvPr>
          <p:cNvSpPr>
            <a:spLocks noGrp="1"/>
          </p:cNvSpPr>
          <p:nvPr>
            <p:ph type="body" idx="1"/>
          </p:nvPr>
        </p:nvSpPr>
        <p:spPr>
          <a:xfrm>
            <a:off x="6096000" y="1729725"/>
            <a:ext cx="5251450" cy="1775475"/>
          </a:xfrm>
        </p:spPr>
        <p:txBody>
          <a:bodyPr/>
          <a:lstStyle/>
          <a:p>
            <a:r>
              <a:rPr lang="en-US" noProof="1"/>
              <a:t>Lorem ipsum dolor sit amet, consectetur adipiscing elit. Lorem ipsum dolor sit amet, consectetur adipiscing elit. Donec sollicitudin dolor a ex rhoncus. </a:t>
            </a:r>
          </a:p>
          <a:p>
            <a:endParaRPr lang="fr-FR" dirty="0"/>
          </a:p>
        </p:txBody>
      </p:sp>
      <p:sp>
        <p:nvSpPr>
          <p:cNvPr id="5" name="Shape">
            <a:extLst>
              <a:ext uri="{FF2B5EF4-FFF2-40B4-BE49-F238E27FC236}">
                <a16:creationId xmlns:a16="http://schemas.microsoft.com/office/drawing/2014/main" id="{20C5BCFD-BDA3-444E-AD2A-1C85684756C0}"/>
              </a:ext>
            </a:extLst>
          </p:cNvPr>
          <p:cNvSpPr/>
          <p:nvPr/>
        </p:nvSpPr>
        <p:spPr>
          <a:xfrm>
            <a:off x="2" y="1809609"/>
            <a:ext cx="12191046" cy="2933556"/>
          </a:xfrm>
          <a:custGeom>
            <a:avLst/>
            <a:gdLst/>
            <a:ahLst/>
            <a:cxnLst>
              <a:cxn ang="0">
                <a:pos x="wd2" y="hd2"/>
              </a:cxn>
              <a:cxn ang="5400000">
                <a:pos x="wd2" y="hd2"/>
              </a:cxn>
              <a:cxn ang="10800000">
                <a:pos x="wd2" y="hd2"/>
              </a:cxn>
              <a:cxn ang="16200000">
                <a:pos x="wd2" y="hd2"/>
              </a:cxn>
            </a:cxnLst>
            <a:rect l="0" t="0" r="r" b="b"/>
            <a:pathLst>
              <a:path w="21600" h="21536" extrusionOk="0">
                <a:moveTo>
                  <a:pt x="18395" y="17041"/>
                </a:moveTo>
                <a:cubicBezTo>
                  <a:pt x="18491" y="16803"/>
                  <a:pt x="18589" y="16558"/>
                  <a:pt x="18685" y="16321"/>
                </a:cubicBezTo>
                <a:cubicBezTo>
                  <a:pt x="18734" y="16195"/>
                  <a:pt x="18787" y="16083"/>
                  <a:pt x="18834" y="15950"/>
                </a:cubicBezTo>
                <a:cubicBezTo>
                  <a:pt x="18981" y="15530"/>
                  <a:pt x="19128" y="15118"/>
                  <a:pt x="19273" y="14698"/>
                </a:cubicBezTo>
                <a:cubicBezTo>
                  <a:pt x="19534" y="13950"/>
                  <a:pt x="19784" y="13125"/>
                  <a:pt x="20037" y="12321"/>
                </a:cubicBezTo>
                <a:cubicBezTo>
                  <a:pt x="20154" y="11950"/>
                  <a:pt x="20265" y="11538"/>
                  <a:pt x="20378" y="11153"/>
                </a:cubicBezTo>
                <a:cubicBezTo>
                  <a:pt x="20486" y="10783"/>
                  <a:pt x="20596" y="10426"/>
                  <a:pt x="20700" y="10041"/>
                </a:cubicBezTo>
                <a:cubicBezTo>
                  <a:pt x="20854" y="9468"/>
                  <a:pt x="21008" y="8902"/>
                  <a:pt x="21163" y="8328"/>
                </a:cubicBezTo>
                <a:cubicBezTo>
                  <a:pt x="21310" y="7783"/>
                  <a:pt x="21455" y="7223"/>
                  <a:pt x="21600" y="6664"/>
                </a:cubicBezTo>
                <a:lnTo>
                  <a:pt x="21600" y="6482"/>
                </a:lnTo>
                <a:cubicBezTo>
                  <a:pt x="21595" y="6503"/>
                  <a:pt x="21590" y="6517"/>
                  <a:pt x="21586" y="6538"/>
                </a:cubicBezTo>
                <a:cubicBezTo>
                  <a:pt x="21586" y="6538"/>
                  <a:pt x="21586" y="6538"/>
                  <a:pt x="21586" y="6538"/>
                </a:cubicBezTo>
                <a:cubicBezTo>
                  <a:pt x="21298" y="7657"/>
                  <a:pt x="21001" y="8741"/>
                  <a:pt x="20706" y="9839"/>
                </a:cubicBezTo>
                <a:cubicBezTo>
                  <a:pt x="20621" y="10153"/>
                  <a:pt x="20530" y="10447"/>
                  <a:pt x="20442" y="10748"/>
                </a:cubicBezTo>
                <a:cubicBezTo>
                  <a:pt x="20322" y="11160"/>
                  <a:pt x="20203" y="11566"/>
                  <a:pt x="20083" y="11978"/>
                </a:cubicBezTo>
                <a:cubicBezTo>
                  <a:pt x="19882" y="12615"/>
                  <a:pt x="19681" y="13258"/>
                  <a:pt x="19480" y="13894"/>
                </a:cubicBezTo>
                <a:cubicBezTo>
                  <a:pt x="19396" y="14160"/>
                  <a:pt x="19305" y="14398"/>
                  <a:pt x="19219" y="14642"/>
                </a:cubicBezTo>
                <a:cubicBezTo>
                  <a:pt x="19111" y="14950"/>
                  <a:pt x="19003" y="15258"/>
                  <a:pt x="18895" y="15565"/>
                </a:cubicBezTo>
                <a:cubicBezTo>
                  <a:pt x="18746" y="15936"/>
                  <a:pt x="18596" y="16307"/>
                  <a:pt x="18448" y="16677"/>
                </a:cubicBezTo>
                <a:cubicBezTo>
                  <a:pt x="18194" y="17307"/>
                  <a:pt x="17933" y="17866"/>
                  <a:pt x="17663" y="18376"/>
                </a:cubicBezTo>
                <a:cubicBezTo>
                  <a:pt x="17663" y="18376"/>
                  <a:pt x="17664" y="18376"/>
                  <a:pt x="17664" y="18369"/>
                </a:cubicBezTo>
                <a:cubicBezTo>
                  <a:pt x="17172" y="19264"/>
                  <a:pt x="16664" y="19943"/>
                  <a:pt x="16134" y="20334"/>
                </a:cubicBezTo>
                <a:cubicBezTo>
                  <a:pt x="15597" y="20733"/>
                  <a:pt x="15049" y="20845"/>
                  <a:pt x="14505" y="20628"/>
                </a:cubicBezTo>
                <a:cubicBezTo>
                  <a:pt x="14507" y="20628"/>
                  <a:pt x="14507" y="20628"/>
                  <a:pt x="14509" y="20628"/>
                </a:cubicBezTo>
                <a:cubicBezTo>
                  <a:pt x="14505" y="20628"/>
                  <a:pt x="14502" y="20628"/>
                  <a:pt x="14500" y="20621"/>
                </a:cubicBezTo>
                <a:cubicBezTo>
                  <a:pt x="14500" y="20621"/>
                  <a:pt x="14498" y="20621"/>
                  <a:pt x="14498" y="20621"/>
                </a:cubicBezTo>
                <a:cubicBezTo>
                  <a:pt x="14498" y="20621"/>
                  <a:pt x="14500" y="20621"/>
                  <a:pt x="14500" y="20621"/>
                </a:cubicBezTo>
                <a:cubicBezTo>
                  <a:pt x="13994" y="20390"/>
                  <a:pt x="13496" y="19894"/>
                  <a:pt x="13020" y="19132"/>
                </a:cubicBezTo>
                <a:cubicBezTo>
                  <a:pt x="12548" y="18369"/>
                  <a:pt x="12107" y="17307"/>
                  <a:pt x="11687" y="16132"/>
                </a:cubicBezTo>
                <a:cubicBezTo>
                  <a:pt x="11503" y="15614"/>
                  <a:pt x="11329" y="15027"/>
                  <a:pt x="11154" y="14475"/>
                </a:cubicBezTo>
                <a:cubicBezTo>
                  <a:pt x="11015" y="14034"/>
                  <a:pt x="10885" y="13545"/>
                  <a:pt x="10754" y="13076"/>
                </a:cubicBezTo>
                <a:cubicBezTo>
                  <a:pt x="10502" y="12181"/>
                  <a:pt x="10259" y="11258"/>
                  <a:pt x="10013" y="10335"/>
                </a:cubicBezTo>
                <a:cubicBezTo>
                  <a:pt x="9883" y="9853"/>
                  <a:pt x="9755" y="9356"/>
                  <a:pt x="9623" y="8881"/>
                </a:cubicBezTo>
                <a:cubicBezTo>
                  <a:pt x="9481" y="8370"/>
                  <a:pt x="9341" y="7832"/>
                  <a:pt x="9194" y="7349"/>
                </a:cubicBezTo>
                <a:cubicBezTo>
                  <a:pt x="9034" y="6825"/>
                  <a:pt x="8874" y="6300"/>
                  <a:pt x="8713" y="5769"/>
                </a:cubicBezTo>
                <a:cubicBezTo>
                  <a:pt x="8666" y="5615"/>
                  <a:pt x="8614" y="5482"/>
                  <a:pt x="8565" y="5335"/>
                </a:cubicBezTo>
                <a:cubicBezTo>
                  <a:pt x="8463" y="5042"/>
                  <a:pt x="8364" y="4748"/>
                  <a:pt x="8263" y="4454"/>
                </a:cubicBezTo>
                <a:cubicBezTo>
                  <a:pt x="8118" y="4035"/>
                  <a:pt x="7961" y="3678"/>
                  <a:pt x="7810" y="3300"/>
                </a:cubicBezTo>
                <a:cubicBezTo>
                  <a:pt x="7485" y="2482"/>
                  <a:pt x="7134" y="1832"/>
                  <a:pt x="6776" y="1301"/>
                </a:cubicBezTo>
                <a:cubicBezTo>
                  <a:pt x="6312" y="608"/>
                  <a:pt x="5824" y="182"/>
                  <a:pt x="5331" y="42"/>
                </a:cubicBezTo>
                <a:cubicBezTo>
                  <a:pt x="5237" y="14"/>
                  <a:pt x="5141" y="0"/>
                  <a:pt x="5046" y="0"/>
                </a:cubicBezTo>
                <a:cubicBezTo>
                  <a:pt x="4643" y="0"/>
                  <a:pt x="4238" y="231"/>
                  <a:pt x="3846" y="601"/>
                </a:cubicBezTo>
                <a:cubicBezTo>
                  <a:pt x="3370" y="1049"/>
                  <a:pt x="2908" y="1832"/>
                  <a:pt x="2481" y="2790"/>
                </a:cubicBezTo>
                <a:cubicBezTo>
                  <a:pt x="2261" y="3280"/>
                  <a:pt x="2054" y="3874"/>
                  <a:pt x="1853" y="4482"/>
                </a:cubicBezTo>
                <a:cubicBezTo>
                  <a:pt x="1639" y="5133"/>
                  <a:pt x="1434" y="5846"/>
                  <a:pt x="1240" y="6601"/>
                </a:cubicBezTo>
                <a:cubicBezTo>
                  <a:pt x="864" y="8055"/>
                  <a:pt x="511" y="9636"/>
                  <a:pt x="219" y="11391"/>
                </a:cubicBezTo>
                <a:cubicBezTo>
                  <a:pt x="164" y="11720"/>
                  <a:pt x="110" y="12041"/>
                  <a:pt x="56" y="12370"/>
                </a:cubicBezTo>
                <a:cubicBezTo>
                  <a:pt x="37" y="12482"/>
                  <a:pt x="19" y="12601"/>
                  <a:pt x="0" y="12719"/>
                </a:cubicBezTo>
                <a:lnTo>
                  <a:pt x="0" y="15237"/>
                </a:lnTo>
                <a:cubicBezTo>
                  <a:pt x="111" y="14531"/>
                  <a:pt x="228" y="13831"/>
                  <a:pt x="336" y="13118"/>
                </a:cubicBezTo>
                <a:cubicBezTo>
                  <a:pt x="464" y="12265"/>
                  <a:pt x="594" y="11419"/>
                  <a:pt x="726" y="10573"/>
                </a:cubicBezTo>
                <a:cubicBezTo>
                  <a:pt x="837" y="9887"/>
                  <a:pt x="950" y="9202"/>
                  <a:pt x="1073" y="8545"/>
                </a:cubicBezTo>
                <a:cubicBezTo>
                  <a:pt x="1117" y="8328"/>
                  <a:pt x="1163" y="8111"/>
                  <a:pt x="1208" y="7902"/>
                </a:cubicBezTo>
                <a:cubicBezTo>
                  <a:pt x="1247" y="7741"/>
                  <a:pt x="1284" y="7580"/>
                  <a:pt x="1323" y="7426"/>
                </a:cubicBezTo>
                <a:cubicBezTo>
                  <a:pt x="1394" y="7160"/>
                  <a:pt x="1465" y="6902"/>
                  <a:pt x="1537" y="6650"/>
                </a:cubicBezTo>
                <a:cubicBezTo>
                  <a:pt x="1634" y="6335"/>
                  <a:pt x="1732" y="6035"/>
                  <a:pt x="1831" y="5748"/>
                </a:cubicBezTo>
                <a:cubicBezTo>
                  <a:pt x="2025" y="5230"/>
                  <a:pt x="2229" y="4783"/>
                  <a:pt x="2439" y="4377"/>
                </a:cubicBezTo>
                <a:cubicBezTo>
                  <a:pt x="3252" y="2916"/>
                  <a:pt x="4150" y="2224"/>
                  <a:pt x="5034" y="2594"/>
                </a:cubicBezTo>
                <a:cubicBezTo>
                  <a:pt x="5532" y="2846"/>
                  <a:pt x="6021" y="3349"/>
                  <a:pt x="6494" y="4042"/>
                </a:cubicBezTo>
                <a:cubicBezTo>
                  <a:pt x="6813" y="4510"/>
                  <a:pt x="7120" y="5098"/>
                  <a:pt x="7424" y="5727"/>
                </a:cubicBezTo>
                <a:cubicBezTo>
                  <a:pt x="7520" y="5930"/>
                  <a:pt x="7618" y="6125"/>
                  <a:pt x="7714" y="6328"/>
                </a:cubicBezTo>
                <a:cubicBezTo>
                  <a:pt x="7773" y="6447"/>
                  <a:pt x="7827" y="6594"/>
                  <a:pt x="7885" y="6734"/>
                </a:cubicBezTo>
                <a:cubicBezTo>
                  <a:pt x="8035" y="7097"/>
                  <a:pt x="8187" y="7440"/>
                  <a:pt x="8332" y="7839"/>
                </a:cubicBezTo>
                <a:cubicBezTo>
                  <a:pt x="8489" y="8265"/>
                  <a:pt x="8649" y="8678"/>
                  <a:pt x="8803" y="9125"/>
                </a:cubicBezTo>
                <a:cubicBezTo>
                  <a:pt x="8970" y="9615"/>
                  <a:pt x="9135" y="10111"/>
                  <a:pt x="9302" y="10601"/>
                </a:cubicBezTo>
                <a:cubicBezTo>
                  <a:pt x="9461" y="11069"/>
                  <a:pt x="9613" y="11580"/>
                  <a:pt x="9768" y="12069"/>
                </a:cubicBezTo>
                <a:cubicBezTo>
                  <a:pt x="9910" y="12517"/>
                  <a:pt x="10048" y="12971"/>
                  <a:pt x="10188" y="13426"/>
                </a:cubicBezTo>
                <a:cubicBezTo>
                  <a:pt x="11074" y="16286"/>
                  <a:pt x="11999" y="19111"/>
                  <a:pt x="13084" y="20509"/>
                </a:cubicBezTo>
                <a:cubicBezTo>
                  <a:pt x="13569" y="21138"/>
                  <a:pt x="14075" y="21453"/>
                  <a:pt x="14581" y="21523"/>
                </a:cubicBezTo>
                <a:cubicBezTo>
                  <a:pt x="15098" y="21600"/>
                  <a:pt x="15614" y="21327"/>
                  <a:pt x="16119" y="20873"/>
                </a:cubicBezTo>
                <a:cubicBezTo>
                  <a:pt x="16922" y="20153"/>
                  <a:pt x="17690" y="18789"/>
                  <a:pt x="18395" y="1704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1" name="Group 10">
            <a:extLst>
              <a:ext uri="{FF2B5EF4-FFF2-40B4-BE49-F238E27FC236}">
                <a16:creationId xmlns:a16="http://schemas.microsoft.com/office/drawing/2014/main" id="{4D168E8B-FE26-A24F-8776-67788216BC4A}"/>
              </a:ext>
            </a:extLst>
          </p:cNvPr>
          <p:cNvGrpSpPr/>
          <p:nvPr/>
        </p:nvGrpSpPr>
        <p:grpSpPr>
          <a:xfrm>
            <a:off x="9994121" y="4584703"/>
            <a:ext cx="379730" cy="643891"/>
            <a:chOff x="9169400" y="3048000"/>
            <a:chExt cx="379730" cy="643891"/>
          </a:xfrm>
        </p:grpSpPr>
        <p:sp>
          <p:nvSpPr>
            <p:cNvPr id="12" name="Shape">
              <a:extLst>
                <a:ext uri="{FF2B5EF4-FFF2-40B4-BE49-F238E27FC236}">
                  <a16:creationId xmlns:a16="http://schemas.microsoft.com/office/drawing/2014/main" id="{640B06ED-5483-854C-B39E-CBB1F941C16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5F8C41A0-C14B-0244-B70F-4DE2215245EC}"/>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B9B0FA6A-50ED-DB42-BAEA-743633ABEA34}"/>
              </a:ext>
            </a:extLst>
          </p:cNvPr>
          <p:cNvGrpSpPr/>
          <p:nvPr/>
        </p:nvGrpSpPr>
        <p:grpSpPr>
          <a:xfrm rot="1645509">
            <a:off x="10509854" y="5228450"/>
            <a:ext cx="1005524" cy="1004570"/>
            <a:chOff x="10271368" y="3892061"/>
            <a:chExt cx="1005524" cy="1004570"/>
          </a:xfrm>
        </p:grpSpPr>
        <p:sp>
          <p:nvSpPr>
            <p:cNvPr id="15" name="Shape">
              <a:extLst>
                <a:ext uri="{FF2B5EF4-FFF2-40B4-BE49-F238E27FC236}">
                  <a16:creationId xmlns:a16="http://schemas.microsoft.com/office/drawing/2014/main" id="{0C886C58-7D4C-F54A-AA8C-2F5E3697FE76}"/>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FD3330F-1277-B546-808B-FFF6F9875CD9}"/>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7" name="Group 16">
            <a:extLst>
              <a:ext uri="{FF2B5EF4-FFF2-40B4-BE49-F238E27FC236}">
                <a16:creationId xmlns:a16="http://schemas.microsoft.com/office/drawing/2014/main" id="{C886708C-097C-D645-8EA2-1B9E32C35062}"/>
              </a:ext>
            </a:extLst>
          </p:cNvPr>
          <p:cNvGrpSpPr/>
          <p:nvPr/>
        </p:nvGrpSpPr>
        <p:grpSpPr>
          <a:xfrm>
            <a:off x="10834898" y="4156551"/>
            <a:ext cx="1025103" cy="879983"/>
            <a:chOff x="7226299" y="1828799"/>
            <a:chExt cx="1025103" cy="879983"/>
          </a:xfrm>
        </p:grpSpPr>
        <p:sp>
          <p:nvSpPr>
            <p:cNvPr id="18" name="Shape">
              <a:extLst>
                <a:ext uri="{FF2B5EF4-FFF2-40B4-BE49-F238E27FC236}">
                  <a16:creationId xmlns:a16="http://schemas.microsoft.com/office/drawing/2014/main" id="{EDCC1EF5-D0F7-9B48-B125-D6669A705743}"/>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D8A79E11-C298-704F-A3A7-42D9520B0C32}"/>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67A8903-A9CD-4EDF-A76B-D44D04690020}"/>
              </a:ext>
            </a:extLst>
          </p:cNvPr>
          <p:cNvSpPr>
            <a:spLocks noGrp="1"/>
          </p:cNvSpPr>
          <p:nvPr>
            <p:ph type="dt" sz="half" idx="10"/>
          </p:nvPr>
        </p:nvSpPr>
        <p:spPr/>
        <p:txBody>
          <a:bodyPr/>
          <a:lstStyle/>
          <a:p>
            <a:r>
              <a:rPr lang="en-US"/>
              <a:t>04 avril 2021</a:t>
            </a:r>
            <a:endParaRPr lang="fr-FR" dirty="0"/>
          </a:p>
        </p:txBody>
      </p:sp>
      <p:sp>
        <p:nvSpPr>
          <p:cNvPr id="6" name="Footer Placeholder 5">
            <a:extLst>
              <a:ext uri="{FF2B5EF4-FFF2-40B4-BE49-F238E27FC236}">
                <a16:creationId xmlns:a16="http://schemas.microsoft.com/office/drawing/2014/main" id="{952F8E07-6EF0-4F1F-83FD-628B1701452F}"/>
              </a:ext>
            </a:extLst>
          </p:cNvPr>
          <p:cNvSpPr>
            <a:spLocks noGrp="1"/>
          </p:cNvSpPr>
          <p:nvPr>
            <p:ph type="ftr" sz="quarter" idx="11"/>
          </p:nvPr>
        </p:nvSpPr>
        <p:spPr/>
        <p:txBody>
          <a:bodyPr/>
          <a:lstStyle/>
          <a:p>
            <a:r>
              <a:rPr lang="fr-FR"/>
              <a:t>Design patterns Command &amp; Memento - Aurélien BOUDIER</a:t>
            </a:r>
          </a:p>
        </p:txBody>
      </p:sp>
      <p:sp>
        <p:nvSpPr>
          <p:cNvPr id="8" name="Slide Number Placeholder 7">
            <a:extLst>
              <a:ext uri="{FF2B5EF4-FFF2-40B4-BE49-F238E27FC236}">
                <a16:creationId xmlns:a16="http://schemas.microsoft.com/office/drawing/2014/main" id="{F4F2B98D-F501-42EF-BD75-5A041B55B9E2}"/>
              </a:ext>
            </a:extLst>
          </p:cNvPr>
          <p:cNvSpPr>
            <a:spLocks noGrp="1"/>
          </p:cNvSpPr>
          <p:nvPr>
            <p:ph type="sldNum" sz="quarter" idx="12"/>
          </p:nvPr>
        </p:nvSpPr>
        <p:spPr/>
        <p:txBody>
          <a:bodyPr/>
          <a:lstStyle/>
          <a:p>
            <a:fld id="{29E298FE-CD24-8C46-983A-691BFAE2F12E}" type="slidenum">
              <a:rPr lang="fr-FR" smtClean="0"/>
              <a:t>2</a:t>
            </a:fld>
            <a:endParaRPr lang="fr-FR"/>
          </a:p>
        </p:txBody>
      </p:sp>
    </p:spTree>
    <p:extLst>
      <p:ext uri="{BB962C8B-B14F-4D97-AF65-F5344CB8AC3E}">
        <p14:creationId xmlns:p14="http://schemas.microsoft.com/office/powerpoint/2010/main" val="2298848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icture containing person, standing&#10;&#10;Description automatically generated">
            <a:extLst>
              <a:ext uri="{FF2B5EF4-FFF2-40B4-BE49-F238E27FC236}">
                <a16:creationId xmlns:a16="http://schemas.microsoft.com/office/drawing/2014/main" id="{D8C9F457-11C0-4972-8E78-ED0652CB3D53}"/>
              </a:ext>
            </a:extLst>
          </p:cNvPr>
          <p:cNvPicPr>
            <a:picLocks noGrp="1" noChangeAspect="1"/>
          </p:cNvPicPr>
          <p:nvPr>
            <p:ph type="pic" sz="quarter" idx="13"/>
          </p:nvPr>
        </p:nvPicPr>
        <p:blipFill>
          <a:blip r:embed="rId3"/>
          <a:srcRect l="53" r="53"/>
          <a:stretch>
            <a:fillRect/>
          </a:stretch>
        </p:blipFill>
        <p:spPr/>
      </p:pic>
      <p:sp>
        <p:nvSpPr>
          <p:cNvPr id="3" name="Title 2">
            <a:extLst>
              <a:ext uri="{FF2B5EF4-FFF2-40B4-BE49-F238E27FC236}">
                <a16:creationId xmlns:a16="http://schemas.microsoft.com/office/drawing/2014/main" id="{961973A0-91D5-4640-9C92-EC7D72C17361}"/>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56093225-05E0-E44E-922D-4E87ACC5E656}"/>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a:t>
            </a:r>
          </a:p>
        </p:txBody>
      </p:sp>
      <p:sp>
        <p:nvSpPr>
          <p:cNvPr id="5" name="Shape">
            <a:extLst>
              <a:ext uri="{FF2B5EF4-FFF2-40B4-BE49-F238E27FC236}">
                <a16:creationId xmlns:a16="http://schemas.microsoft.com/office/drawing/2014/main" id="{77D2E948-4610-304B-B558-6D28B75D42CE}"/>
              </a:ext>
            </a:extLst>
          </p:cNvPr>
          <p:cNvSpPr/>
          <p:nvPr/>
        </p:nvSpPr>
        <p:spPr>
          <a:xfrm>
            <a:off x="6349030" y="-2541"/>
            <a:ext cx="2960552" cy="6860539"/>
          </a:xfrm>
          <a:custGeom>
            <a:avLst/>
            <a:gdLst/>
            <a:ahLst/>
            <a:cxnLst>
              <a:cxn ang="0">
                <a:pos x="wd2" y="hd2"/>
              </a:cxn>
              <a:cxn ang="5400000">
                <a:pos x="wd2" y="hd2"/>
              </a:cxn>
              <a:cxn ang="10800000">
                <a:pos x="wd2" y="hd2"/>
              </a:cxn>
              <a:cxn ang="16200000">
                <a:pos x="wd2" y="hd2"/>
              </a:cxn>
            </a:cxnLst>
            <a:rect l="0" t="0" r="r" b="b"/>
            <a:pathLst>
              <a:path w="21539" h="21600" extrusionOk="0">
                <a:moveTo>
                  <a:pt x="2208" y="20924"/>
                </a:moveTo>
                <a:cubicBezTo>
                  <a:pt x="2527" y="20810"/>
                  <a:pt x="2847" y="20699"/>
                  <a:pt x="3159" y="20584"/>
                </a:cubicBezTo>
                <a:cubicBezTo>
                  <a:pt x="4138" y="20248"/>
                  <a:pt x="5124" y="19914"/>
                  <a:pt x="6131" y="19590"/>
                </a:cubicBezTo>
                <a:cubicBezTo>
                  <a:pt x="7151" y="19262"/>
                  <a:pt x="8179" y="18932"/>
                  <a:pt x="9200" y="18604"/>
                </a:cubicBezTo>
                <a:cubicBezTo>
                  <a:pt x="11234" y="17946"/>
                  <a:pt x="13289" y="17291"/>
                  <a:pt x="15171" y="16555"/>
                </a:cubicBezTo>
                <a:cubicBezTo>
                  <a:pt x="16219" y="16144"/>
                  <a:pt x="17247" y="15720"/>
                  <a:pt x="18177" y="15257"/>
                </a:cubicBezTo>
                <a:cubicBezTo>
                  <a:pt x="18434" y="15128"/>
                  <a:pt x="18684" y="14999"/>
                  <a:pt x="18927" y="14867"/>
                </a:cubicBezTo>
                <a:cubicBezTo>
                  <a:pt x="19135" y="14756"/>
                  <a:pt x="19330" y="14641"/>
                  <a:pt x="19524" y="14527"/>
                </a:cubicBezTo>
                <a:cubicBezTo>
                  <a:pt x="19600" y="14482"/>
                  <a:pt x="19670" y="14434"/>
                  <a:pt x="19746" y="14389"/>
                </a:cubicBezTo>
                <a:cubicBezTo>
                  <a:pt x="19857" y="14317"/>
                  <a:pt x="19982" y="14245"/>
                  <a:pt x="20086" y="14173"/>
                </a:cubicBezTo>
                <a:cubicBezTo>
                  <a:pt x="20267" y="14043"/>
                  <a:pt x="20447" y="13914"/>
                  <a:pt x="20614" y="13779"/>
                </a:cubicBezTo>
                <a:cubicBezTo>
                  <a:pt x="20940" y="13509"/>
                  <a:pt x="21218" y="13229"/>
                  <a:pt x="21392" y="12935"/>
                </a:cubicBezTo>
                <a:cubicBezTo>
                  <a:pt x="21600" y="12580"/>
                  <a:pt x="21579" y="12214"/>
                  <a:pt x="21385" y="11859"/>
                </a:cubicBezTo>
                <a:cubicBezTo>
                  <a:pt x="21295" y="11694"/>
                  <a:pt x="21156" y="11538"/>
                  <a:pt x="20996" y="11381"/>
                </a:cubicBezTo>
                <a:cubicBezTo>
                  <a:pt x="20906" y="11294"/>
                  <a:pt x="20795" y="11210"/>
                  <a:pt x="20690" y="11126"/>
                </a:cubicBezTo>
                <a:cubicBezTo>
                  <a:pt x="20635" y="11078"/>
                  <a:pt x="20565" y="11033"/>
                  <a:pt x="20503" y="10988"/>
                </a:cubicBezTo>
                <a:cubicBezTo>
                  <a:pt x="20427" y="10934"/>
                  <a:pt x="20350" y="10877"/>
                  <a:pt x="20267" y="10823"/>
                </a:cubicBezTo>
                <a:cubicBezTo>
                  <a:pt x="20156" y="10753"/>
                  <a:pt x="20045" y="10687"/>
                  <a:pt x="19934" y="10618"/>
                </a:cubicBezTo>
                <a:cubicBezTo>
                  <a:pt x="19843" y="10564"/>
                  <a:pt x="19746" y="10513"/>
                  <a:pt x="19649" y="10462"/>
                </a:cubicBezTo>
                <a:cubicBezTo>
                  <a:pt x="19448" y="10351"/>
                  <a:pt x="19232" y="10249"/>
                  <a:pt x="19017" y="10140"/>
                </a:cubicBezTo>
                <a:cubicBezTo>
                  <a:pt x="18837" y="10050"/>
                  <a:pt x="18642" y="9963"/>
                  <a:pt x="18441" y="9879"/>
                </a:cubicBezTo>
                <a:cubicBezTo>
                  <a:pt x="18212" y="9780"/>
                  <a:pt x="17983" y="9678"/>
                  <a:pt x="17747" y="9582"/>
                </a:cubicBezTo>
                <a:cubicBezTo>
                  <a:pt x="17261" y="9377"/>
                  <a:pt x="16775" y="9173"/>
                  <a:pt x="16295" y="8966"/>
                </a:cubicBezTo>
                <a:cubicBezTo>
                  <a:pt x="16066" y="8870"/>
                  <a:pt x="15844" y="8767"/>
                  <a:pt x="15622" y="8668"/>
                </a:cubicBezTo>
                <a:cubicBezTo>
                  <a:pt x="15428" y="8581"/>
                  <a:pt x="15226" y="8491"/>
                  <a:pt x="15046" y="8398"/>
                </a:cubicBezTo>
                <a:cubicBezTo>
                  <a:pt x="14636" y="8188"/>
                  <a:pt x="14226" y="7977"/>
                  <a:pt x="13865" y="7752"/>
                </a:cubicBezTo>
                <a:cubicBezTo>
                  <a:pt x="13775" y="7695"/>
                  <a:pt x="13685" y="7641"/>
                  <a:pt x="13595" y="7584"/>
                </a:cubicBezTo>
                <a:cubicBezTo>
                  <a:pt x="13491" y="7517"/>
                  <a:pt x="13400" y="7448"/>
                  <a:pt x="13303" y="7382"/>
                </a:cubicBezTo>
                <a:cubicBezTo>
                  <a:pt x="13136" y="7265"/>
                  <a:pt x="12991" y="7145"/>
                  <a:pt x="12838" y="7025"/>
                </a:cubicBezTo>
                <a:cubicBezTo>
                  <a:pt x="12775" y="6977"/>
                  <a:pt x="12727" y="6923"/>
                  <a:pt x="12671" y="6871"/>
                </a:cubicBezTo>
                <a:cubicBezTo>
                  <a:pt x="12574" y="6781"/>
                  <a:pt x="12484" y="6691"/>
                  <a:pt x="12393" y="6601"/>
                </a:cubicBezTo>
                <a:cubicBezTo>
                  <a:pt x="12053" y="6235"/>
                  <a:pt x="11838" y="5847"/>
                  <a:pt x="11734" y="5456"/>
                </a:cubicBezTo>
                <a:cubicBezTo>
                  <a:pt x="11685" y="5252"/>
                  <a:pt x="11685" y="5048"/>
                  <a:pt x="11678" y="4843"/>
                </a:cubicBezTo>
                <a:cubicBezTo>
                  <a:pt x="11678" y="4789"/>
                  <a:pt x="11692" y="4732"/>
                  <a:pt x="11699" y="4678"/>
                </a:cubicBezTo>
                <a:cubicBezTo>
                  <a:pt x="11706" y="4615"/>
                  <a:pt x="11706" y="4552"/>
                  <a:pt x="11727" y="4489"/>
                </a:cubicBezTo>
                <a:cubicBezTo>
                  <a:pt x="11762" y="4357"/>
                  <a:pt x="11789" y="4221"/>
                  <a:pt x="11845" y="4089"/>
                </a:cubicBezTo>
                <a:cubicBezTo>
                  <a:pt x="11901" y="3942"/>
                  <a:pt x="11956" y="3795"/>
                  <a:pt x="12026" y="3648"/>
                </a:cubicBezTo>
                <a:cubicBezTo>
                  <a:pt x="12282" y="3089"/>
                  <a:pt x="12650" y="2536"/>
                  <a:pt x="12748" y="1968"/>
                </a:cubicBezTo>
                <a:cubicBezTo>
                  <a:pt x="12782" y="1782"/>
                  <a:pt x="12768" y="1595"/>
                  <a:pt x="12720" y="1409"/>
                </a:cubicBezTo>
                <a:cubicBezTo>
                  <a:pt x="12671" y="1208"/>
                  <a:pt x="12539" y="1016"/>
                  <a:pt x="12324" y="832"/>
                </a:cubicBezTo>
                <a:cubicBezTo>
                  <a:pt x="11956" y="511"/>
                  <a:pt x="11283" y="267"/>
                  <a:pt x="10588" y="78"/>
                </a:cubicBezTo>
                <a:cubicBezTo>
                  <a:pt x="10484" y="51"/>
                  <a:pt x="10387" y="24"/>
                  <a:pt x="10283" y="0"/>
                </a:cubicBezTo>
                <a:lnTo>
                  <a:pt x="6179" y="0"/>
                </a:lnTo>
                <a:cubicBezTo>
                  <a:pt x="6707" y="90"/>
                  <a:pt x="7235" y="183"/>
                  <a:pt x="7735" y="294"/>
                </a:cubicBezTo>
                <a:cubicBezTo>
                  <a:pt x="7880" y="328"/>
                  <a:pt x="8026" y="358"/>
                  <a:pt x="8172" y="391"/>
                </a:cubicBezTo>
                <a:cubicBezTo>
                  <a:pt x="8332" y="427"/>
                  <a:pt x="8485" y="472"/>
                  <a:pt x="8644" y="511"/>
                </a:cubicBezTo>
                <a:cubicBezTo>
                  <a:pt x="9269" y="670"/>
                  <a:pt x="9818" y="871"/>
                  <a:pt x="10262" y="1112"/>
                </a:cubicBezTo>
                <a:cubicBezTo>
                  <a:pt x="10831" y="1418"/>
                  <a:pt x="11123" y="1797"/>
                  <a:pt x="11234" y="2181"/>
                </a:cubicBezTo>
                <a:cubicBezTo>
                  <a:pt x="11366" y="2785"/>
                  <a:pt x="11088" y="3383"/>
                  <a:pt x="10845" y="3978"/>
                </a:cubicBezTo>
                <a:cubicBezTo>
                  <a:pt x="10734" y="4255"/>
                  <a:pt x="10616" y="4528"/>
                  <a:pt x="10533" y="4804"/>
                </a:cubicBezTo>
                <a:cubicBezTo>
                  <a:pt x="10491" y="4949"/>
                  <a:pt x="10463" y="5093"/>
                  <a:pt x="10435" y="5237"/>
                </a:cubicBezTo>
                <a:cubicBezTo>
                  <a:pt x="10415" y="5372"/>
                  <a:pt x="10415" y="5504"/>
                  <a:pt x="10415" y="5640"/>
                </a:cubicBezTo>
                <a:cubicBezTo>
                  <a:pt x="10408" y="5799"/>
                  <a:pt x="10449" y="5958"/>
                  <a:pt x="10491" y="6117"/>
                </a:cubicBezTo>
                <a:cubicBezTo>
                  <a:pt x="10547" y="6319"/>
                  <a:pt x="10644" y="6517"/>
                  <a:pt x="10776" y="6712"/>
                </a:cubicBezTo>
                <a:cubicBezTo>
                  <a:pt x="10949" y="6968"/>
                  <a:pt x="11206" y="7205"/>
                  <a:pt x="11491" y="7439"/>
                </a:cubicBezTo>
                <a:cubicBezTo>
                  <a:pt x="11637" y="7563"/>
                  <a:pt x="11803" y="7683"/>
                  <a:pt x="11963" y="7803"/>
                </a:cubicBezTo>
                <a:cubicBezTo>
                  <a:pt x="12025" y="7848"/>
                  <a:pt x="12095" y="7893"/>
                  <a:pt x="12157" y="7938"/>
                </a:cubicBezTo>
                <a:cubicBezTo>
                  <a:pt x="12241" y="7992"/>
                  <a:pt x="12317" y="8052"/>
                  <a:pt x="12407" y="8103"/>
                </a:cubicBezTo>
                <a:cubicBezTo>
                  <a:pt x="12588" y="8212"/>
                  <a:pt x="12754" y="8320"/>
                  <a:pt x="12942" y="8425"/>
                </a:cubicBezTo>
                <a:cubicBezTo>
                  <a:pt x="13150" y="8539"/>
                  <a:pt x="13359" y="8653"/>
                  <a:pt x="13581" y="8764"/>
                </a:cubicBezTo>
                <a:cubicBezTo>
                  <a:pt x="14011" y="8984"/>
                  <a:pt x="14469" y="9194"/>
                  <a:pt x="14935" y="9401"/>
                </a:cubicBezTo>
                <a:cubicBezTo>
                  <a:pt x="15337" y="9585"/>
                  <a:pt x="15754" y="9762"/>
                  <a:pt x="16150" y="9945"/>
                </a:cubicBezTo>
                <a:cubicBezTo>
                  <a:pt x="16615" y="10162"/>
                  <a:pt x="17080" y="10378"/>
                  <a:pt x="17524" y="10600"/>
                </a:cubicBezTo>
                <a:cubicBezTo>
                  <a:pt x="18392" y="11039"/>
                  <a:pt x="19191" y="11517"/>
                  <a:pt x="19684" y="12054"/>
                </a:cubicBezTo>
                <a:cubicBezTo>
                  <a:pt x="19878" y="12268"/>
                  <a:pt x="20003" y="12487"/>
                  <a:pt x="20072" y="12715"/>
                </a:cubicBezTo>
                <a:cubicBezTo>
                  <a:pt x="20121" y="12938"/>
                  <a:pt x="20100" y="13157"/>
                  <a:pt x="20017" y="13376"/>
                </a:cubicBezTo>
                <a:cubicBezTo>
                  <a:pt x="19934" y="13611"/>
                  <a:pt x="19760" y="13839"/>
                  <a:pt x="19552" y="14058"/>
                </a:cubicBezTo>
                <a:cubicBezTo>
                  <a:pt x="19489" y="14116"/>
                  <a:pt x="19434" y="14170"/>
                  <a:pt x="19371" y="14227"/>
                </a:cubicBezTo>
                <a:cubicBezTo>
                  <a:pt x="19309" y="14287"/>
                  <a:pt x="19232" y="14341"/>
                  <a:pt x="19163" y="14398"/>
                </a:cubicBezTo>
                <a:cubicBezTo>
                  <a:pt x="19010" y="14518"/>
                  <a:pt x="18837" y="14635"/>
                  <a:pt x="18670" y="14753"/>
                </a:cubicBezTo>
                <a:cubicBezTo>
                  <a:pt x="18552" y="14825"/>
                  <a:pt x="18427" y="14900"/>
                  <a:pt x="18309" y="14972"/>
                </a:cubicBezTo>
                <a:cubicBezTo>
                  <a:pt x="18177" y="15053"/>
                  <a:pt x="18031" y="15128"/>
                  <a:pt x="17892" y="15203"/>
                </a:cubicBezTo>
                <a:cubicBezTo>
                  <a:pt x="17747" y="15278"/>
                  <a:pt x="17594" y="15356"/>
                  <a:pt x="17441" y="15432"/>
                </a:cubicBezTo>
                <a:cubicBezTo>
                  <a:pt x="17274" y="15516"/>
                  <a:pt x="17094" y="15597"/>
                  <a:pt x="16920" y="15681"/>
                </a:cubicBezTo>
                <a:cubicBezTo>
                  <a:pt x="16643" y="15807"/>
                  <a:pt x="16358" y="15930"/>
                  <a:pt x="16073" y="16054"/>
                </a:cubicBezTo>
                <a:cubicBezTo>
                  <a:pt x="15775" y="16180"/>
                  <a:pt x="15476" y="16300"/>
                  <a:pt x="15171" y="16423"/>
                </a:cubicBezTo>
                <a:cubicBezTo>
                  <a:pt x="15178" y="16420"/>
                  <a:pt x="15185" y="16417"/>
                  <a:pt x="15198" y="16414"/>
                </a:cubicBezTo>
                <a:cubicBezTo>
                  <a:pt x="14421" y="16712"/>
                  <a:pt x="13636" y="17003"/>
                  <a:pt x="12838" y="17291"/>
                </a:cubicBezTo>
                <a:cubicBezTo>
                  <a:pt x="11845" y="17634"/>
                  <a:pt x="10845" y="17970"/>
                  <a:pt x="9838" y="18304"/>
                </a:cubicBezTo>
                <a:cubicBezTo>
                  <a:pt x="8804" y="18643"/>
                  <a:pt x="7755" y="18977"/>
                  <a:pt x="6707" y="19311"/>
                </a:cubicBezTo>
                <a:cubicBezTo>
                  <a:pt x="5679" y="19638"/>
                  <a:pt x="4666" y="19972"/>
                  <a:pt x="3652" y="20311"/>
                </a:cubicBezTo>
                <a:cubicBezTo>
                  <a:pt x="2618" y="20660"/>
                  <a:pt x="1604" y="21020"/>
                  <a:pt x="597" y="21384"/>
                </a:cubicBezTo>
                <a:cubicBezTo>
                  <a:pt x="396" y="21456"/>
                  <a:pt x="201" y="21528"/>
                  <a:pt x="0" y="21600"/>
                </a:cubicBezTo>
                <a:lnTo>
                  <a:pt x="368" y="21600"/>
                </a:lnTo>
                <a:cubicBezTo>
                  <a:pt x="979" y="21369"/>
                  <a:pt x="1583" y="21143"/>
                  <a:pt x="2208" y="2092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5419742B-275B-E942-84B4-29115F727194}"/>
              </a:ext>
            </a:extLst>
          </p:cNvPr>
          <p:cNvGrpSpPr/>
          <p:nvPr/>
        </p:nvGrpSpPr>
        <p:grpSpPr>
          <a:xfrm>
            <a:off x="9463724" y="1699759"/>
            <a:ext cx="381000" cy="1526540"/>
            <a:chOff x="8775700" y="4000500"/>
            <a:chExt cx="381000" cy="1526540"/>
          </a:xfrm>
        </p:grpSpPr>
        <p:sp>
          <p:nvSpPr>
            <p:cNvPr id="11" name="Shape">
              <a:extLst>
                <a:ext uri="{FF2B5EF4-FFF2-40B4-BE49-F238E27FC236}">
                  <a16:creationId xmlns:a16="http://schemas.microsoft.com/office/drawing/2014/main" id="{678D70F4-C4B2-0947-AB98-DD41513865DE}"/>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F5288B04-FB99-4946-A70A-D611D782FABE}"/>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68E4644B-6303-E14F-B990-028346ADAA8B}"/>
              </a:ext>
            </a:extLst>
          </p:cNvPr>
          <p:cNvGrpSpPr/>
          <p:nvPr/>
        </p:nvGrpSpPr>
        <p:grpSpPr>
          <a:xfrm>
            <a:off x="8458200" y="525621"/>
            <a:ext cx="1005524" cy="1004570"/>
            <a:chOff x="5359399" y="2438400"/>
            <a:chExt cx="1005524" cy="1004570"/>
          </a:xfrm>
        </p:grpSpPr>
        <p:sp>
          <p:nvSpPr>
            <p:cNvPr id="14" name="Shape">
              <a:extLst>
                <a:ext uri="{FF2B5EF4-FFF2-40B4-BE49-F238E27FC236}">
                  <a16:creationId xmlns:a16="http://schemas.microsoft.com/office/drawing/2014/main" id="{6DE90CB6-6AF6-C44F-94BF-52F71E611938}"/>
                </a:ext>
              </a:extLst>
            </p:cNvPr>
            <p:cNvSpPr/>
            <p:nvPr/>
          </p:nvSpPr>
          <p:spPr>
            <a:xfrm>
              <a:off x="5486400" y="2565400"/>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E59953B6-D072-EA4C-BA9D-F0FC5612EC78}"/>
                </a:ext>
              </a:extLst>
            </p:cNvPr>
            <p:cNvSpPr/>
            <p:nvPr/>
          </p:nvSpPr>
          <p:spPr>
            <a:xfrm>
              <a:off x="5359399" y="2438400"/>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C353F349-E674-4602-9C0C-D3905F76784A}"/>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61264011-EFD0-4DCC-A5E9-1EC0EE2704AA}"/>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2CAC33A5-8CE1-4F9E-9EDA-68C017B0E117}"/>
              </a:ext>
            </a:extLst>
          </p:cNvPr>
          <p:cNvSpPr>
            <a:spLocks noGrp="1"/>
          </p:cNvSpPr>
          <p:nvPr>
            <p:ph type="sldNum" sz="quarter" idx="12"/>
          </p:nvPr>
        </p:nvSpPr>
        <p:spPr/>
        <p:txBody>
          <a:bodyPr/>
          <a:lstStyle/>
          <a:p>
            <a:fld id="{29E298FE-CD24-8C46-983A-691BFAE2F12E}" type="slidenum">
              <a:rPr lang="fr-FR" smtClean="0"/>
              <a:t>20</a:t>
            </a:fld>
            <a:endParaRPr lang="fr-FR"/>
          </a:p>
        </p:txBody>
      </p:sp>
    </p:spTree>
    <p:extLst>
      <p:ext uri="{BB962C8B-B14F-4D97-AF65-F5344CB8AC3E}">
        <p14:creationId xmlns:p14="http://schemas.microsoft.com/office/powerpoint/2010/main" val="2387504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Placeholder 34">
            <a:extLst>
              <a:ext uri="{FF2B5EF4-FFF2-40B4-BE49-F238E27FC236}">
                <a16:creationId xmlns:a16="http://schemas.microsoft.com/office/drawing/2014/main" id="{750BF2CD-6FC9-4DE5-B3F1-389BC3633A5D}"/>
              </a:ext>
            </a:extLst>
          </p:cNvPr>
          <p:cNvPicPr>
            <a:picLocks noGrp="1" noChangeAspect="1"/>
          </p:cNvPicPr>
          <p:nvPr>
            <p:ph type="pic" sz="quarter" idx="13"/>
          </p:nvPr>
        </p:nvPicPr>
        <p:blipFill>
          <a:blip r:embed="rId3"/>
          <a:srcRect t="124" b="124"/>
          <a:stretch>
            <a:fillRect/>
          </a:stretch>
        </p:blipFill>
        <p:spPr/>
      </p:pic>
      <p:pic>
        <p:nvPicPr>
          <p:cNvPr id="31" name="Picture Placeholder 30">
            <a:extLst>
              <a:ext uri="{FF2B5EF4-FFF2-40B4-BE49-F238E27FC236}">
                <a16:creationId xmlns:a16="http://schemas.microsoft.com/office/drawing/2014/main" id="{63B2B310-1438-4DE3-994C-E6483A2FD4F6}"/>
              </a:ext>
            </a:extLst>
          </p:cNvPr>
          <p:cNvPicPr>
            <a:picLocks noGrp="1" noChangeAspect="1"/>
          </p:cNvPicPr>
          <p:nvPr>
            <p:ph type="pic" sz="quarter" idx="14"/>
          </p:nvPr>
        </p:nvPicPr>
        <p:blipFill>
          <a:blip r:embed="rId4"/>
          <a:srcRect t="167" b="167"/>
          <a:stretch>
            <a:fillRect/>
          </a:stretch>
        </p:blipFill>
        <p:spPr/>
      </p:pic>
      <p:sp>
        <p:nvSpPr>
          <p:cNvPr id="4" name="Title 3">
            <a:extLst>
              <a:ext uri="{FF2B5EF4-FFF2-40B4-BE49-F238E27FC236}">
                <a16:creationId xmlns:a16="http://schemas.microsoft.com/office/drawing/2014/main" id="{1ABF5AFD-9BF9-1D44-A029-9E7FAA19275C}"/>
              </a:ext>
            </a:extLst>
          </p:cNvPr>
          <p:cNvSpPr>
            <a:spLocks noGrp="1"/>
          </p:cNvSpPr>
          <p:nvPr>
            <p:ph type="title"/>
          </p:nvPr>
        </p:nvSpPr>
        <p:spPr/>
        <p:txBody>
          <a:bodyPr/>
          <a:lstStyle/>
          <a:p>
            <a:r>
              <a:rPr lang="en-US" dirty="0"/>
              <a:t>Title of your Slide</a:t>
            </a:r>
            <a:endParaRPr lang="fr-FR" dirty="0"/>
          </a:p>
        </p:txBody>
      </p:sp>
      <p:sp>
        <p:nvSpPr>
          <p:cNvPr id="5" name="Content Placeholder 4">
            <a:extLst>
              <a:ext uri="{FF2B5EF4-FFF2-40B4-BE49-F238E27FC236}">
                <a16:creationId xmlns:a16="http://schemas.microsoft.com/office/drawing/2014/main" id="{EA43152C-14A6-0F4B-9F68-715E22666577}"/>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a:t>
            </a:r>
          </a:p>
        </p:txBody>
      </p:sp>
      <p:sp>
        <p:nvSpPr>
          <p:cNvPr id="6" name="Shape">
            <a:extLst>
              <a:ext uri="{FF2B5EF4-FFF2-40B4-BE49-F238E27FC236}">
                <a16:creationId xmlns:a16="http://schemas.microsoft.com/office/drawing/2014/main" id="{A6D5C429-4B54-9D49-8E67-334DCE12ED05}"/>
              </a:ext>
            </a:extLst>
          </p:cNvPr>
          <p:cNvSpPr/>
          <p:nvPr/>
        </p:nvSpPr>
        <p:spPr>
          <a:xfrm>
            <a:off x="0" y="4674780"/>
            <a:ext cx="4100185" cy="2183220"/>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21DFA33B-6694-084E-9C31-A335E1BA840F}"/>
              </a:ext>
            </a:extLst>
          </p:cNvPr>
          <p:cNvSpPr/>
          <p:nvPr/>
        </p:nvSpPr>
        <p:spPr>
          <a:xfrm>
            <a:off x="8169897" y="-1"/>
            <a:ext cx="4017963" cy="4097326"/>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2" name="Group 11">
            <a:extLst>
              <a:ext uri="{FF2B5EF4-FFF2-40B4-BE49-F238E27FC236}">
                <a16:creationId xmlns:a16="http://schemas.microsoft.com/office/drawing/2014/main" id="{D68CD04C-46E8-4F4E-AE7A-CDA76CD22A9D}"/>
              </a:ext>
            </a:extLst>
          </p:cNvPr>
          <p:cNvGrpSpPr/>
          <p:nvPr/>
        </p:nvGrpSpPr>
        <p:grpSpPr>
          <a:xfrm>
            <a:off x="10525038" y="1674647"/>
            <a:ext cx="1363057" cy="748030"/>
            <a:chOff x="6756399" y="3949700"/>
            <a:chExt cx="1363057" cy="748030"/>
          </a:xfrm>
        </p:grpSpPr>
        <p:sp>
          <p:nvSpPr>
            <p:cNvPr id="13" name="Shape">
              <a:extLst>
                <a:ext uri="{FF2B5EF4-FFF2-40B4-BE49-F238E27FC236}">
                  <a16:creationId xmlns:a16="http://schemas.microsoft.com/office/drawing/2014/main" id="{65E1EF93-8EF4-EF49-AB8D-9E0FED8FEF8E}"/>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2C69CF38-B75B-4B4A-8E88-B1AB90B23778}"/>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5" name="Group 14">
            <a:extLst>
              <a:ext uri="{FF2B5EF4-FFF2-40B4-BE49-F238E27FC236}">
                <a16:creationId xmlns:a16="http://schemas.microsoft.com/office/drawing/2014/main" id="{B6D25200-1FAC-C94C-96F1-F72488188DC1}"/>
              </a:ext>
            </a:extLst>
          </p:cNvPr>
          <p:cNvGrpSpPr/>
          <p:nvPr/>
        </p:nvGrpSpPr>
        <p:grpSpPr>
          <a:xfrm>
            <a:off x="11508365" y="2665964"/>
            <a:ext cx="379730" cy="345441"/>
            <a:chOff x="8382000" y="5308599"/>
            <a:chExt cx="379730" cy="345441"/>
          </a:xfrm>
        </p:grpSpPr>
        <p:sp>
          <p:nvSpPr>
            <p:cNvPr id="16" name="Shape">
              <a:extLst>
                <a:ext uri="{FF2B5EF4-FFF2-40B4-BE49-F238E27FC236}">
                  <a16:creationId xmlns:a16="http://schemas.microsoft.com/office/drawing/2014/main" id="{AB2E6636-D663-9B4E-81A3-8DCA05D20565}"/>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8F827667-A667-5241-8D41-F65D653F59E8}"/>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8" name="Group 17">
            <a:extLst>
              <a:ext uri="{FF2B5EF4-FFF2-40B4-BE49-F238E27FC236}">
                <a16:creationId xmlns:a16="http://schemas.microsoft.com/office/drawing/2014/main" id="{5EE3C549-1A9D-DC4B-AB49-CF342D2001D4}"/>
              </a:ext>
            </a:extLst>
          </p:cNvPr>
          <p:cNvGrpSpPr/>
          <p:nvPr/>
        </p:nvGrpSpPr>
        <p:grpSpPr>
          <a:xfrm>
            <a:off x="648335" y="5848984"/>
            <a:ext cx="379730" cy="643891"/>
            <a:chOff x="9169400" y="3048000"/>
            <a:chExt cx="379730" cy="643891"/>
          </a:xfrm>
        </p:grpSpPr>
        <p:sp>
          <p:nvSpPr>
            <p:cNvPr id="19" name="Shape">
              <a:extLst>
                <a:ext uri="{FF2B5EF4-FFF2-40B4-BE49-F238E27FC236}">
                  <a16:creationId xmlns:a16="http://schemas.microsoft.com/office/drawing/2014/main" id="{9258A7F0-BAD7-6348-AD48-6A8627BBC087}"/>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B81F154-FA48-FD42-9B32-CAD0B4B901A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AF82B6AD-19E2-451C-8B84-90B56DD24B1D}"/>
              </a:ext>
            </a:extLst>
          </p:cNvPr>
          <p:cNvSpPr>
            <a:spLocks noGrp="1"/>
          </p:cNvSpPr>
          <p:nvPr>
            <p:ph type="dt" sz="half" idx="10"/>
          </p:nvPr>
        </p:nvSpPr>
        <p:spPr/>
        <p:txBody>
          <a:bodyPr/>
          <a:lstStyle/>
          <a:p>
            <a:r>
              <a:rPr lang="en-US"/>
              <a:t>04 avril 2021</a:t>
            </a:r>
            <a:endParaRPr lang="fr-FR"/>
          </a:p>
        </p:txBody>
      </p:sp>
      <p:sp>
        <p:nvSpPr>
          <p:cNvPr id="3" name="Footer Placeholder 2">
            <a:extLst>
              <a:ext uri="{FF2B5EF4-FFF2-40B4-BE49-F238E27FC236}">
                <a16:creationId xmlns:a16="http://schemas.microsoft.com/office/drawing/2014/main" id="{D2AEE6CB-201B-4751-B751-424778BBAA37}"/>
              </a:ext>
            </a:extLst>
          </p:cNvPr>
          <p:cNvSpPr>
            <a:spLocks noGrp="1"/>
          </p:cNvSpPr>
          <p:nvPr>
            <p:ph type="ftr" sz="quarter" idx="11"/>
          </p:nvPr>
        </p:nvSpPr>
        <p:spPr/>
        <p:txBody>
          <a:bodyPr/>
          <a:lstStyle/>
          <a:p>
            <a:r>
              <a:rPr lang="fr-FR"/>
              <a:t>Design patterns Command &amp; Memento - Aurélien BOUDIER</a:t>
            </a:r>
          </a:p>
        </p:txBody>
      </p:sp>
      <p:sp>
        <p:nvSpPr>
          <p:cNvPr id="8" name="Slide Number Placeholder 7">
            <a:extLst>
              <a:ext uri="{FF2B5EF4-FFF2-40B4-BE49-F238E27FC236}">
                <a16:creationId xmlns:a16="http://schemas.microsoft.com/office/drawing/2014/main" id="{AFAE3856-7EEA-4EA5-950F-4F38792A8D9A}"/>
              </a:ext>
            </a:extLst>
          </p:cNvPr>
          <p:cNvSpPr>
            <a:spLocks noGrp="1"/>
          </p:cNvSpPr>
          <p:nvPr>
            <p:ph type="sldNum" sz="quarter" idx="12"/>
          </p:nvPr>
        </p:nvSpPr>
        <p:spPr/>
        <p:txBody>
          <a:bodyPr/>
          <a:lstStyle/>
          <a:p>
            <a:fld id="{29E298FE-CD24-8C46-983A-691BFAE2F12E}" type="slidenum">
              <a:rPr lang="fr-FR" smtClean="0"/>
              <a:t>21</a:t>
            </a:fld>
            <a:endParaRPr lang="fr-FR"/>
          </a:p>
        </p:txBody>
      </p:sp>
    </p:spTree>
    <p:extLst>
      <p:ext uri="{BB962C8B-B14F-4D97-AF65-F5344CB8AC3E}">
        <p14:creationId xmlns:p14="http://schemas.microsoft.com/office/powerpoint/2010/main" val="160452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E42A9D92-177F-49D9-A877-17173FFB8FC5}"/>
              </a:ext>
            </a:extLst>
          </p:cNvPr>
          <p:cNvPicPr>
            <a:picLocks noGrp="1" noChangeAspect="1"/>
          </p:cNvPicPr>
          <p:nvPr>
            <p:ph type="pic" sz="quarter" idx="13"/>
          </p:nvPr>
        </p:nvPicPr>
        <p:blipFill>
          <a:blip r:embed="rId3"/>
          <a:srcRect t="26" b="26"/>
          <a:stretch>
            <a:fillRect/>
          </a:stretch>
        </p:blipFill>
        <p:spPr/>
      </p:pic>
      <p:sp>
        <p:nvSpPr>
          <p:cNvPr id="3" name="Title 2">
            <a:extLst>
              <a:ext uri="{FF2B5EF4-FFF2-40B4-BE49-F238E27FC236}">
                <a16:creationId xmlns:a16="http://schemas.microsoft.com/office/drawing/2014/main" id="{0AFBB58C-D1F2-244E-A37D-DBF4168A72A6}"/>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5083FD48-770A-EB4E-9055-12945426B5CD}"/>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a:t>
            </a:r>
          </a:p>
          <a:p>
            <a:r>
              <a:rPr lang="en-US" noProof="1"/>
              <a:t>Duis aute irure dolor in reprehenderit in voluptate velit esse cillum dolore eu fugiat nulla pariatur. Excepteur sint occaecat cupidatat non proident, sunt in culpa qui officia deserunt mollit.</a:t>
            </a:r>
          </a:p>
        </p:txBody>
      </p:sp>
      <p:sp>
        <p:nvSpPr>
          <p:cNvPr id="5" name="Shape">
            <a:extLst>
              <a:ext uri="{FF2B5EF4-FFF2-40B4-BE49-F238E27FC236}">
                <a16:creationId xmlns:a16="http://schemas.microsoft.com/office/drawing/2014/main" id="{7D4B2FC2-7A9D-9346-829B-CCD11EF8A2E0}"/>
              </a:ext>
            </a:extLst>
          </p:cNvPr>
          <p:cNvSpPr/>
          <p:nvPr/>
        </p:nvSpPr>
        <p:spPr>
          <a:xfrm>
            <a:off x="6486581" y="1847088"/>
            <a:ext cx="5705419" cy="5009957"/>
          </a:xfrm>
          <a:custGeom>
            <a:avLst/>
            <a:gdLst/>
            <a:ahLst/>
            <a:cxnLst>
              <a:cxn ang="0">
                <a:pos x="wd2" y="hd2"/>
              </a:cxn>
              <a:cxn ang="5400000">
                <a:pos x="wd2" y="hd2"/>
              </a:cxn>
              <a:cxn ang="10800000">
                <a:pos x="wd2" y="hd2"/>
              </a:cxn>
              <a:cxn ang="16200000">
                <a:pos x="wd2" y="hd2"/>
              </a:cxn>
            </a:cxnLst>
            <a:rect l="0" t="0" r="r" b="b"/>
            <a:pathLst>
              <a:path w="21600" h="21596" extrusionOk="0">
                <a:moveTo>
                  <a:pt x="21588" y="675"/>
                </a:moveTo>
                <a:cubicBezTo>
                  <a:pt x="21534" y="658"/>
                  <a:pt x="21484" y="640"/>
                  <a:pt x="21431" y="623"/>
                </a:cubicBezTo>
                <a:cubicBezTo>
                  <a:pt x="21284" y="570"/>
                  <a:pt x="21134" y="540"/>
                  <a:pt x="20984" y="500"/>
                </a:cubicBezTo>
                <a:cubicBezTo>
                  <a:pt x="20830" y="461"/>
                  <a:pt x="20676" y="408"/>
                  <a:pt x="20522" y="377"/>
                </a:cubicBezTo>
                <a:cubicBezTo>
                  <a:pt x="20310" y="338"/>
                  <a:pt x="20099" y="298"/>
                  <a:pt x="19887" y="259"/>
                </a:cubicBezTo>
                <a:cubicBezTo>
                  <a:pt x="19533" y="193"/>
                  <a:pt x="19179" y="154"/>
                  <a:pt x="18824" y="106"/>
                </a:cubicBezTo>
                <a:cubicBezTo>
                  <a:pt x="18474" y="62"/>
                  <a:pt x="18124" y="44"/>
                  <a:pt x="17773" y="22"/>
                </a:cubicBezTo>
                <a:cubicBezTo>
                  <a:pt x="17423" y="-4"/>
                  <a:pt x="17069" y="0"/>
                  <a:pt x="16719" y="0"/>
                </a:cubicBezTo>
                <a:cubicBezTo>
                  <a:pt x="15980" y="-4"/>
                  <a:pt x="15244" y="49"/>
                  <a:pt x="14509" y="136"/>
                </a:cubicBezTo>
                <a:cubicBezTo>
                  <a:pt x="13504" y="259"/>
                  <a:pt x="12507" y="513"/>
                  <a:pt x="11533" y="820"/>
                </a:cubicBezTo>
                <a:cubicBezTo>
                  <a:pt x="10559" y="1127"/>
                  <a:pt x="9605" y="1508"/>
                  <a:pt x="8688" y="1999"/>
                </a:cubicBezTo>
                <a:cubicBezTo>
                  <a:pt x="7938" y="2402"/>
                  <a:pt x="7218" y="2884"/>
                  <a:pt x="6544" y="3432"/>
                </a:cubicBezTo>
                <a:cubicBezTo>
                  <a:pt x="6429" y="3524"/>
                  <a:pt x="6317" y="3621"/>
                  <a:pt x="6205" y="3717"/>
                </a:cubicBezTo>
                <a:cubicBezTo>
                  <a:pt x="5397" y="4419"/>
                  <a:pt x="4662" y="5243"/>
                  <a:pt x="4004" y="6124"/>
                </a:cubicBezTo>
                <a:cubicBezTo>
                  <a:pt x="3376" y="6961"/>
                  <a:pt x="2837" y="7881"/>
                  <a:pt x="2352" y="8837"/>
                </a:cubicBezTo>
                <a:cubicBezTo>
                  <a:pt x="1871" y="9792"/>
                  <a:pt x="1467" y="10800"/>
                  <a:pt x="1132" y="11835"/>
                </a:cubicBezTo>
                <a:cubicBezTo>
                  <a:pt x="939" y="12435"/>
                  <a:pt x="789" y="13045"/>
                  <a:pt x="639" y="13658"/>
                </a:cubicBezTo>
                <a:cubicBezTo>
                  <a:pt x="570" y="13939"/>
                  <a:pt x="504" y="14210"/>
                  <a:pt x="454" y="14495"/>
                </a:cubicBezTo>
                <a:cubicBezTo>
                  <a:pt x="412" y="14741"/>
                  <a:pt x="366" y="14986"/>
                  <a:pt x="323" y="15236"/>
                </a:cubicBezTo>
                <a:cubicBezTo>
                  <a:pt x="296" y="15385"/>
                  <a:pt x="262" y="15539"/>
                  <a:pt x="246" y="15692"/>
                </a:cubicBezTo>
                <a:cubicBezTo>
                  <a:pt x="200" y="16100"/>
                  <a:pt x="158" y="16507"/>
                  <a:pt x="112" y="16915"/>
                </a:cubicBezTo>
                <a:cubicBezTo>
                  <a:pt x="77" y="17213"/>
                  <a:pt x="65" y="17507"/>
                  <a:pt x="50" y="17805"/>
                </a:cubicBezTo>
                <a:cubicBezTo>
                  <a:pt x="38" y="18054"/>
                  <a:pt x="23" y="18300"/>
                  <a:pt x="12" y="18550"/>
                </a:cubicBezTo>
                <a:cubicBezTo>
                  <a:pt x="8" y="18642"/>
                  <a:pt x="0" y="18734"/>
                  <a:pt x="0" y="18826"/>
                </a:cubicBezTo>
                <a:cubicBezTo>
                  <a:pt x="0" y="19282"/>
                  <a:pt x="4" y="19738"/>
                  <a:pt x="8" y="20193"/>
                </a:cubicBezTo>
                <a:cubicBezTo>
                  <a:pt x="8" y="20505"/>
                  <a:pt x="23" y="20811"/>
                  <a:pt x="35" y="21118"/>
                </a:cubicBezTo>
                <a:cubicBezTo>
                  <a:pt x="42" y="21276"/>
                  <a:pt x="46" y="21438"/>
                  <a:pt x="54" y="21596"/>
                </a:cubicBezTo>
                <a:lnTo>
                  <a:pt x="127" y="21596"/>
                </a:lnTo>
                <a:cubicBezTo>
                  <a:pt x="108" y="21131"/>
                  <a:pt x="89" y="20667"/>
                  <a:pt x="73" y="20198"/>
                </a:cubicBezTo>
                <a:cubicBezTo>
                  <a:pt x="69" y="19676"/>
                  <a:pt x="69" y="19155"/>
                  <a:pt x="65" y="18629"/>
                </a:cubicBezTo>
                <a:cubicBezTo>
                  <a:pt x="65" y="18396"/>
                  <a:pt x="89" y="18160"/>
                  <a:pt x="104" y="17927"/>
                </a:cubicBezTo>
                <a:cubicBezTo>
                  <a:pt x="119" y="17647"/>
                  <a:pt x="135" y="17366"/>
                  <a:pt x="146" y="17086"/>
                </a:cubicBezTo>
                <a:cubicBezTo>
                  <a:pt x="146" y="17099"/>
                  <a:pt x="146" y="17112"/>
                  <a:pt x="146" y="17125"/>
                </a:cubicBezTo>
                <a:cubicBezTo>
                  <a:pt x="200" y="16634"/>
                  <a:pt x="254" y="16148"/>
                  <a:pt x="308" y="15657"/>
                </a:cubicBezTo>
                <a:cubicBezTo>
                  <a:pt x="389" y="15205"/>
                  <a:pt x="466" y="14754"/>
                  <a:pt x="547" y="14298"/>
                </a:cubicBezTo>
                <a:cubicBezTo>
                  <a:pt x="624" y="13987"/>
                  <a:pt x="701" y="13676"/>
                  <a:pt x="774" y="13360"/>
                </a:cubicBezTo>
                <a:cubicBezTo>
                  <a:pt x="905" y="12821"/>
                  <a:pt x="1059" y="12291"/>
                  <a:pt x="1232" y="11769"/>
                </a:cubicBezTo>
                <a:cubicBezTo>
                  <a:pt x="1574" y="10765"/>
                  <a:pt x="1983" y="9797"/>
                  <a:pt x="2460" y="8867"/>
                </a:cubicBezTo>
                <a:cubicBezTo>
                  <a:pt x="2460" y="8867"/>
                  <a:pt x="2460" y="8867"/>
                  <a:pt x="2460" y="8872"/>
                </a:cubicBezTo>
                <a:cubicBezTo>
                  <a:pt x="2460" y="8867"/>
                  <a:pt x="2464" y="8867"/>
                  <a:pt x="2464" y="8863"/>
                </a:cubicBezTo>
                <a:cubicBezTo>
                  <a:pt x="2468" y="8859"/>
                  <a:pt x="2468" y="8854"/>
                  <a:pt x="2471" y="8850"/>
                </a:cubicBezTo>
                <a:cubicBezTo>
                  <a:pt x="2471" y="8850"/>
                  <a:pt x="2471" y="8854"/>
                  <a:pt x="2471" y="8854"/>
                </a:cubicBezTo>
                <a:cubicBezTo>
                  <a:pt x="2776" y="8276"/>
                  <a:pt x="3099" y="7710"/>
                  <a:pt x="3449" y="7167"/>
                </a:cubicBezTo>
                <a:cubicBezTo>
                  <a:pt x="3838" y="6571"/>
                  <a:pt x="4269" y="6014"/>
                  <a:pt x="4723" y="5484"/>
                </a:cubicBezTo>
                <a:cubicBezTo>
                  <a:pt x="5601" y="4458"/>
                  <a:pt x="6594" y="3577"/>
                  <a:pt x="7680" y="2863"/>
                </a:cubicBezTo>
                <a:cubicBezTo>
                  <a:pt x="7680" y="2863"/>
                  <a:pt x="7680" y="2863"/>
                  <a:pt x="7676" y="2863"/>
                </a:cubicBezTo>
                <a:cubicBezTo>
                  <a:pt x="8103" y="2586"/>
                  <a:pt x="8542" y="2337"/>
                  <a:pt x="8993" y="2104"/>
                </a:cubicBezTo>
                <a:cubicBezTo>
                  <a:pt x="9466" y="1863"/>
                  <a:pt x="9955" y="1670"/>
                  <a:pt x="10452" y="1504"/>
                </a:cubicBezTo>
                <a:cubicBezTo>
                  <a:pt x="11391" y="1188"/>
                  <a:pt x="12365" y="1004"/>
                  <a:pt x="13343" y="912"/>
                </a:cubicBezTo>
                <a:cubicBezTo>
                  <a:pt x="14317" y="816"/>
                  <a:pt x="15291" y="930"/>
                  <a:pt x="16253" y="1122"/>
                </a:cubicBezTo>
                <a:cubicBezTo>
                  <a:pt x="16411" y="1153"/>
                  <a:pt x="16572" y="1206"/>
                  <a:pt x="16730" y="1245"/>
                </a:cubicBezTo>
                <a:cubicBezTo>
                  <a:pt x="16930" y="1298"/>
                  <a:pt x="17127" y="1350"/>
                  <a:pt x="17327" y="1399"/>
                </a:cubicBezTo>
                <a:cubicBezTo>
                  <a:pt x="17466" y="1434"/>
                  <a:pt x="17604" y="1491"/>
                  <a:pt x="17739" y="1534"/>
                </a:cubicBezTo>
                <a:cubicBezTo>
                  <a:pt x="17951" y="1605"/>
                  <a:pt x="18158" y="1675"/>
                  <a:pt x="18370" y="1745"/>
                </a:cubicBezTo>
                <a:cubicBezTo>
                  <a:pt x="18497" y="1789"/>
                  <a:pt x="18620" y="1850"/>
                  <a:pt x="18747" y="1903"/>
                </a:cubicBezTo>
                <a:cubicBezTo>
                  <a:pt x="18944" y="1986"/>
                  <a:pt x="19140" y="2069"/>
                  <a:pt x="19336" y="2148"/>
                </a:cubicBezTo>
                <a:cubicBezTo>
                  <a:pt x="19487" y="2209"/>
                  <a:pt x="19633" y="2297"/>
                  <a:pt x="19779" y="2372"/>
                </a:cubicBezTo>
                <a:cubicBezTo>
                  <a:pt x="19933" y="2451"/>
                  <a:pt x="20087" y="2521"/>
                  <a:pt x="20237" y="2604"/>
                </a:cubicBezTo>
                <a:cubicBezTo>
                  <a:pt x="20561" y="2784"/>
                  <a:pt x="20888" y="2959"/>
                  <a:pt x="21207" y="3156"/>
                </a:cubicBezTo>
                <a:cubicBezTo>
                  <a:pt x="21338" y="3240"/>
                  <a:pt x="21469" y="3318"/>
                  <a:pt x="21600" y="3402"/>
                </a:cubicBezTo>
                <a:lnTo>
                  <a:pt x="21600" y="675"/>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DB637B8A-FC4B-BD40-8AF8-19DD77F28DF6}"/>
              </a:ext>
            </a:extLst>
          </p:cNvPr>
          <p:cNvGrpSpPr/>
          <p:nvPr/>
        </p:nvGrpSpPr>
        <p:grpSpPr>
          <a:xfrm>
            <a:off x="10093485" y="5546217"/>
            <a:ext cx="1025103" cy="879983"/>
            <a:chOff x="7226299" y="1828799"/>
            <a:chExt cx="1025103" cy="879983"/>
          </a:xfrm>
        </p:grpSpPr>
        <p:sp>
          <p:nvSpPr>
            <p:cNvPr id="9" name="Shape">
              <a:extLst>
                <a:ext uri="{FF2B5EF4-FFF2-40B4-BE49-F238E27FC236}">
                  <a16:creationId xmlns:a16="http://schemas.microsoft.com/office/drawing/2014/main" id="{7C6B387C-9D1D-474E-9870-41E8B21165C9}"/>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E4CE33FB-B03C-514A-9A65-1B73B7634C4D}"/>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99837654-A960-ED48-BA64-18F6DDECA326}"/>
              </a:ext>
            </a:extLst>
          </p:cNvPr>
          <p:cNvGrpSpPr/>
          <p:nvPr/>
        </p:nvGrpSpPr>
        <p:grpSpPr>
          <a:xfrm>
            <a:off x="11538427" y="6152026"/>
            <a:ext cx="379730" cy="345441"/>
            <a:chOff x="8382000" y="5308599"/>
            <a:chExt cx="379730" cy="345441"/>
          </a:xfrm>
        </p:grpSpPr>
        <p:sp>
          <p:nvSpPr>
            <p:cNvPr id="12" name="Shape">
              <a:extLst>
                <a:ext uri="{FF2B5EF4-FFF2-40B4-BE49-F238E27FC236}">
                  <a16:creationId xmlns:a16="http://schemas.microsoft.com/office/drawing/2014/main" id="{D8153245-BA50-5B48-A058-C47DAF4A1D1E}"/>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F9BDEF3-29AD-E94D-A4AE-21BCA3F46424}"/>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06676922-35B3-9F4E-BE4F-9BA5390B3724}"/>
              </a:ext>
            </a:extLst>
          </p:cNvPr>
          <p:cNvGrpSpPr/>
          <p:nvPr/>
        </p:nvGrpSpPr>
        <p:grpSpPr>
          <a:xfrm>
            <a:off x="10851038" y="4411573"/>
            <a:ext cx="1005524" cy="1004570"/>
            <a:chOff x="5359399" y="2438400"/>
            <a:chExt cx="1005524" cy="1004570"/>
          </a:xfrm>
        </p:grpSpPr>
        <p:sp>
          <p:nvSpPr>
            <p:cNvPr id="15" name="Shape">
              <a:extLst>
                <a:ext uri="{FF2B5EF4-FFF2-40B4-BE49-F238E27FC236}">
                  <a16:creationId xmlns:a16="http://schemas.microsoft.com/office/drawing/2014/main" id="{543F3A93-059E-FF44-9E09-72908B256D7E}"/>
                </a:ext>
              </a:extLst>
            </p:cNvPr>
            <p:cNvSpPr/>
            <p:nvPr/>
          </p:nvSpPr>
          <p:spPr>
            <a:xfrm>
              <a:off x="5486400" y="2565400"/>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0C8C6687-47F4-2443-A4BA-0E719D65C118}"/>
                </a:ext>
              </a:extLst>
            </p:cNvPr>
            <p:cNvSpPr/>
            <p:nvPr/>
          </p:nvSpPr>
          <p:spPr>
            <a:xfrm>
              <a:off x="5359399" y="2438400"/>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C9ECD42E-0EFD-40EB-9810-A7A361D97E0B}"/>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448BF0B4-0CC1-490B-9CFB-9C6CF5C9315F}"/>
              </a:ext>
            </a:extLst>
          </p:cNvPr>
          <p:cNvSpPr>
            <a:spLocks noGrp="1"/>
          </p:cNvSpPr>
          <p:nvPr>
            <p:ph type="ftr" sz="quarter" idx="11"/>
          </p:nvPr>
        </p:nvSpPr>
        <p:spPr/>
        <p:txBody>
          <a:bodyPr/>
          <a:lstStyle/>
          <a:p>
            <a:r>
              <a:rPr lang="fr-FR"/>
              <a:t>Design patterns Command &amp; Memento - Aurélien BOUDIER</a:t>
            </a:r>
          </a:p>
        </p:txBody>
      </p:sp>
      <p:sp>
        <p:nvSpPr>
          <p:cNvPr id="17" name="Slide Number Placeholder 16">
            <a:extLst>
              <a:ext uri="{FF2B5EF4-FFF2-40B4-BE49-F238E27FC236}">
                <a16:creationId xmlns:a16="http://schemas.microsoft.com/office/drawing/2014/main" id="{26D18B6F-6117-4A41-9A50-13140E728F78}"/>
              </a:ext>
            </a:extLst>
          </p:cNvPr>
          <p:cNvSpPr>
            <a:spLocks noGrp="1"/>
          </p:cNvSpPr>
          <p:nvPr>
            <p:ph type="sldNum" sz="quarter" idx="12"/>
          </p:nvPr>
        </p:nvSpPr>
        <p:spPr/>
        <p:txBody>
          <a:bodyPr/>
          <a:lstStyle/>
          <a:p>
            <a:fld id="{29E298FE-CD24-8C46-983A-691BFAE2F12E}" type="slidenum">
              <a:rPr lang="fr-FR" smtClean="0"/>
              <a:t>22</a:t>
            </a:fld>
            <a:endParaRPr lang="fr-FR"/>
          </a:p>
        </p:txBody>
      </p:sp>
    </p:spTree>
    <p:extLst>
      <p:ext uri="{BB962C8B-B14F-4D97-AF65-F5344CB8AC3E}">
        <p14:creationId xmlns:p14="http://schemas.microsoft.com/office/powerpoint/2010/main" val="347344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6E88D916-77EA-43F8-AA0A-CB76EA641C5F}"/>
              </a:ext>
            </a:extLst>
          </p:cNvPr>
          <p:cNvPicPr>
            <a:picLocks noGrp="1" noChangeAspect="1"/>
          </p:cNvPicPr>
          <p:nvPr>
            <p:ph type="pic" sz="quarter" idx="13"/>
          </p:nvPr>
        </p:nvPicPr>
        <p:blipFill>
          <a:blip r:embed="rId3"/>
          <a:srcRect l="26" r="26"/>
          <a:stretch>
            <a:fillRect/>
          </a:stretch>
        </p:blipFill>
        <p:spPr/>
      </p:pic>
      <p:sp>
        <p:nvSpPr>
          <p:cNvPr id="3" name="Title 2">
            <a:extLst>
              <a:ext uri="{FF2B5EF4-FFF2-40B4-BE49-F238E27FC236}">
                <a16:creationId xmlns:a16="http://schemas.microsoft.com/office/drawing/2014/main" id="{C1CD67D2-C971-0A49-AF60-96F05199F810}"/>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65B99359-2B4B-4C49-AE9D-B18832497F8B}"/>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88CFD893-1ACD-EC44-9180-6043F281199C}"/>
              </a:ext>
            </a:extLst>
          </p:cNvPr>
          <p:cNvSpPr/>
          <p:nvPr/>
        </p:nvSpPr>
        <p:spPr>
          <a:xfrm>
            <a:off x="7831752" y="0"/>
            <a:ext cx="1341861" cy="6858000"/>
          </a:xfrm>
          <a:custGeom>
            <a:avLst/>
            <a:gdLst/>
            <a:ahLst/>
            <a:cxnLst>
              <a:cxn ang="0">
                <a:pos x="wd2" y="hd2"/>
              </a:cxn>
              <a:cxn ang="5400000">
                <a:pos x="wd2" y="hd2"/>
              </a:cxn>
              <a:cxn ang="10800000">
                <a:pos x="wd2" y="hd2"/>
              </a:cxn>
              <a:cxn ang="16200000">
                <a:pos x="wd2" y="hd2"/>
              </a:cxn>
            </a:cxnLst>
            <a:rect l="0" t="0" r="r" b="b"/>
            <a:pathLst>
              <a:path w="21534" h="21600" extrusionOk="0">
                <a:moveTo>
                  <a:pt x="7240" y="3251"/>
                </a:moveTo>
                <a:cubicBezTo>
                  <a:pt x="8162" y="2856"/>
                  <a:pt x="9252" y="2479"/>
                  <a:pt x="10447" y="2117"/>
                </a:cubicBezTo>
                <a:cubicBezTo>
                  <a:pt x="11021" y="1953"/>
                  <a:pt x="11611" y="1796"/>
                  <a:pt x="12231" y="1639"/>
                </a:cubicBezTo>
                <a:cubicBezTo>
                  <a:pt x="12746" y="1523"/>
                  <a:pt x="13260" y="1404"/>
                  <a:pt x="13774" y="1288"/>
                </a:cubicBezTo>
                <a:cubicBezTo>
                  <a:pt x="14092" y="1226"/>
                  <a:pt x="14394" y="1164"/>
                  <a:pt x="14712" y="1104"/>
                </a:cubicBezTo>
                <a:cubicBezTo>
                  <a:pt x="15468" y="974"/>
                  <a:pt x="16240" y="843"/>
                  <a:pt x="17011" y="715"/>
                </a:cubicBezTo>
                <a:cubicBezTo>
                  <a:pt x="18539" y="481"/>
                  <a:pt x="20036" y="240"/>
                  <a:pt x="21534" y="0"/>
                </a:cubicBezTo>
                <a:lnTo>
                  <a:pt x="17979" y="0"/>
                </a:lnTo>
                <a:cubicBezTo>
                  <a:pt x="17314" y="101"/>
                  <a:pt x="16679" y="205"/>
                  <a:pt x="16058" y="315"/>
                </a:cubicBezTo>
                <a:cubicBezTo>
                  <a:pt x="15166" y="472"/>
                  <a:pt x="14258" y="623"/>
                  <a:pt x="13426" y="796"/>
                </a:cubicBezTo>
                <a:cubicBezTo>
                  <a:pt x="12867" y="914"/>
                  <a:pt x="12292" y="1030"/>
                  <a:pt x="11732" y="1149"/>
                </a:cubicBezTo>
                <a:cubicBezTo>
                  <a:pt x="10976" y="1306"/>
                  <a:pt x="10265" y="1467"/>
                  <a:pt x="9584" y="1636"/>
                </a:cubicBezTo>
                <a:cubicBezTo>
                  <a:pt x="9236" y="1722"/>
                  <a:pt x="8889" y="1808"/>
                  <a:pt x="8541" y="1894"/>
                </a:cubicBezTo>
                <a:cubicBezTo>
                  <a:pt x="6453" y="2408"/>
                  <a:pt x="4699" y="2975"/>
                  <a:pt x="3307" y="3574"/>
                </a:cubicBezTo>
                <a:cubicBezTo>
                  <a:pt x="1598" y="4308"/>
                  <a:pt x="478" y="5076"/>
                  <a:pt x="116" y="5878"/>
                </a:cubicBezTo>
                <a:cubicBezTo>
                  <a:pt x="-66" y="6282"/>
                  <a:pt x="-21" y="6688"/>
                  <a:pt x="161" y="7092"/>
                </a:cubicBezTo>
                <a:cubicBezTo>
                  <a:pt x="327" y="7469"/>
                  <a:pt x="584" y="7855"/>
                  <a:pt x="1038" y="8223"/>
                </a:cubicBezTo>
                <a:cubicBezTo>
                  <a:pt x="1371" y="8505"/>
                  <a:pt x="1673" y="8790"/>
                  <a:pt x="2067" y="9069"/>
                </a:cubicBezTo>
                <a:cubicBezTo>
                  <a:pt x="2490" y="9360"/>
                  <a:pt x="2884" y="9651"/>
                  <a:pt x="3337" y="9942"/>
                </a:cubicBezTo>
                <a:cubicBezTo>
                  <a:pt x="4154" y="10465"/>
                  <a:pt x="4986" y="10987"/>
                  <a:pt x="5848" y="11507"/>
                </a:cubicBezTo>
                <a:cubicBezTo>
                  <a:pt x="6725" y="12035"/>
                  <a:pt x="7663" y="12560"/>
                  <a:pt x="8450" y="13095"/>
                </a:cubicBezTo>
                <a:cubicBezTo>
                  <a:pt x="9206" y="13614"/>
                  <a:pt x="9993" y="14134"/>
                  <a:pt x="10598" y="14665"/>
                </a:cubicBezTo>
                <a:cubicBezTo>
                  <a:pt x="10946" y="14971"/>
                  <a:pt x="11263" y="15277"/>
                  <a:pt x="11536" y="15585"/>
                </a:cubicBezTo>
                <a:cubicBezTo>
                  <a:pt x="11778" y="15862"/>
                  <a:pt x="11944" y="16138"/>
                  <a:pt x="12126" y="16414"/>
                </a:cubicBezTo>
                <a:cubicBezTo>
                  <a:pt x="12232" y="16654"/>
                  <a:pt x="12337" y="16895"/>
                  <a:pt x="12383" y="17135"/>
                </a:cubicBezTo>
                <a:cubicBezTo>
                  <a:pt x="12413" y="17266"/>
                  <a:pt x="12473" y="17396"/>
                  <a:pt x="12443" y="17527"/>
                </a:cubicBezTo>
                <a:cubicBezTo>
                  <a:pt x="12428" y="17684"/>
                  <a:pt x="12398" y="17842"/>
                  <a:pt x="12383" y="17999"/>
                </a:cubicBezTo>
                <a:cubicBezTo>
                  <a:pt x="12353" y="18263"/>
                  <a:pt x="12141" y="18527"/>
                  <a:pt x="11944" y="18786"/>
                </a:cubicBezTo>
                <a:cubicBezTo>
                  <a:pt x="11490" y="19344"/>
                  <a:pt x="10749" y="19887"/>
                  <a:pt x="9645" y="20407"/>
                </a:cubicBezTo>
                <a:cubicBezTo>
                  <a:pt x="9161" y="20603"/>
                  <a:pt x="8647" y="20793"/>
                  <a:pt x="8057" y="20977"/>
                </a:cubicBezTo>
                <a:cubicBezTo>
                  <a:pt x="7694" y="21078"/>
                  <a:pt x="7300" y="21178"/>
                  <a:pt x="6937" y="21282"/>
                </a:cubicBezTo>
                <a:cubicBezTo>
                  <a:pt x="6801" y="21315"/>
                  <a:pt x="6680" y="21345"/>
                  <a:pt x="6544" y="21377"/>
                </a:cubicBezTo>
                <a:cubicBezTo>
                  <a:pt x="6317" y="21431"/>
                  <a:pt x="6090" y="21481"/>
                  <a:pt x="5848" y="21535"/>
                </a:cubicBezTo>
                <a:cubicBezTo>
                  <a:pt x="5742" y="21555"/>
                  <a:pt x="5637" y="21576"/>
                  <a:pt x="5531" y="21600"/>
                </a:cubicBezTo>
                <a:lnTo>
                  <a:pt x="8889" y="21600"/>
                </a:lnTo>
                <a:cubicBezTo>
                  <a:pt x="10598" y="21262"/>
                  <a:pt x="12232" y="20905"/>
                  <a:pt x="13714" y="20525"/>
                </a:cubicBezTo>
                <a:cubicBezTo>
                  <a:pt x="14274" y="20380"/>
                  <a:pt x="14864" y="20240"/>
                  <a:pt x="15393" y="20089"/>
                </a:cubicBezTo>
                <a:cubicBezTo>
                  <a:pt x="16119" y="19887"/>
                  <a:pt x="16815" y="19682"/>
                  <a:pt x="17435" y="19466"/>
                </a:cubicBezTo>
                <a:cubicBezTo>
                  <a:pt x="18070" y="19243"/>
                  <a:pt x="18584" y="19002"/>
                  <a:pt x="19023" y="18762"/>
                </a:cubicBezTo>
                <a:cubicBezTo>
                  <a:pt x="19598" y="18438"/>
                  <a:pt x="19598" y="18112"/>
                  <a:pt x="19386" y="17776"/>
                </a:cubicBezTo>
                <a:cubicBezTo>
                  <a:pt x="19280" y="17613"/>
                  <a:pt x="19053" y="17456"/>
                  <a:pt x="18857" y="17295"/>
                </a:cubicBezTo>
                <a:cubicBezTo>
                  <a:pt x="18554" y="17049"/>
                  <a:pt x="18070" y="16806"/>
                  <a:pt x="17677" y="16565"/>
                </a:cubicBezTo>
                <a:cubicBezTo>
                  <a:pt x="17223" y="16295"/>
                  <a:pt x="16724" y="16028"/>
                  <a:pt x="16240" y="15761"/>
                </a:cubicBezTo>
                <a:cubicBezTo>
                  <a:pt x="15227" y="15208"/>
                  <a:pt x="14183" y="14662"/>
                  <a:pt x="13230" y="14107"/>
                </a:cubicBezTo>
                <a:cubicBezTo>
                  <a:pt x="11385" y="13041"/>
                  <a:pt x="9993" y="11946"/>
                  <a:pt x="8768" y="10847"/>
                </a:cubicBezTo>
                <a:cubicBezTo>
                  <a:pt x="8102" y="10251"/>
                  <a:pt x="7422" y="9654"/>
                  <a:pt x="6832" y="9054"/>
                </a:cubicBezTo>
                <a:cubicBezTo>
                  <a:pt x="6106" y="8318"/>
                  <a:pt x="5349" y="7582"/>
                  <a:pt x="4896" y="6837"/>
                </a:cubicBezTo>
                <a:cubicBezTo>
                  <a:pt x="4578" y="6216"/>
                  <a:pt x="4533" y="5599"/>
                  <a:pt x="4881" y="4981"/>
                </a:cubicBezTo>
                <a:cubicBezTo>
                  <a:pt x="5183" y="4373"/>
                  <a:pt x="6045" y="3800"/>
                  <a:pt x="7240" y="325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30A1DFC8-6FAA-2349-8171-9C326CC7F410}"/>
              </a:ext>
            </a:extLst>
          </p:cNvPr>
          <p:cNvGrpSpPr/>
          <p:nvPr/>
        </p:nvGrpSpPr>
        <p:grpSpPr>
          <a:xfrm>
            <a:off x="10439400" y="4650423"/>
            <a:ext cx="381000" cy="1526540"/>
            <a:chOff x="8775700" y="4000500"/>
            <a:chExt cx="381000" cy="1526540"/>
          </a:xfrm>
        </p:grpSpPr>
        <p:sp>
          <p:nvSpPr>
            <p:cNvPr id="9" name="Shape">
              <a:extLst>
                <a:ext uri="{FF2B5EF4-FFF2-40B4-BE49-F238E27FC236}">
                  <a16:creationId xmlns:a16="http://schemas.microsoft.com/office/drawing/2014/main" id="{CF141411-F3CD-AC4E-B3AD-A781B2526D96}"/>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4F6440F4-9D77-2D43-948E-CBBDCD7F57E5}"/>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CA85646A-D8F9-5747-9880-71E49ABD8283}"/>
              </a:ext>
            </a:extLst>
          </p:cNvPr>
          <p:cNvGrpSpPr/>
          <p:nvPr/>
        </p:nvGrpSpPr>
        <p:grpSpPr>
          <a:xfrm>
            <a:off x="11163935" y="5811519"/>
            <a:ext cx="379730" cy="643891"/>
            <a:chOff x="9169400" y="3048000"/>
            <a:chExt cx="379730" cy="643891"/>
          </a:xfrm>
        </p:grpSpPr>
        <p:sp>
          <p:nvSpPr>
            <p:cNvPr id="12" name="Shape">
              <a:extLst>
                <a:ext uri="{FF2B5EF4-FFF2-40B4-BE49-F238E27FC236}">
                  <a16:creationId xmlns:a16="http://schemas.microsoft.com/office/drawing/2014/main" id="{BAFA7283-1978-9442-B466-DEE313119773}"/>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1CB6F1E-EBB3-784F-A863-DB382D324039}"/>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5A7CD305-C5CF-3940-B28A-A1DE40470036}"/>
              </a:ext>
            </a:extLst>
          </p:cNvPr>
          <p:cNvGrpSpPr/>
          <p:nvPr/>
        </p:nvGrpSpPr>
        <p:grpSpPr>
          <a:xfrm rot="5400000">
            <a:off x="10811971" y="3343334"/>
            <a:ext cx="1159857" cy="875030"/>
            <a:chOff x="5689600" y="5092700"/>
            <a:chExt cx="1159857" cy="875030"/>
          </a:xfrm>
        </p:grpSpPr>
        <p:sp>
          <p:nvSpPr>
            <p:cNvPr id="15" name="Shape">
              <a:extLst>
                <a:ext uri="{FF2B5EF4-FFF2-40B4-BE49-F238E27FC236}">
                  <a16:creationId xmlns:a16="http://schemas.microsoft.com/office/drawing/2014/main" id="{21F753AB-F66E-4040-95F5-90AC82C6AC69}"/>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57C7767B-7331-5E4E-9207-455F40F160E9}"/>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4429ADE-77B5-4EEF-B9BB-A58967DE0016}"/>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628D7056-784C-463D-A57B-444E924D067F}"/>
              </a:ext>
            </a:extLst>
          </p:cNvPr>
          <p:cNvSpPr>
            <a:spLocks noGrp="1"/>
          </p:cNvSpPr>
          <p:nvPr>
            <p:ph type="ftr" sz="quarter" idx="11"/>
          </p:nvPr>
        </p:nvSpPr>
        <p:spPr/>
        <p:txBody>
          <a:bodyPr/>
          <a:lstStyle/>
          <a:p>
            <a:r>
              <a:rPr lang="fr-FR"/>
              <a:t>Design patterns Command &amp; Memento - Aurélien BOUDIER</a:t>
            </a:r>
          </a:p>
        </p:txBody>
      </p:sp>
      <p:sp>
        <p:nvSpPr>
          <p:cNvPr id="17" name="Slide Number Placeholder 16">
            <a:extLst>
              <a:ext uri="{FF2B5EF4-FFF2-40B4-BE49-F238E27FC236}">
                <a16:creationId xmlns:a16="http://schemas.microsoft.com/office/drawing/2014/main" id="{ABFBC30E-BC2C-46CB-9EEE-FFF59811502C}"/>
              </a:ext>
            </a:extLst>
          </p:cNvPr>
          <p:cNvSpPr>
            <a:spLocks noGrp="1"/>
          </p:cNvSpPr>
          <p:nvPr>
            <p:ph type="sldNum" sz="quarter" idx="12"/>
          </p:nvPr>
        </p:nvSpPr>
        <p:spPr/>
        <p:txBody>
          <a:bodyPr/>
          <a:lstStyle/>
          <a:p>
            <a:fld id="{29E298FE-CD24-8C46-983A-691BFAE2F12E}" type="slidenum">
              <a:rPr lang="fr-FR" smtClean="0"/>
              <a:t>23</a:t>
            </a:fld>
            <a:endParaRPr lang="fr-FR"/>
          </a:p>
        </p:txBody>
      </p:sp>
    </p:spTree>
    <p:extLst>
      <p:ext uri="{BB962C8B-B14F-4D97-AF65-F5344CB8AC3E}">
        <p14:creationId xmlns:p14="http://schemas.microsoft.com/office/powerpoint/2010/main" val="2999858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9" name="Group 28">
            <a:extLst>
              <a:ext uri="{FF2B5EF4-FFF2-40B4-BE49-F238E27FC236}">
                <a16:creationId xmlns:a16="http://schemas.microsoft.com/office/drawing/2014/main" id="{AAED4F0B-33AE-0148-B22B-32A96707024A}"/>
              </a:ext>
            </a:extLst>
          </p:cNvPr>
          <p:cNvGrpSpPr/>
          <p:nvPr/>
        </p:nvGrpSpPr>
        <p:grpSpPr>
          <a:xfrm>
            <a:off x="2673621" y="1690688"/>
            <a:ext cx="6844757" cy="3287769"/>
            <a:chOff x="7226299" y="1754948"/>
            <a:chExt cx="2630112" cy="1263332"/>
          </a:xfrm>
        </p:grpSpPr>
        <p:sp>
          <p:nvSpPr>
            <p:cNvPr id="30" name="Shape">
              <a:extLst>
                <a:ext uri="{FF2B5EF4-FFF2-40B4-BE49-F238E27FC236}">
                  <a16:creationId xmlns:a16="http://schemas.microsoft.com/office/drawing/2014/main" id="{F2E0B8CD-260F-E141-BC57-EA6C57B06FDB}"/>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lgn="ctr">
                <a:defRPr sz="3000">
                  <a:solidFill>
                    <a:srgbClr val="FFFFFF"/>
                  </a:solidFill>
                </a:defRPr>
              </a:pPr>
              <a:endParaRPr sz="2000" dirty="0">
                <a:solidFill>
                  <a:schemeClr val="accent1"/>
                </a:solidFill>
              </a:endParaRPr>
            </a:p>
          </p:txBody>
        </p:sp>
        <p:sp>
          <p:nvSpPr>
            <p:cNvPr id="31" name="Shape">
              <a:extLst>
                <a:ext uri="{FF2B5EF4-FFF2-40B4-BE49-F238E27FC236}">
                  <a16:creationId xmlns:a16="http://schemas.microsoft.com/office/drawing/2014/main" id="{7E403A00-DFC8-5646-AD26-05047A1095D4}"/>
                </a:ext>
              </a:extLst>
            </p:cNvPr>
            <p:cNvSpPr/>
            <p:nvPr/>
          </p:nvSpPr>
          <p:spPr>
            <a:xfrm rot="19305248">
              <a:off x="7895922" y="2011897"/>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id="{4C916D38-9DE6-564D-8B8B-AD7FE17D6B02}"/>
                </a:ext>
              </a:extLst>
            </p:cNvPr>
            <p:cNvSpPr/>
            <p:nvPr/>
          </p:nvSpPr>
          <p:spPr>
            <a:xfrm rot="8450309">
              <a:off x="8493412" y="1754948"/>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lgn="ctr">
                <a:defRPr sz="3000">
                  <a:solidFill>
                    <a:srgbClr val="FFFFFF"/>
                  </a:solidFill>
                </a:defRPr>
              </a:pPr>
              <a:endParaRPr sz="2000" dirty="0">
                <a:solidFill>
                  <a:schemeClr val="accent1"/>
                </a:solidFill>
              </a:endParaRPr>
            </a:p>
          </p:txBody>
        </p:sp>
        <p:sp>
          <p:nvSpPr>
            <p:cNvPr id="33" name="Shape">
              <a:extLst>
                <a:ext uri="{FF2B5EF4-FFF2-40B4-BE49-F238E27FC236}">
                  <a16:creationId xmlns:a16="http://schemas.microsoft.com/office/drawing/2014/main" id="{491AB39A-E030-4843-BB1A-EA0194AA47E5}"/>
                </a:ext>
              </a:extLst>
            </p:cNvPr>
            <p:cNvSpPr/>
            <p:nvPr/>
          </p:nvSpPr>
          <p:spPr>
            <a:xfrm rot="3983524">
              <a:off x="9056269" y="2218138"/>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9B80E800-074D-CD47-AAA7-4BD5F4202D46}"/>
              </a:ext>
            </a:extLst>
          </p:cNvPr>
          <p:cNvSpPr>
            <a:spLocks noGrp="1"/>
          </p:cNvSpPr>
          <p:nvPr>
            <p:ph type="title"/>
          </p:nvPr>
        </p:nvSpPr>
        <p:spPr/>
        <p:txBody>
          <a:bodyPr/>
          <a:lstStyle/>
          <a:p>
            <a:r>
              <a:rPr lang="en-US" dirty="0"/>
              <a:t>Infographic #1</a:t>
            </a:r>
            <a:endParaRPr lang="fr-FR" dirty="0"/>
          </a:p>
        </p:txBody>
      </p:sp>
      <p:pic>
        <p:nvPicPr>
          <p:cNvPr id="9" name="Graphic 8" descr="Lightbulb">
            <a:extLst>
              <a:ext uri="{FF2B5EF4-FFF2-40B4-BE49-F238E27FC236}">
                <a16:creationId xmlns:a16="http://schemas.microsoft.com/office/drawing/2014/main" id="{58CC5438-06E8-F746-8849-6D65061657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9350" y="3172986"/>
            <a:ext cx="625558" cy="625558"/>
          </a:xfrm>
          <a:prstGeom prst="rect">
            <a:avLst/>
          </a:prstGeom>
          <a:effectLst>
            <a:outerShdw blurRad="50800" dist="38100" dir="2700000" algn="tl" rotWithShape="0">
              <a:prstClr val="black">
                <a:alpha val="40000"/>
              </a:prstClr>
            </a:outerShdw>
          </a:effectLst>
        </p:spPr>
      </p:pic>
      <p:pic>
        <p:nvPicPr>
          <p:cNvPr id="10" name="Graphic 9" descr="Research">
            <a:extLst>
              <a:ext uri="{FF2B5EF4-FFF2-40B4-BE49-F238E27FC236}">
                <a16:creationId xmlns:a16="http://schemas.microsoft.com/office/drawing/2014/main" id="{2C91E774-E9F7-E747-BC9A-CCFFB6002F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3579" y="3172986"/>
            <a:ext cx="625558" cy="625558"/>
          </a:xfrm>
          <a:prstGeom prst="rect">
            <a:avLst/>
          </a:prstGeom>
          <a:effectLst>
            <a:outerShdw blurRad="50800" dist="38100" dir="2700000" algn="tl" rotWithShape="0">
              <a:prstClr val="black">
                <a:alpha val="40000"/>
              </a:prstClr>
            </a:outerShdw>
          </a:effectLst>
        </p:spPr>
      </p:pic>
      <p:pic>
        <p:nvPicPr>
          <p:cNvPr id="11" name="Graphic 10" descr="Stopwatch">
            <a:extLst>
              <a:ext uri="{FF2B5EF4-FFF2-40B4-BE49-F238E27FC236}">
                <a16:creationId xmlns:a16="http://schemas.microsoft.com/office/drawing/2014/main" id="{E3311465-D8BE-4442-9868-546AA2AD8D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01040" y="2942027"/>
            <a:ext cx="625558" cy="625558"/>
          </a:xfrm>
          <a:prstGeom prst="rect">
            <a:avLst/>
          </a:prstGeom>
        </p:spPr>
      </p:pic>
      <p:pic>
        <p:nvPicPr>
          <p:cNvPr id="12" name="Graphic 11" descr="Bullseye">
            <a:extLst>
              <a:ext uri="{FF2B5EF4-FFF2-40B4-BE49-F238E27FC236}">
                <a16:creationId xmlns:a16="http://schemas.microsoft.com/office/drawing/2014/main" id="{E1AD707A-A545-EC4D-B050-36A071A308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86199" y="2313748"/>
            <a:ext cx="625558" cy="625558"/>
          </a:xfrm>
          <a:prstGeom prst="rect">
            <a:avLst/>
          </a:prstGeom>
        </p:spPr>
      </p:pic>
      <p:sp>
        <p:nvSpPr>
          <p:cNvPr id="13" name="TextBox 12">
            <a:extLst>
              <a:ext uri="{FF2B5EF4-FFF2-40B4-BE49-F238E27FC236}">
                <a16:creationId xmlns:a16="http://schemas.microsoft.com/office/drawing/2014/main" id="{833A38BE-AF0B-4F41-9F41-0A5A95080AC2}"/>
              </a:ext>
            </a:extLst>
          </p:cNvPr>
          <p:cNvSpPr txBox="1"/>
          <p:nvPr/>
        </p:nvSpPr>
        <p:spPr>
          <a:xfrm>
            <a:off x="3019081" y="2252213"/>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4" name="TextBox 13">
            <a:extLst>
              <a:ext uri="{FF2B5EF4-FFF2-40B4-BE49-F238E27FC236}">
                <a16:creationId xmlns:a16="http://schemas.microsoft.com/office/drawing/2014/main" id="{19A582AA-D4EB-6F41-A9B1-D4EC343135C6}"/>
              </a:ext>
            </a:extLst>
          </p:cNvPr>
          <p:cNvSpPr txBox="1"/>
          <p:nvPr/>
        </p:nvSpPr>
        <p:spPr>
          <a:xfrm>
            <a:off x="6503961" y="2181093"/>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5" name="TextBox 14">
            <a:extLst>
              <a:ext uri="{FF2B5EF4-FFF2-40B4-BE49-F238E27FC236}">
                <a16:creationId xmlns:a16="http://schemas.microsoft.com/office/drawing/2014/main" id="{601FD8F6-CC55-A747-8721-3F4438EE064E}"/>
              </a:ext>
            </a:extLst>
          </p:cNvPr>
          <p:cNvSpPr txBox="1"/>
          <p:nvPr/>
        </p:nvSpPr>
        <p:spPr>
          <a:xfrm>
            <a:off x="4705641" y="3075173"/>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sp>
        <p:nvSpPr>
          <p:cNvPr id="16" name="TextBox 15">
            <a:extLst>
              <a:ext uri="{FF2B5EF4-FFF2-40B4-BE49-F238E27FC236}">
                <a16:creationId xmlns:a16="http://schemas.microsoft.com/office/drawing/2014/main" id="{861226C9-C934-0B46-A39C-4C37696B5861}"/>
              </a:ext>
            </a:extLst>
          </p:cNvPr>
          <p:cNvSpPr txBox="1"/>
          <p:nvPr/>
        </p:nvSpPr>
        <p:spPr>
          <a:xfrm>
            <a:off x="7784121" y="3552693"/>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grpSp>
        <p:nvGrpSpPr>
          <p:cNvPr id="17" name="Group 16">
            <a:extLst>
              <a:ext uri="{FF2B5EF4-FFF2-40B4-BE49-F238E27FC236}">
                <a16:creationId xmlns:a16="http://schemas.microsoft.com/office/drawing/2014/main" id="{F25844CC-757E-034A-A6D7-A13E94543045}"/>
              </a:ext>
            </a:extLst>
          </p:cNvPr>
          <p:cNvGrpSpPr/>
          <p:nvPr/>
        </p:nvGrpSpPr>
        <p:grpSpPr>
          <a:xfrm>
            <a:off x="572350" y="2181092"/>
            <a:ext cx="1924930" cy="1652130"/>
            <a:chOff x="8921977" y="1471694"/>
            <a:chExt cx="2737678" cy="420209"/>
          </a:xfrm>
        </p:grpSpPr>
        <p:sp>
          <p:nvSpPr>
            <p:cNvPr id="18" name="TextBox 17">
              <a:extLst>
                <a:ext uri="{FF2B5EF4-FFF2-40B4-BE49-F238E27FC236}">
                  <a16:creationId xmlns:a16="http://schemas.microsoft.com/office/drawing/2014/main" id="{D11AAB3A-8F3F-F648-8645-3EA86028F62E}"/>
                </a:ext>
              </a:extLst>
            </p:cNvPr>
            <p:cNvSpPr txBox="1"/>
            <p:nvPr/>
          </p:nvSpPr>
          <p:spPr>
            <a:xfrm>
              <a:off x="8921977" y="1471694"/>
              <a:ext cx="2737279" cy="117422"/>
            </a:xfrm>
            <a:prstGeom prst="rect">
              <a:avLst/>
            </a:prstGeom>
            <a:noFill/>
          </p:spPr>
          <p:txBody>
            <a:bodyPr wrap="square" lIns="0" rIns="0" rtlCol="0" anchor="b">
              <a:spAutoFit/>
            </a:bodyPr>
            <a:lstStyle/>
            <a:p>
              <a:pPr algn="r"/>
              <a:r>
                <a:rPr lang="en-US" sz="2400" b="1" noProof="1">
                  <a:solidFill>
                    <a:schemeClr val="accent4"/>
                  </a:solidFill>
                </a:rPr>
                <a:t>Lorem Ipsum</a:t>
              </a:r>
            </a:p>
          </p:txBody>
        </p:sp>
        <p:sp>
          <p:nvSpPr>
            <p:cNvPr id="19" name="TextBox 18">
              <a:extLst>
                <a:ext uri="{FF2B5EF4-FFF2-40B4-BE49-F238E27FC236}">
                  <a16:creationId xmlns:a16="http://schemas.microsoft.com/office/drawing/2014/main" id="{A71EC448-D423-8242-9FC7-0BF8F76D2E30}"/>
                </a:ext>
              </a:extLst>
            </p:cNvPr>
            <p:cNvSpPr txBox="1"/>
            <p:nvPr/>
          </p:nvSpPr>
          <p:spPr>
            <a:xfrm>
              <a:off x="8921977" y="1586607"/>
              <a:ext cx="2737678" cy="305296"/>
            </a:xfrm>
            <a:prstGeom prst="rect">
              <a:avLst/>
            </a:prstGeom>
            <a:noFill/>
          </p:spPr>
          <p:txBody>
            <a:bodyPr wrap="square" lIns="0" rIns="0" rtlCol="0" anchor="t">
              <a:spAutoFit/>
            </a:bodyPr>
            <a:lstStyle/>
            <a:p>
              <a:pPr algn="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3" name="Group 22">
            <a:extLst>
              <a:ext uri="{FF2B5EF4-FFF2-40B4-BE49-F238E27FC236}">
                <a16:creationId xmlns:a16="http://schemas.microsoft.com/office/drawing/2014/main" id="{9C4175E5-56EE-A54F-9181-87D48BBA9DC8}"/>
              </a:ext>
            </a:extLst>
          </p:cNvPr>
          <p:cNvGrpSpPr/>
          <p:nvPr/>
        </p:nvGrpSpPr>
        <p:grpSpPr>
          <a:xfrm>
            <a:off x="8297919" y="1313792"/>
            <a:ext cx="2933849" cy="1282799"/>
            <a:chOff x="8921977" y="1471694"/>
            <a:chExt cx="2926080" cy="326272"/>
          </a:xfrm>
        </p:grpSpPr>
        <p:sp>
          <p:nvSpPr>
            <p:cNvPr id="24" name="TextBox 23">
              <a:extLst>
                <a:ext uri="{FF2B5EF4-FFF2-40B4-BE49-F238E27FC236}">
                  <a16:creationId xmlns:a16="http://schemas.microsoft.com/office/drawing/2014/main" id="{33CCE163-AD2C-C44F-A2CD-416AF4F5B934}"/>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25" name="TextBox 24">
              <a:extLst>
                <a:ext uri="{FF2B5EF4-FFF2-40B4-BE49-F238E27FC236}">
                  <a16:creationId xmlns:a16="http://schemas.microsoft.com/office/drawing/2014/main" id="{3FC54539-06C5-8A45-AB5D-24C07ABDA345}"/>
                </a:ext>
              </a:extLst>
            </p:cNvPr>
            <p:cNvSpPr txBox="1"/>
            <p:nvPr/>
          </p:nvSpPr>
          <p:spPr>
            <a:xfrm>
              <a:off x="8921977" y="1586607"/>
              <a:ext cx="2926080" cy="211359"/>
            </a:xfrm>
            <a:prstGeom prst="rect">
              <a:avLst/>
            </a:prstGeom>
            <a:noFill/>
          </p:spPr>
          <p:txBody>
            <a:bodyPr wrap="square" lIns="0" rIns="0" rtlCol="0" anchor="t">
              <a:spAutoFit/>
            </a:bodyPr>
            <a:lstStyle/>
            <a:p>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6" name="Group 25">
            <a:extLst>
              <a:ext uri="{FF2B5EF4-FFF2-40B4-BE49-F238E27FC236}">
                <a16:creationId xmlns:a16="http://schemas.microsoft.com/office/drawing/2014/main" id="{AB551D84-6635-1146-9565-D9478BE35A88}"/>
              </a:ext>
            </a:extLst>
          </p:cNvPr>
          <p:cNvGrpSpPr/>
          <p:nvPr/>
        </p:nvGrpSpPr>
        <p:grpSpPr>
          <a:xfrm>
            <a:off x="7952459" y="4810791"/>
            <a:ext cx="2057400" cy="1652130"/>
            <a:chOff x="8921977" y="1471694"/>
            <a:chExt cx="2926080" cy="420209"/>
          </a:xfrm>
        </p:grpSpPr>
        <p:sp>
          <p:nvSpPr>
            <p:cNvPr id="27" name="TextBox 26">
              <a:extLst>
                <a:ext uri="{FF2B5EF4-FFF2-40B4-BE49-F238E27FC236}">
                  <a16:creationId xmlns:a16="http://schemas.microsoft.com/office/drawing/2014/main" id="{E04B466F-593F-104D-AC80-8A6957BC9323}"/>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8" name="TextBox 27">
              <a:extLst>
                <a:ext uri="{FF2B5EF4-FFF2-40B4-BE49-F238E27FC236}">
                  <a16:creationId xmlns:a16="http://schemas.microsoft.com/office/drawing/2014/main" id="{831CCA9D-3540-AB44-8308-E019E90676F2}"/>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4" name="Group 33">
            <a:extLst>
              <a:ext uri="{FF2B5EF4-FFF2-40B4-BE49-F238E27FC236}">
                <a16:creationId xmlns:a16="http://schemas.microsoft.com/office/drawing/2014/main" id="{49B1BAC9-9892-8245-96D3-6EE9AE53BF83}"/>
              </a:ext>
            </a:extLst>
          </p:cNvPr>
          <p:cNvGrpSpPr/>
          <p:nvPr/>
        </p:nvGrpSpPr>
        <p:grpSpPr>
          <a:xfrm>
            <a:off x="3783481" y="4373013"/>
            <a:ext cx="2057400" cy="1652130"/>
            <a:chOff x="8921977" y="1471694"/>
            <a:chExt cx="2926080" cy="420209"/>
          </a:xfrm>
        </p:grpSpPr>
        <p:sp>
          <p:nvSpPr>
            <p:cNvPr id="35" name="TextBox 34">
              <a:extLst>
                <a:ext uri="{FF2B5EF4-FFF2-40B4-BE49-F238E27FC236}">
                  <a16:creationId xmlns:a16="http://schemas.microsoft.com/office/drawing/2014/main" id="{53E1D102-628E-BE45-BC97-A0E85B5367C8}"/>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6" name="TextBox 35">
              <a:extLst>
                <a:ext uri="{FF2B5EF4-FFF2-40B4-BE49-F238E27FC236}">
                  <a16:creationId xmlns:a16="http://schemas.microsoft.com/office/drawing/2014/main" id="{A8464397-8A3C-174B-9D2E-2EF8AAB29F97}"/>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 name="Date Placeholder 2">
            <a:extLst>
              <a:ext uri="{FF2B5EF4-FFF2-40B4-BE49-F238E27FC236}">
                <a16:creationId xmlns:a16="http://schemas.microsoft.com/office/drawing/2014/main" id="{6F3CE55C-D228-4E28-8A82-F4F493D9416C}"/>
              </a:ext>
            </a:extLst>
          </p:cNvPr>
          <p:cNvSpPr>
            <a:spLocks noGrp="1"/>
          </p:cNvSpPr>
          <p:nvPr>
            <p:ph type="dt" sz="half" idx="10"/>
          </p:nvPr>
        </p:nvSpPr>
        <p:spPr/>
        <p:txBody>
          <a:bodyPr/>
          <a:lstStyle/>
          <a:p>
            <a:r>
              <a:rPr lang="en-US"/>
              <a:t>04 avril 2021</a:t>
            </a:r>
            <a:endParaRPr lang="fr-FR"/>
          </a:p>
        </p:txBody>
      </p:sp>
      <p:sp>
        <p:nvSpPr>
          <p:cNvPr id="4" name="Footer Placeholder 3">
            <a:extLst>
              <a:ext uri="{FF2B5EF4-FFF2-40B4-BE49-F238E27FC236}">
                <a16:creationId xmlns:a16="http://schemas.microsoft.com/office/drawing/2014/main" id="{97458640-6A54-453C-A337-C853401F98E0}"/>
              </a:ext>
            </a:extLst>
          </p:cNvPr>
          <p:cNvSpPr>
            <a:spLocks noGrp="1"/>
          </p:cNvSpPr>
          <p:nvPr>
            <p:ph type="ftr" sz="quarter" idx="11"/>
          </p:nvPr>
        </p:nvSpPr>
        <p:spPr/>
        <p:txBody>
          <a:bodyPr/>
          <a:lstStyle/>
          <a:p>
            <a:r>
              <a:rPr lang="fr-FR"/>
              <a:t>Design patterns Command &amp; Memento - Aurélien BOUDIER</a:t>
            </a:r>
          </a:p>
        </p:txBody>
      </p:sp>
      <p:sp>
        <p:nvSpPr>
          <p:cNvPr id="5" name="Slide Number Placeholder 4">
            <a:extLst>
              <a:ext uri="{FF2B5EF4-FFF2-40B4-BE49-F238E27FC236}">
                <a16:creationId xmlns:a16="http://schemas.microsoft.com/office/drawing/2014/main" id="{3BE84414-F5E6-4857-AD60-A10C0E342C83}"/>
              </a:ext>
            </a:extLst>
          </p:cNvPr>
          <p:cNvSpPr>
            <a:spLocks noGrp="1"/>
          </p:cNvSpPr>
          <p:nvPr>
            <p:ph type="sldNum" sz="quarter" idx="12"/>
          </p:nvPr>
        </p:nvSpPr>
        <p:spPr/>
        <p:txBody>
          <a:bodyPr/>
          <a:lstStyle/>
          <a:p>
            <a:fld id="{29E298FE-CD24-8C46-983A-691BFAE2F12E}" type="slidenum">
              <a:rPr lang="fr-FR" smtClean="0"/>
              <a:t>24</a:t>
            </a:fld>
            <a:endParaRPr lang="fr-FR"/>
          </a:p>
        </p:txBody>
      </p:sp>
    </p:spTree>
    <p:extLst>
      <p:ext uri="{BB962C8B-B14F-4D97-AF65-F5344CB8AC3E}">
        <p14:creationId xmlns:p14="http://schemas.microsoft.com/office/powerpoint/2010/main" val="249207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0CBC0B-7D5B-BD48-B4F2-4F253D7BC084}"/>
              </a:ext>
            </a:extLst>
          </p:cNvPr>
          <p:cNvGrpSpPr/>
          <p:nvPr/>
        </p:nvGrpSpPr>
        <p:grpSpPr>
          <a:xfrm>
            <a:off x="1691209" y="1354773"/>
            <a:ext cx="8382861" cy="3192655"/>
            <a:chOff x="947119" y="2218905"/>
            <a:chExt cx="10335647" cy="3936383"/>
          </a:xfrm>
        </p:grpSpPr>
        <p:sp>
          <p:nvSpPr>
            <p:cNvPr id="5" name="Shape">
              <a:extLst>
                <a:ext uri="{FF2B5EF4-FFF2-40B4-BE49-F238E27FC236}">
                  <a16:creationId xmlns:a16="http://schemas.microsoft.com/office/drawing/2014/main" id="{6484EDDD-9874-E044-875B-29CF8E56A636}"/>
                </a:ext>
              </a:extLst>
            </p:cNvPr>
            <p:cNvSpPr/>
            <p:nvPr/>
          </p:nvSpPr>
          <p:spPr>
            <a:xfrm>
              <a:off x="947119" y="3133305"/>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432000" anchor="ctr"/>
            <a:lstStyle/>
            <a:p>
              <a:pPr algn="ctr">
                <a:defRPr sz="3000">
                  <a:solidFill>
                    <a:srgbClr val="FFFFFF"/>
                  </a:solidFill>
                </a:defRPr>
              </a:pPr>
              <a:endParaRPr sz="2000" b="1" dirty="0">
                <a:solidFill>
                  <a:schemeClr val="accent1"/>
                </a:solidFill>
              </a:endParaRPr>
            </a:p>
          </p:txBody>
        </p:sp>
        <p:sp>
          <p:nvSpPr>
            <p:cNvPr id="7" name="Shape">
              <a:extLst>
                <a:ext uri="{FF2B5EF4-FFF2-40B4-BE49-F238E27FC236}">
                  <a16:creationId xmlns:a16="http://schemas.microsoft.com/office/drawing/2014/main" id="{191EAA2E-8D7B-9848-B9CA-A3469415C23F}"/>
                </a:ext>
              </a:extLst>
            </p:cNvPr>
            <p:cNvSpPr/>
            <p:nvPr/>
          </p:nvSpPr>
          <p:spPr>
            <a:xfrm rot="10800000">
              <a:off x="1985505" y="4529731"/>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C0F7B1C-9930-DF44-BA72-A9988445CDA0}"/>
                </a:ext>
              </a:extLst>
            </p:cNvPr>
            <p:cNvSpPr/>
            <p:nvPr/>
          </p:nvSpPr>
          <p:spPr>
            <a:xfrm>
              <a:off x="4031281" y="2621861"/>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432000" anchor="ctr"/>
            <a:lstStyle/>
            <a:p>
              <a:pPr algn="ctr">
                <a:defRPr sz="3000">
                  <a:solidFill>
                    <a:srgbClr val="FFFFFF"/>
                  </a:solidFill>
                </a:defRPr>
              </a:pPr>
              <a:endParaRPr lang="fr-CA" sz="2000" b="1" dirty="0">
                <a:solidFill>
                  <a:schemeClr val="accent1"/>
                </a:solidFill>
              </a:endParaRPr>
            </a:p>
          </p:txBody>
        </p:sp>
        <p:sp>
          <p:nvSpPr>
            <p:cNvPr id="9" name="Shape">
              <a:extLst>
                <a:ext uri="{FF2B5EF4-FFF2-40B4-BE49-F238E27FC236}">
                  <a16:creationId xmlns:a16="http://schemas.microsoft.com/office/drawing/2014/main" id="{ACBFAA26-C17B-CD42-9D46-67E77847AC6E}"/>
                </a:ext>
              </a:extLst>
            </p:cNvPr>
            <p:cNvSpPr/>
            <p:nvPr/>
          </p:nvSpPr>
          <p:spPr>
            <a:xfrm rot="10800000">
              <a:off x="5069667" y="4018287"/>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0C9445B-B568-CF49-BBB6-04E1381C6614}"/>
                </a:ext>
              </a:extLst>
            </p:cNvPr>
            <p:cNvSpPr/>
            <p:nvPr/>
          </p:nvSpPr>
          <p:spPr>
            <a:xfrm>
              <a:off x="7208434" y="2218905"/>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432000" anchor="ctr"/>
            <a:lstStyle/>
            <a:p>
              <a:pPr algn="ctr">
                <a:defRPr sz="3000">
                  <a:solidFill>
                    <a:srgbClr val="FFFFFF"/>
                  </a:solidFill>
                </a:defRPr>
              </a:pPr>
              <a:endParaRPr lang="fr-CA" sz="2000" b="1" dirty="0">
                <a:solidFill>
                  <a:schemeClr val="accent1"/>
                </a:solidFill>
              </a:endParaRPr>
            </a:p>
          </p:txBody>
        </p:sp>
        <p:sp>
          <p:nvSpPr>
            <p:cNvPr id="11" name="Shape">
              <a:extLst>
                <a:ext uri="{FF2B5EF4-FFF2-40B4-BE49-F238E27FC236}">
                  <a16:creationId xmlns:a16="http://schemas.microsoft.com/office/drawing/2014/main" id="{E0FC7C95-B261-B743-99B7-568115CFB0BF}"/>
                </a:ext>
              </a:extLst>
            </p:cNvPr>
            <p:cNvSpPr/>
            <p:nvPr/>
          </p:nvSpPr>
          <p:spPr>
            <a:xfrm rot="10800000">
              <a:off x="8246820" y="3615331"/>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FF8C9F47-0F8D-C341-A5CB-387CA59190BC}"/>
              </a:ext>
            </a:extLst>
          </p:cNvPr>
          <p:cNvSpPr>
            <a:spLocks noGrp="1"/>
          </p:cNvSpPr>
          <p:nvPr>
            <p:ph type="title"/>
          </p:nvPr>
        </p:nvSpPr>
        <p:spPr/>
        <p:txBody>
          <a:bodyPr/>
          <a:lstStyle/>
          <a:p>
            <a:r>
              <a:rPr lang="en-US" dirty="0"/>
              <a:t>Infographic #2</a:t>
            </a:r>
            <a:endParaRPr lang="fr-FR" dirty="0"/>
          </a:p>
        </p:txBody>
      </p:sp>
      <p:sp>
        <p:nvSpPr>
          <p:cNvPr id="13" name="Shape">
            <a:extLst>
              <a:ext uri="{FF2B5EF4-FFF2-40B4-BE49-F238E27FC236}">
                <a16:creationId xmlns:a16="http://schemas.microsoft.com/office/drawing/2014/main" id="{F23AF2F6-7BE2-A344-ACD6-664C0DA534A4}"/>
              </a:ext>
            </a:extLst>
          </p:cNvPr>
          <p:cNvSpPr/>
          <p:nvPr/>
        </p:nvSpPr>
        <p:spPr>
          <a:xfrm>
            <a:off x="9356981" y="0"/>
            <a:ext cx="2832276" cy="2888219"/>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pic>
        <p:nvPicPr>
          <p:cNvPr id="14" name="Graphic 13" descr="Lightbulb">
            <a:extLst>
              <a:ext uri="{FF2B5EF4-FFF2-40B4-BE49-F238E27FC236}">
                <a16:creationId xmlns:a16="http://schemas.microsoft.com/office/drawing/2014/main" id="{5F031C14-E739-4C45-81DB-DEE3E8BF36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09602" y="3355575"/>
            <a:ext cx="625558" cy="625558"/>
          </a:xfrm>
          <a:prstGeom prst="rect">
            <a:avLst/>
          </a:prstGeom>
        </p:spPr>
      </p:pic>
      <p:pic>
        <p:nvPicPr>
          <p:cNvPr id="16" name="Graphic 15" descr="Stopwatch">
            <a:extLst>
              <a:ext uri="{FF2B5EF4-FFF2-40B4-BE49-F238E27FC236}">
                <a16:creationId xmlns:a16="http://schemas.microsoft.com/office/drawing/2014/main" id="{2C5BD106-206D-9B4F-8EEF-F65AB580BA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46358" y="2607627"/>
            <a:ext cx="511493" cy="511493"/>
          </a:xfrm>
          <a:prstGeom prst="rect">
            <a:avLst/>
          </a:prstGeom>
        </p:spPr>
      </p:pic>
      <p:pic>
        <p:nvPicPr>
          <p:cNvPr id="17" name="Graphic 16" descr="Bullseye">
            <a:extLst>
              <a:ext uri="{FF2B5EF4-FFF2-40B4-BE49-F238E27FC236}">
                <a16:creationId xmlns:a16="http://schemas.microsoft.com/office/drawing/2014/main" id="{D11A3046-526F-5E48-8B1B-34E0122463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60043" y="2916220"/>
            <a:ext cx="539717" cy="539717"/>
          </a:xfrm>
          <a:prstGeom prst="rect">
            <a:avLst/>
          </a:prstGeom>
        </p:spPr>
      </p:pic>
      <p:sp>
        <p:nvSpPr>
          <p:cNvPr id="19" name="TextBox 18">
            <a:extLst>
              <a:ext uri="{FF2B5EF4-FFF2-40B4-BE49-F238E27FC236}">
                <a16:creationId xmlns:a16="http://schemas.microsoft.com/office/drawing/2014/main" id="{FE3F8F16-3C5B-864D-ADEC-9C9231D718CF}"/>
              </a:ext>
            </a:extLst>
          </p:cNvPr>
          <p:cNvSpPr txBox="1"/>
          <p:nvPr/>
        </p:nvSpPr>
        <p:spPr>
          <a:xfrm>
            <a:off x="2071640" y="2360849"/>
            <a:ext cx="1745003"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0" name="TextBox 19">
            <a:extLst>
              <a:ext uri="{FF2B5EF4-FFF2-40B4-BE49-F238E27FC236}">
                <a16:creationId xmlns:a16="http://schemas.microsoft.com/office/drawing/2014/main" id="{0ED5728F-52DF-0C47-83AC-16D10E942F58}"/>
              </a:ext>
            </a:extLst>
          </p:cNvPr>
          <p:cNvSpPr txBox="1"/>
          <p:nvPr/>
        </p:nvSpPr>
        <p:spPr>
          <a:xfrm>
            <a:off x="4520200" y="1934129"/>
            <a:ext cx="1745003"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1" name="TextBox 20">
            <a:extLst>
              <a:ext uri="{FF2B5EF4-FFF2-40B4-BE49-F238E27FC236}">
                <a16:creationId xmlns:a16="http://schemas.microsoft.com/office/drawing/2014/main" id="{054ADD82-0944-9643-9A8C-8138257A989C}"/>
              </a:ext>
            </a:extLst>
          </p:cNvPr>
          <p:cNvSpPr txBox="1"/>
          <p:nvPr/>
        </p:nvSpPr>
        <p:spPr>
          <a:xfrm>
            <a:off x="7111000" y="1639489"/>
            <a:ext cx="1745003"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2" name="TextBox 21">
            <a:extLst>
              <a:ext uri="{FF2B5EF4-FFF2-40B4-BE49-F238E27FC236}">
                <a16:creationId xmlns:a16="http://schemas.microsoft.com/office/drawing/2014/main" id="{0A2E80AA-2BEB-3448-B123-BE49A1214C4A}"/>
              </a:ext>
            </a:extLst>
          </p:cNvPr>
          <p:cNvSpPr txBox="1"/>
          <p:nvPr/>
        </p:nvSpPr>
        <p:spPr>
          <a:xfrm>
            <a:off x="2945400" y="3865124"/>
            <a:ext cx="1745003" cy="338554"/>
          </a:xfrm>
          <a:prstGeom prst="rect">
            <a:avLst/>
          </a:prstGeom>
          <a:noFill/>
        </p:spPr>
        <p:txBody>
          <a:bodyPr wrap="square" lIns="0" rIns="0" rtlCol="0" anchor="ctr">
            <a:spAutoFit/>
          </a:bodyPr>
          <a:lstStyle/>
          <a:p>
            <a:pPr algn="ctr"/>
            <a:r>
              <a:rPr lang="en-US" sz="1600" noProof="1">
                <a:solidFill>
                  <a:schemeClr val="accent4"/>
                </a:solidFill>
              </a:rPr>
              <a:t>Lorem Ipsum</a:t>
            </a:r>
          </a:p>
        </p:txBody>
      </p:sp>
      <p:sp>
        <p:nvSpPr>
          <p:cNvPr id="23" name="TextBox 22">
            <a:extLst>
              <a:ext uri="{FF2B5EF4-FFF2-40B4-BE49-F238E27FC236}">
                <a16:creationId xmlns:a16="http://schemas.microsoft.com/office/drawing/2014/main" id="{74872257-FE5C-9842-AB36-AD7B9AF6BB6C}"/>
              </a:ext>
            </a:extLst>
          </p:cNvPr>
          <p:cNvSpPr txBox="1"/>
          <p:nvPr/>
        </p:nvSpPr>
        <p:spPr>
          <a:xfrm>
            <a:off x="5393960" y="3438404"/>
            <a:ext cx="1745003" cy="338554"/>
          </a:xfrm>
          <a:prstGeom prst="rect">
            <a:avLst/>
          </a:prstGeom>
          <a:noFill/>
        </p:spPr>
        <p:txBody>
          <a:bodyPr wrap="square" lIns="0" rIns="0" rtlCol="0" anchor="ctr">
            <a:spAutoFit/>
          </a:bodyPr>
          <a:lstStyle/>
          <a:p>
            <a:pPr algn="ctr"/>
            <a:r>
              <a:rPr lang="en-US" sz="1600" noProof="1">
                <a:solidFill>
                  <a:schemeClr val="accent4"/>
                </a:solidFill>
              </a:rPr>
              <a:t>Lorem Ipsum</a:t>
            </a:r>
          </a:p>
        </p:txBody>
      </p:sp>
      <p:sp>
        <p:nvSpPr>
          <p:cNvPr id="24" name="TextBox 23">
            <a:extLst>
              <a:ext uri="{FF2B5EF4-FFF2-40B4-BE49-F238E27FC236}">
                <a16:creationId xmlns:a16="http://schemas.microsoft.com/office/drawing/2014/main" id="{7203D0C4-C162-614C-B690-E04D7A7C5C12}"/>
              </a:ext>
            </a:extLst>
          </p:cNvPr>
          <p:cNvSpPr txBox="1"/>
          <p:nvPr/>
        </p:nvSpPr>
        <p:spPr>
          <a:xfrm>
            <a:off x="7984760" y="3143764"/>
            <a:ext cx="1745003" cy="338554"/>
          </a:xfrm>
          <a:prstGeom prst="rect">
            <a:avLst/>
          </a:prstGeom>
          <a:noFill/>
        </p:spPr>
        <p:txBody>
          <a:bodyPr wrap="square" lIns="0" rIns="0" rtlCol="0" anchor="ctr">
            <a:spAutoFit/>
          </a:bodyPr>
          <a:lstStyle/>
          <a:p>
            <a:pPr algn="ctr"/>
            <a:r>
              <a:rPr lang="en-US" sz="1600" noProof="1">
                <a:solidFill>
                  <a:schemeClr val="accent4"/>
                </a:solidFill>
              </a:rPr>
              <a:t>Lorem Ipsum</a:t>
            </a:r>
          </a:p>
        </p:txBody>
      </p:sp>
      <p:grpSp>
        <p:nvGrpSpPr>
          <p:cNvPr id="25" name="Group 24">
            <a:extLst>
              <a:ext uri="{FF2B5EF4-FFF2-40B4-BE49-F238E27FC236}">
                <a16:creationId xmlns:a16="http://schemas.microsoft.com/office/drawing/2014/main" id="{F6A4576B-6AD9-4C42-95EA-549C14B3AA0E}"/>
              </a:ext>
            </a:extLst>
          </p:cNvPr>
          <p:cNvGrpSpPr/>
          <p:nvPr/>
        </p:nvGrpSpPr>
        <p:grpSpPr>
          <a:xfrm>
            <a:off x="7919024" y="3888213"/>
            <a:ext cx="2057400" cy="1652130"/>
            <a:chOff x="8921977" y="1471694"/>
            <a:chExt cx="2926080" cy="420209"/>
          </a:xfrm>
        </p:grpSpPr>
        <p:sp>
          <p:nvSpPr>
            <p:cNvPr id="26" name="TextBox 25">
              <a:extLst>
                <a:ext uri="{FF2B5EF4-FFF2-40B4-BE49-F238E27FC236}">
                  <a16:creationId xmlns:a16="http://schemas.microsoft.com/office/drawing/2014/main" id="{156F7CE4-A29E-9F4C-A3F4-5F658CD98799}"/>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7" name="TextBox 26">
              <a:extLst>
                <a:ext uri="{FF2B5EF4-FFF2-40B4-BE49-F238E27FC236}">
                  <a16:creationId xmlns:a16="http://schemas.microsoft.com/office/drawing/2014/main" id="{E7B7B298-D016-9943-A3A8-0F37A69A0A7D}"/>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8" name="Group 27">
            <a:extLst>
              <a:ext uri="{FF2B5EF4-FFF2-40B4-BE49-F238E27FC236}">
                <a16:creationId xmlns:a16="http://schemas.microsoft.com/office/drawing/2014/main" id="{08F84732-49BD-D44E-8F57-947C4FE23710}"/>
              </a:ext>
            </a:extLst>
          </p:cNvPr>
          <p:cNvGrpSpPr/>
          <p:nvPr/>
        </p:nvGrpSpPr>
        <p:grpSpPr>
          <a:xfrm>
            <a:off x="5389184" y="4264133"/>
            <a:ext cx="2057400" cy="1652130"/>
            <a:chOff x="8921977" y="1471694"/>
            <a:chExt cx="2926080" cy="420209"/>
          </a:xfrm>
        </p:grpSpPr>
        <p:sp>
          <p:nvSpPr>
            <p:cNvPr id="29" name="TextBox 28">
              <a:extLst>
                <a:ext uri="{FF2B5EF4-FFF2-40B4-BE49-F238E27FC236}">
                  <a16:creationId xmlns:a16="http://schemas.microsoft.com/office/drawing/2014/main" id="{3D278A82-F6B8-0A45-A30B-6E5C1B861523}"/>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0" name="TextBox 29">
              <a:extLst>
                <a:ext uri="{FF2B5EF4-FFF2-40B4-BE49-F238E27FC236}">
                  <a16:creationId xmlns:a16="http://schemas.microsoft.com/office/drawing/2014/main" id="{8EC97E18-F670-1C4E-B20B-22C97D85BCC5}"/>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1" name="Group 30">
            <a:extLst>
              <a:ext uri="{FF2B5EF4-FFF2-40B4-BE49-F238E27FC236}">
                <a16:creationId xmlns:a16="http://schemas.microsoft.com/office/drawing/2014/main" id="{E65C6648-C273-5C4D-A6BA-12125538B552}"/>
              </a:ext>
            </a:extLst>
          </p:cNvPr>
          <p:cNvGrpSpPr/>
          <p:nvPr/>
        </p:nvGrpSpPr>
        <p:grpSpPr>
          <a:xfrm>
            <a:off x="2869504" y="4660373"/>
            <a:ext cx="2057400" cy="1652130"/>
            <a:chOff x="8921977" y="1471694"/>
            <a:chExt cx="2926080" cy="420209"/>
          </a:xfrm>
        </p:grpSpPr>
        <p:sp>
          <p:nvSpPr>
            <p:cNvPr id="32" name="TextBox 31">
              <a:extLst>
                <a:ext uri="{FF2B5EF4-FFF2-40B4-BE49-F238E27FC236}">
                  <a16:creationId xmlns:a16="http://schemas.microsoft.com/office/drawing/2014/main" id="{498165CC-C512-4E48-B35D-7463E020A3D9}"/>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3" name="TextBox 32">
              <a:extLst>
                <a:ext uri="{FF2B5EF4-FFF2-40B4-BE49-F238E27FC236}">
                  <a16:creationId xmlns:a16="http://schemas.microsoft.com/office/drawing/2014/main" id="{A3A449F6-4AAA-B441-8ED4-D94B6985C5F0}"/>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 name="Date Placeholder 2">
            <a:extLst>
              <a:ext uri="{FF2B5EF4-FFF2-40B4-BE49-F238E27FC236}">
                <a16:creationId xmlns:a16="http://schemas.microsoft.com/office/drawing/2014/main" id="{09A7B446-5220-4EB5-9C54-F77262C2C18A}"/>
              </a:ext>
            </a:extLst>
          </p:cNvPr>
          <p:cNvSpPr>
            <a:spLocks noGrp="1"/>
          </p:cNvSpPr>
          <p:nvPr>
            <p:ph type="dt" sz="half" idx="10"/>
          </p:nvPr>
        </p:nvSpPr>
        <p:spPr/>
        <p:txBody>
          <a:bodyPr/>
          <a:lstStyle/>
          <a:p>
            <a:r>
              <a:rPr lang="en-US"/>
              <a:t>04 avril 2021</a:t>
            </a:r>
            <a:endParaRPr lang="fr-FR"/>
          </a:p>
        </p:txBody>
      </p:sp>
      <p:sp>
        <p:nvSpPr>
          <p:cNvPr id="4" name="Footer Placeholder 3">
            <a:extLst>
              <a:ext uri="{FF2B5EF4-FFF2-40B4-BE49-F238E27FC236}">
                <a16:creationId xmlns:a16="http://schemas.microsoft.com/office/drawing/2014/main" id="{865B9899-C08E-4B2F-8034-01BA08D702EE}"/>
              </a:ext>
            </a:extLst>
          </p:cNvPr>
          <p:cNvSpPr>
            <a:spLocks noGrp="1"/>
          </p:cNvSpPr>
          <p:nvPr>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6D11ABD3-A38F-4D5F-A798-7BAFC2F4787C}"/>
              </a:ext>
            </a:extLst>
          </p:cNvPr>
          <p:cNvSpPr>
            <a:spLocks noGrp="1"/>
          </p:cNvSpPr>
          <p:nvPr>
            <p:ph type="sldNum" sz="quarter" idx="12"/>
          </p:nvPr>
        </p:nvSpPr>
        <p:spPr/>
        <p:txBody>
          <a:bodyPr/>
          <a:lstStyle/>
          <a:p>
            <a:fld id="{29E298FE-CD24-8C46-983A-691BFAE2F12E}" type="slidenum">
              <a:rPr lang="fr-FR" smtClean="0"/>
              <a:t>25</a:t>
            </a:fld>
            <a:endParaRPr lang="fr-FR"/>
          </a:p>
        </p:txBody>
      </p:sp>
    </p:spTree>
    <p:extLst>
      <p:ext uri="{BB962C8B-B14F-4D97-AF65-F5344CB8AC3E}">
        <p14:creationId xmlns:p14="http://schemas.microsoft.com/office/powerpoint/2010/main" val="2583351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9954B01C-A6B9-D849-BB33-CDE481C4AF00}"/>
              </a:ext>
            </a:extLst>
          </p:cNvPr>
          <p:cNvGrpSpPr/>
          <p:nvPr/>
        </p:nvGrpSpPr>
        <p:grpSpPr>
          <a:xfrm>
            <a:off x="2001877" y="2772844"/>
            <a:ext cx="8188246" cy="2689843"/>
            <a:chOff x="971252" y="1807145"/>
            <a:chExt cx="10120393" cy="3324554"/>
          </a:xfrm>
        </p:grpSpPr>
        <p:sp>
          <p:nvSpPr>
            <p:cNvPr id="4" name="Shape">
              <a:extLst>
                <a:ext uri="{FF2B5EF4-FFF2-40B4-BE49-F238E27FC236}">
                  <a16:creationId xmlns:a16="http://schemas.microsoft.com/office/drawing/2014/main" id="{26A091AE-3C4C-2C4F-B743-C83B31BFEA37}"/>
                </a:ext>
              </a:extLst>
            </p:cNvPr>
            <p:cNvSpPr/>
            <p:nvPr/>
          </p:nvSpPr>
          <p:spPr>
            <a:xfrm>
              <a:off x="6085693" y="2594206"/>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E97DD054-5E56-C543-91C3-A535BEEBAD54}"/>
                </a:ext>
              </a:extLst>
            </p:cNvPr>
            <p:cNvSpPr/>
            <p:nvPr/>
          </p:nvSpPr>
          <p:spPr>
            <a:xfrm>
              <a:off x="3549113" y="1807145"/>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0893C6A1-8125-9B4A-B529-9F06C940B21F}"/>
                </a:ext>
              </a:extLst>
            </p:cNvPr>
            <p:cNvSpPr/>
            <p:nvPr/>
          </p:nvSpPr>
          <p:spPr>
            <a:xfrm>
              <a:off x="971252" y="2594206"/>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B7195E7-B333-E14D-89E0-E52B48D9DFE5}"/>
                </a:ext>
              </a:extLst>
            </p:cNvPr>
            <p:cNvSpPr/>
            <p:nvPr/>
          </p:nvSpPr>
          <p:spPr>
            <a:xfrm>
              <a:off x="8555065" y="1807145"/>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3" name="Title 2">
            <a:extLst>
              <a:ext uri="{FF2B5EF4-FFF2-40B4-BE49-F238E27FC236}">
                <a16:creationId xmlns:a16="http://schemas.microsoft.com/office/drawing/2014/main" id="{FC4D2180-8051-8C43-85A9-7849DB959108}"/>
              </a:ext>
            </a:extLst>
          </p:cNvPr>
          <p:cNvSpPr>
            <a:spLocks noGrp="1"/>
          </p:cNvSpPr>
          <p:nvPr>
            <p:ph type="title"/>
          </p:nvPr>
        </p:nvSpPr>
        <p:spPr/>
        <p:txBody>
          <a:bodyPr/>
          <a:lstStyle/>
          <a:p>
            <a:r>
              <a:rPr lang="en-US" dirty="0"/>
              <a:t>Infographic #3</a:t>
            </a:r>
            <a:endParaRPr lang="fr-FR" dirty="0"/>
          </a:p>
        </p:txBody>
      </p:sp>
      <p:pic>
        <p:nvPicPr>
          <p:cNvPr id="9" name="Graphic 8" descr="Lightbulb">
            <a:extLst>
              <a:ext uri="{FF2B5EF4-FFF2-40B4-BE49-F238E27FC236}">
                <a16:creationId xmlns:a16="http://schemas.microsoft.com/office/drawing/2014/main" id="{1A83B1E5-7367-B844-B859-9DBFB7B56E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3186" y="3509035"/>
            <a:ext cx="625558" cy="625558"/>
          </a:xfrm>
          <a:prstGeom prst="rect">
            <a:avLst/>
          </a:prstGeom>
          <a:effectLst>
            <a:outerShdw blurRad="50800" dist="38100" dir="2700000" algn="tl" rotWithShape="0">
              <a:prstClr val="black">
                <a:alpha val="40000"/>
              </a:prstClr>
            </a:outerShdw>
          </a:effectLst>
        </p:spPr>
      </p:pic>
      <p:pic>
        <p:nvPicPr>
          <p:cNvPr id="10" name="Graphic 9" descr="Research">
            <a:extLst>
              <a:ext uri="{FF2B5EF4-FFF2-40B4-BE49-F238E27FC236}">
                <a16:creationId xmlns:a16="http://schemas.microsoft.com/office/drawing/2014/main" id="{07ABB11B-9C39-AA47-81DE-6861C68225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5849" y="3504949"/>
            <a:ext cx="625558" cy="625558"/>
          </a:xfrm>
          <a:prstGeom prst="rect">
            <a:avLst/>
          </a:prstGeom>
          <a:effectLst>
            <a:outerShdw blurRad="50800" dist="38100" dir="2700000" algn="tl" rotWithShape="0">
              <a:prstClr val="black">
                <a:alpha val="40000"/>
              </a:prstClr>
            </a:outerShdw>
          </a:effectLst>
        </p:spPr>
      </p:pic>
      <p:pic>
        <p:nvPicPr>
          <p:cNvPr id="11" name="Graphic 10" descr="Stopwatch">
            <a:extLst>
              <a:ext uri="{FF2B5EF4-FFF2-40B4-BE49-F238E27FC236}">
                <a16:creationId xmlns:a16="http://schemas.microsoft.com/office/drawing/2014/main" id="{621E189B-EFEE-B94E-8CB9-6415F2D05D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16260" y="4144753"/>
            <a:ext cx="551914" cy="551914"/>
          </a:xfrm>
          <a:prstGeom prst="rect">
            <a:avLst/>
          </a:prstGeom>
        </p:spPr>
      </p:pic>
      <p:pic>
        <p:nvPicPr>
          <p:cNvPr id="12" name="Graphic 11" descr="Bullseye">
            <a:extLst>
              <a:ext uri="{FF2B5EF4-FFF2-40B4-BE49-F238E27FC236}">
                <a16:creationId xmlns:a16="http://schemas.microsoft.com/office/drawing/2014/main" id="{498B7D73-A45F-6D44-A575-958F063912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35250" y="4117766"/>
            <a:ext cx="511925" cy="511925"/>
          </a:xfrm>
          <a:prstGeom prst="rect">
            <a:avLst/>
          </a:prstGeom>
        </p:spPr>
      </p:pic>
      <p:sp>
        <p:nvSpPr>
          <p:cNvPr id="13" name="TextBox 12">
            <a:extLst>
              <a:ext uri="{FF2B5EF4-FFF2-40B4-BE49-F238E27FC236}">
                <a16:creationId xmlns:a16="http://schemas.microsoft.com/office/drawing/2014/main" id="{26BC5025-AD58-E14C-A26A-0B0E0CC500E8}"/>
              </a:ext>
            </a:extLst>
          </p:cNvPr>
          <p:cNvSpPr txBox="1"/>
          <p:nvPr/>
        </p:nvSpPr>
        <p:spPr>
          <a:xfrm>
            <a:off x="2389116" y="402066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4" name="TextBox 13">
            <a:extLst>
              <a:ext uri="{FF2B5EF4-FFF2-40B4-BE49-F238E27FC236}">
                <a16:creationId xmlns:a16="http://schemas.microsoft.com/office/drawing/2014/main" id="{A47DF0C8-6A75-DA48-AAA0-A46C5DEFD3AB}"/>
              </a:ext>
            </a:extLst>
          </p:cNvPr>
          <p:cNvSpPr txBox="1"/>
          <p:nvPr/>
        </p:nvSpPr>
        <p:spPr>
          <a:xfrm>
            <a:off x="4461756" y="3329785"/>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sp>
        <p:nvSpPr>
          <p:cNvPr id="15" name="TextBox 14">
            <a:extLst>
              <a:ext uri="{FF2B5EF4-FFF2-40B4-BE49-F238E27FC236}">
                <a16:creationId xmlns:a16="http://schemas.microsoft.com/office/drawing/2014/main" id="{0F5BFDFD-D85E-4341-9C0D-4904EFD7D81B}"/>
              </a:ext>
            </a:extLst>
          </p:cNvPr>
          <p:cNvSpPr txBox="1"/>
          <p:nvPr/>
        </p:nvSpPr>
        <p:spPr>
          <a:xfrm>
            <a:off x="6503916" y="402066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6" name="TextBox 15">
            <a:extLst>
              <a:ext uri="{FF2B5EF4-FFF2-40B4-BE49-F238E27FC236}">
                <a16:creationId xmlns:a16="http://schemas.microsoft.com/office/drawing/2014/main" id="{E3F95DCB-3932-5440-8A11-190C10B52DA3}"/>
              </a:ext>
            </a:extLst>
          </p:cNvPr>
          <p:cNvSpPr txBox="1"/>
          <p:nvPr/>
        </p:nvSpPr>
        <p:spPr>
          <a:xfrm>
            <a:off x="8489330" y="3329785"/>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grpSp>
        <p:nvGrpSpPr>
          <p:cNvPr id="17" name="Group 16">
            <a:extLst>
              <a:ext uri="{FF2B5EF4-FFF2-40B4-BE49-F238E27FC236}">
                <a16:creationId xmlns:a16="http://schemas.microsoft.com/office/drawing/2014/main" id="{03E1EAB6-FA2B-3948-9E0E-21D0822D0A7D}"/>
              </a:ext>
            </a:extLst>
          </p:cNvPr>
          <p:cNvGrpSpPr/>
          <p:nvPr/>
        </p:nvGrpSpPr>
        <p:grpSpPr>
          <a:xfrm>
            <a:off x="4097390" y="4840745"/>
            <a:ext cx="2057400" cy="1652130"/>
            <a:chOff x="8921977" y="1471694"/>
            <a:chExt cx="2926080" cy="420209"/>
          </a:xfrm>
        </p:grpSpPr>
        <p:sp>
          <p:nvSpPr>
            <p:cNvPr id="18" name="TextBox 17">
              <a:extLst>
                <a:ext uri="{FF2B5EF4-FFF2-40B4-BE49-F238E27FC236}">
                  <a16:creationId xmlns:a16="http://schemas.microsoft.com/office/drawing/2014/main" id="{F211DBCB-9F5D-7D43-B645-9C627D5DCE3B}"/>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19" name="TextBox 18">
              <a:extLst>
                <a:ext uri="{FF2B5EF4-FFF2-40B4-BE49-F238E27FC236}">
                  <a16:creationId xmlns:a16="http://schemas.microsoft.com/office/drawing/2014/main" id="{BD053AFF-A8B1-FF4F-9E8E-E95954F5886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0" name="Group 19">
            <a:extLst>
              <a:ext uri="{FF2B5EF4-FFF2-40B4-BE49-F238E27FC236}">
                <a16:creationId xmlns:a16="http://schemas.microsoft.com/office/drawing/2014/main" id="{8A69E249-7D2E-0D43-9B72-DC2E9D8BC6FB}"/>
              </a:ext>
            </a:extLst>
          </p:cNvPr>
          <p:cNvGrpSpPr/>
          <p:nvPr/>
        </p:nvGrpSpPr>
        <p:grpSpPr>
          <a:xfrm>
            <a:off x="8191870" y="4840745"/>
            <a:ext cx="2057400" cy="1652130"/>
            <a:chOff x="8921977" y="1471694"/>
            <a:chExt cx="2926080" cy="420209"/>
          </a:xfrm>
        </p:grpSpPr>
        <p:sp>
          <p:nvSpPr>
            <p:cNvPr id="21" name="TextBox 20">
              <a:extLst>
                <a:ext uri="{FF2B5EF4-FFF2-40B4-BE49-F238E27FC236}">
                  <a16:creationId xmlns:a16="http://schemas.microsoft.com/office/drawing/2014/main" id="{7A68A9DB-8C5B-1249-9FD2-87E9CAC03F55}"/>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2" name="TextBox 21">
              <a:extLst>
                <a:ext uri="{FF2B5EF4-FFF2-40B4-BE49-F238E27FC236}">
                  <a16:creationId xmlns:a16="http://schemas.microsoft.com/office/drawing/2014/main" id="{5840D818-F2A1-E14C-8DFA-43B83BE68BEE}"/>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3" name="Group 22">
            <a:extLst>
              <a:ext uri="{FF2B5EF4-FFF2-40B4-BE49-F238E27FC236}">
                <a16:creationId xmlns:a16="http://schemas.microsoft.com/office/drawing/2014/main" id="{3034B68A-38F6-5040-BAEB-F6B42098BEBC}"/>
              </a:ext>
            </a:extLst>
          </p:cNvPr>
          <p:cNvGrpSpPr/>
          <p:nvPr/>
        </p:nvGrpSpPr>
        <p:grpSpPr>
          <a:xfrm>
            <a:off x="2116190" y="1650505"/>
            <a:ext cx="2057400" cy="1652130"/>
            <a:chOff x="8921977" y="1471694"/>
            <a:chExt cx="2926080" cy="420209"/>
          </a:xfrm>
        </p:grpSpPr>
        <p:sp>
          <p:nvSpPr>
            <p:cNvPr id="24" name="TextBox 23">
              <a:extLst>
                <a:ext uri="{FF2B5EF4-FFF2-40B4-BE49-F238E27FC236}">
                  <a16:creationId xmlns:a16="http://schemas.microsoft.com/office/drawing/2014/main" id="{547A0526-05DB-A34A-98E7-237A3754FD71}"/>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5" name="TextBox 24">
              <a:extLst>
                <a:ext uri="{FF2B5EF4-FFF2-40B4-BE49-F238E27FC236}">
                  <a16:creationId xmlns:a16="http://schemas.microsoft.com/office/drawing/2014/main" id="{BCF34FF0-2008-654F-BFA0-CDC437CC0AE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6" name="Group 25">
            <a:extLst>
              <a:ext uri="{FF2B5EF4-FFF2-40B4-BE49-F238E27FC236}">
                <a16:creationId xmlns:a16="http://schemas.microsoft.com/office/drawing/2014/main" id="{48106606-5741-7947-A793-F7247790FEA6}"/>
              </a:ext>
            </a:extLst>
          </p:cNvPr>
          <p:cNvGrpSpPr/>
          <p:nvPr/>
        </p:nvGrpSpPr>
        <p:grpSpPr>
          <a:xfrm>
            <a:off x="6210670" y="1650505"/>
            <a:ext cx="2057400" cy="1652130"/>
            <a:chOff x="8921977" y="1471694"/>
            <a:chExt cx="2926080" cy="420209"/>
          </a:xfrm>
        </p:grpSpPr>
        <p:sp>
          <p:nvSpPr>
            <p:cNvPr id="27" name="TextBox 26">
              <a:extLst>
                <a:ext uri="{FF2B5EF4-FFF2-40B4-BE49-F238E27FC236}">
                  <a16:creationId xmlns:a16="http://schemas.microsoft.com/office/drawing/2014/main" id="{144D14AB-EA65-D84C-829E-E329755466A5}"/>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8" name="TextBox 27">
              <a:extLst>
                <a:ext uri="{FF2B5EF4-FFF2-40B4-BE49-F238E27FC236}">
                  <a16:creationId xmlns:a16="http://schemas.microsoft.com/office/drawing/2014/main" id="{D5B01D81-3857-3E4E-91A6-FE30946A4C0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29" name="Date Placeholder 28">
            <a:extLst>
              <a:ext uri="{FF2B5EF4-FFF2-40B4-BE49-F238E27FC236}">
                <a16:creationId xmlns:a16="http://schemas.microsoft.com/office/drawing/2014/main" id="{BD546FAC-CC3D-4EE3-AD92-4DD2737D6A7D}"/>
              </a:ext>
            </a:extLst>
          </p:cNvPr>
          <p:cNvSpPr>
            <a:spLocks noGrp="1"/>
          </p:cNvSpPr>
          <p:nvPr>
            <p:ph type="dt" sz="half" idx="10"/>
          </p:nvPr>
        </p:nvSpPr>
        <p:spPr/>
        <p:txBody>
          <a:bodyPr/>
          <a:lstStyle/>
          <a:p>
            <a:r>
              <a:rPr lang="en-US"/>
              <a:t>04 avril 2021</a:t>
            </a:r>
            <a:endParaRPr lang="fr-FR"/>
          </a:p>
        </p:txBody>
      </p:sp>
      <p:sp>
        <p:nvSpPr>
          <p:cNvPr id="30" name="Footer Placeholder 29">
            <a:extLst>
              <a:ext uri="{FF2B5EF4-FFF2-40B4-BE49-F238E27FC236}">
                <a16:creationId xmlns:a16="http://schemas.microsoft.com/office/drawing/2014/main" id="{52F87058-AE12-4382-8ED0-7ADC9A9F862F}"/>
              </a:ext>
            </a:extLst>
          </p:cNvPr>
          <p:cNvSpPr>
            <a:spLocks noGrp="1"/>
          </p:cNvSpPr>
          <p:nvPr>
            <p:ph type="ftr" sz="quarter" idx="11"/>
          </p:nvPr>
        </p:nvSpPr>
        <p:spPr/>
        <p:txBody>
          <a:bodyPr/>
          <a:lstStyle/>
          <a:p>
            <a:r>
              <a:rPr lang="fr-FR"/>
              <a:t>Design patterns Command &amp; Memento - Aurélien BOUDIER</a:t>
            </a:r>
          </a:p>
        </p:txBody>
      </p:sp>
      <p:sp>
        <p:nvSpPr>
          <p:cNvPr id="31" name="Slide Number Placeholder 30">
            <a:extLst>
              <a:ext uri="{FF2B5EF4-FFF2-40B4-BE49-F238E27FC236}">
                <a16:creationId xmlns:a16="http://schemas.microsoft.com/office/drawing/2014/main" id="{1E7DD1AB-B718-47D4-AA1E-B542080D9A0B}"/>
              </a:ext>
            </a:extLst>
          </p:cNvPr>
          <p:cNvSpPr>
            <a:spLocks noGrp="1"/>
          </p:cNvSpPr>
          <p:nvPr>
            <p:ph type="sldNum" sz="quarter" idx="12"/>
          </p:nvPr>
        </p:nvSpPr>
        <p:spPr/>
        <p:txBody>
          <a:bodyPr/>
          <a:lstStyle/>
          <a:p>
            <a:fld id="{29E298FE-CD24-8C46-983A-691BFAE2F12E}" type="slidenum">
              <a:rPr lang="fr-FR" smtClean="0"/>
              <a:t>26</a:t>
            </a:fld>
            <a:endParaRPr lang="fr-FR"/>
          </a:p>
        </p:txBody>
      </p:sp>
    </p:spTree>
    <p:extLst>
      <p:ext uri="{BB962C8B-B14F-4D97-AF65-F5344CB8AC3E}">
        <p14:creationId xmlns:p14="http://schemas.microsoft.com/office/powerpoint/2010/main" val="3066010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a:extLst>
              <a:ext uri="{FF2B5EF4-FFF2-40B4-BE49-F238E27FC236}">
                <a16:creationId xmlns:a16="http://schemas.microsoft.com/office/drawing/2014/main" id="{DFEB0BCD-A274-644E-A31E-29BC37348971}"/>
              </a:ext>
            </a:extLst>
          </p:cNvPr>
          <p:cNvSpPr/>
          <p:nvPr/>
        </p:nvSpPr>
        <p:spPr>
          <a:xfrm>
            <a:off x="9356981" y="0"/>
            <a:ext cx="2832276" cy="2888219"/>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751E1888-1178-5046-9EEF-3F2312E7407C}"/>
              </a:ext>
            </a:extLst>
          </p:cNvPr>
          <p:cNvGrpSpPr/>
          <p:nvPr/>
        </p:nvGrpSpPr>
        <p:grpSpPr>
          <a:xfrm>
            <a:off x="1842406" y="2097647"/>
            <a:ext cx="8507188" cy="2046959"/>
            <a:chOff x="388839" y="2592829"/>
            <a:chExt cx="10560472" cy="2541011"/>
          </a:xfrm>
        </p:grpSpPr>
        <p:sp>
          <p:nvSpPr>
            <p:cNvPr id="4" name="Shape">
              <a:extLst>
                <a:ext uri="{FF2B5EF4-FFF2-40B4-BE49-F238E27FC236}">
                  <a16:creationId xmlns:a16="http://schemas.microsoft.com/office/drawing/2014/main" id="{773C8A9E-208D-9A4A-86F5-61BD4D185F05}"/>
                </a:ext>
              </a:extLst>
            </p:cNvPr>
            <p:cNvSpPr/>
            <p:nvPr/>
          </p:nvSpPr>
          <p:spPr>
            <a:xfrm rot="2700000">
              <a:off x="8410440" y="2594207"/>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764C90FD-BA91-B647-B1A6-E6E78ABC0709}"/>
                </a:ext>
              </a:extLst>
            </p:cNvPr>
            <p:cNvSpPr/>
            <p:nvPr/>
          </p:nvSpPr>
          <p:spPr>
            <a:xfrm rot="2700000">
              <a:off x="5737336" y="2598639"/>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8A51C08D-5A40-4044-BAE2-4A9B0E1776BD}"/>
                </a:ext>
              </a:extLst>
            </p:cNvPr>
            <p:cNvSpPr/>
            <p:nvPr/>
          </p:nvSpPr>
          <p:spPr>
            <a:xfrm rot="2700000">
              <a:off x="3060563" y="2594207"/>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26004251-AD78-E948-BD8D-643535A81A72}"/>
                </a:ext>
              </a:extLst>
            </p:cNvPr>
            <p:cNvSpPr/>
            <p:nvPr/>
          </p:nvSpPr>
          <p:spPr>
            <a:xfrm rot="2700000">
              <a:off x="387460" y="2598639"/>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6" name="Title 5">
            <a:extLst>
              <a:ext uri="{FF2B5EF4-FFF2-40B4-BE49-F238E27FC236}">
                <a16:creationId xmlns:a16="http://schemas.microsoft.com/office/drawing/2014/main" id="{8041E046-6DCA-FB45-A19C-2AD6220BE704}"/>
              </a:ext>
            </a:extLst>
          </p:cNvPr>
          <p:cNvSpPr>
            <a:spLocks noGrp="1"/>
          </p:cNvSpPr>
          <p:nvPr>
            <p:ph type="title"/>
          </p:nvPr>
        </p:nvSpPr>
        <p:spPr/>
        <p:txBody>
          <a:bodyPr/>
          <a:lstStyle/>
          <a:p>
            <a:r>
              <a:rPr lang="en-US" dirty="0"/>
              <a:t>Infographic #4</a:t>
            </a:r>
            <a:endParaRPr lang="fr-FR" dirty="0"/>
          </a:p>
        </p:txBody>
      </p:sp>
      <p:pic>
        <p:nvPicPr>
          <p:cNvPr id="9" name="Graphic 8" descr="Lightbulb">
            <a:extLst>
              <a:ext uri="{FF2B5EF4-FFF2-40B4-BE49-F238E27FC236}">
                <a16:creationId xmlns:a16="http://schemas.microsoft.com/office/drawing/2014/main" id="{894C0DD9-718F-194D-8032-3D5BAA1F90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0211" y="2055813"/>
            <a:ext cx="625558" cy="625558"/>
          </a:xfrm>
          <a:prstGeom prst="rect">
            <a:avLst/>
          </a:prstGeom>
        </p:spPr>
      </p:pic>
      <p:pic>
        <p:nvPicPr>
          <p:cNvPr id="10" name="Graphic 9" descr="Research">
            <a:extLst>
              <a:ext uri="{FF2B5EF4-FFF2-40B4-BE49-F238E27FC236}">
                <a16:creationId xmlns:a16="http://schemas.microsoft.com/office/drawing/2014/main" id="{4D9CADEE-0E98-B943-8E7F-4A52F4439C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5679" y="2055813"/>
            <a:ext cx="625558" cy="625558"/>
          </a:xfrm>
          <a:prstGeom prst="rect">
            <a:avLst/>
          </a:prstGeom>
        </p:spPr>
      </p:pic>
      <p:pic>
        <p:nvPicPr>
          <p:cNvPr id="11" name="Graphic 10" descr="Stopwatch">
            <a:extLst>
              <a:ext uri="{FF2B5EF4-FFF2-40B4-BE49-F238E27FC236}">
                <a16:creationId xmlns:a16="http://schemas.microsoft.com/office/drawing/2014/main" id="{3D21E226-8BFF-E047-92B7-6F632DF88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86887" y="3649654"/>
            <a:ext cx="625558" cy="625558"/>
          </a:xfrm>
          <a:prstGeom prst="rect">
            <a:avLst/>
          </a:prstGeom>
          <a:effectLst>
            <a:outerShdw blurRad="50800" dist="38100" dir="2700000" algn="tl" rotWithShape="0">
              <a:prstClr val="black">
                <a:alpha val="40000"/>
              </a:prstClr>
            </a:outerShdw>
          </a:effectLst>
        </p:spPr>
      </p:pic>
      <p:pic>
        <p:nvPicPr>
          <p:cNvPr id="12" name="Graphic 11" descr="Bullseye">
            <a:extLst>
              <a:ext uri="{FF2B5EF4-FFF2-40B4-BE49-F238E27FC236}">
                <a16:creationId xmlns:a16="http://schemas.microsoft.com/office/drawing/2014/main" id="{2F052FFC-8B41-CC4F-A6A5-B4E0EBDAEC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2082" y="3649654"/>
            <a:ext cx="625558" cy="625558"/>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6D3D6A03-E821-4943-A15F-5DEEE4ECEAE0}"/>
              </a:ext>
            </a:extLst>
          </p:cNvPr>
          <p:cNvSpPr txBox="1"/>
          <p:nvPr/>
        </p:nvSpPr>
        <p:spPr>
          <a:xfrm>
            <a:off x="1966382" y="2941983"/>
            <a:ext cx="1784592" cy="369332"/>
          </a:xfrm>
          <a:prstGeom prst="rect">
            <a:avLst/>
          </a:prstGeom>
          <a:noFill/>
        </p:spPr>
        <p:txBody>
          <a:bodyPr wrap="square" lIns="0" rIns="0" rtlCol="0" anchor="ctr">
            <a:spAutoFit/>
          </a:bodyPr>
          <a:lstStyle/>
          <a:p>
            <a:pPr algn="ctr"/>
            <a:r>
              <a:rPr lang="en-US" b="1" noProof="1">
                <a:solidFill>
                  <a:schemeClr val="accent4"/>
                </a:solidFill>
              </a:rPr>
              <a:t>Lorem Ipsum</a:t>
            </a:r>
          </a:p>
        </p:txBody>
      </p:sp>
      <p:sp>
        <p:nvSpPr>
          <p:cNvPr id="16" name="TextBox 15">
            <a:extLst>
              <a:ext uri="{FF2B5EF4-FFF2-40B4-BE49-F238E27FC236}">
                <a16:creationId xmlns:a16="http://schemas.microsoft.com/office/drawing/2014/main" id="{D51DF3FA-A8C9-7643-B199-E07E636D6F58}"/>
              </a:ext>
            </a:extLst>
          </p:cNvPr>
          <p:cNvSpPr txBox="1"/>
          <p:nvPr/>
        </p:nvSpPr>
        <p:spPr>
          <a:xfrm>
            <a:off x="6291112" y="2941983"/>
            <a:ext cx="1784592" cy="369332"/>
          </a:xfrm>
          <a:prstGeom prst="rect">
            <a:avLst/>
          </a:prstGeom>
          <a:noFill/>
        </p:spPr>
        <p:txBody>
          <a:bodyPr wrap="square" lIns="0" rIns="0" rtlCol="0" anchor="ctr">
            <a:spAutoFit/>
          </a:bodyPr>
          <a:lstStyle/>
          <a:p>
            <a:pPr algn="ctr"/>
            <a:r>
              <a:rPr lang="en-US" b="1" noProof="1">
                <a:solidFill>
                  <a:schemeClr val="accent4"/>
                </a:solidFill>
              </a:rPr>
              <a:t>Lorem Ipsum</a:t>
            </a:r>
          </a:p>
        </p:txBody>
      </p:sp>
      <p:sp>
        <p:nvSpPr>
          <p:cNvPr id="17" name="TextBox 16">
            <a:extLst>
              <a:ext uri="{FF2B5EF4-FFF2-40B4-BE49-F238E27FC236}">
                <a16:creationId xmlns:a16="http://schemas.microsoft.com/office/drawing/2014/main" id="{D1A430BF-B15A-6A43-BC4E-9E970834E64B}"/>
              </a:ext>
            </a:extLst>
          </p:cNvPr>
          <p:cNvSpPr txBox="1"/>
          <p:nvPr/>
        </p:nvSpPr>
        <p:spPr>
          <a:xfrm>
            <a:off x="4120302" y="2941983"/>
            <a:ext cx="1784592" cy="369332"/>
          </a:xfrm>
          <a:prstGeom prst="rect">
            <a:avLst/>
          </a:prstGeom>
          <a:noFill/>
        </p:spPr>
        <p:txBody>
          <a:bodyPr wrap="square" lIns="0" rIns="0" rtlCol="0" anchor="ctr">
            <a:spAutoFit/>
          </a:bodyPr>
          <a:lstStyle/>
          <a:p>
            <a:pPr algn="ctr"/>
            <a:r>
              <a:rPr lang="en-US" b="1" noProof="1">
                <a:solidFill>
                  <a:schemeClr val="bg1"/>
                </a:solidFill>
              </a:rPr>
              <a:t>Lorem Ipsum</a:t>
            </a:r>
          </a:p>
        </p:txBody>
      </p:sp>
      <p:sp>
        <p:nvSpPr>
          <p:cNvPr id="18" name="TextBox 17">
            <a:extLst>
              <a:ext uri="{FF2B5EF4-FFF2-40B4-BE49-F238E27FC236}">
                <a16:creationId xmlns:a16="http://schemas.microsoft.com/office/drawing/2014/main" id="{65CE1783-377D-6B41-9F0D-1AF87F4BAF55}"/>
              </a:ext>
            </a:extLst>
          </p:cNvPr>
          <p:cNvSpPr txBox="1"/>
          <p:nvPr/>
        </p:nvSpPr>
        <p:spPr>
          <a:xfrm>
            <a:off x="8448462" y="2941983"/>
            <a:ext cx="1784592" cy="369332"/>
          </a:xfrm>
          <a:prstGeom prst="rect">
            <a:avLst/>
          </a:prstGeom>
          <a:noFill/>
        </p:spPr>
        <p:txBody>
          <a:bodyPr wrap="square" lIns="0" rIns="0" rtlCol="0" anchor="ctr">
            <a:spAutoFit/>
          </a:bodyPr>
          <a:lstStyle/>
          <a:p>
            <a:pPr algn="ctr"/>
            <a:r>
              <a:rPr lang="en-US" b="1" noProof="1">
                <a:solidFill>
                  <a:schemeClr val="bg1"/>
                </a:solidFill>
              </a:rPr>
              <a:t>Lorem Ipsum</a:t>
            </a:r>
          </a:p>
        </p:txBody>
      </p:sp>
      <p:grpSp>
        <p:nvGrpSpPr>
          <p:cNvPr id="19" name="Group 18">
            <a:extLst>
              <a:ext uri="{FF2B5EF4-FFF2-40B4-BE49-F238E27FC236}">
                <a16:creationId xmlns:a16="http://schemas.microsoft.com/office/drawing/2014/main" id="{148DD002-B9D6-6441-9F5B-A9BF25B3328E}"/>
              </a:ext>
            </a:extLst>
          </p:cNvPr>
          <p:cNvGrpSpPr/>
          <p:nvPr/>
        </p:nvGrpSpPr>
        <p:grpSpPr>
          <a:xfrm>
            <a:off x="1860085" y="4474993"/>
            <a:ext cx="2057400" cy="1652130"/>
            <a:chOff x="8921977" y="1471694"/>
            <a:chExt cx="2926080" cy="420209"/>
          </a:xfrm>
        </p:grpSpPr>
        <p:sp>
          <p:nvSpPr>
            <p:cNvPr id="20" name="TextBox 19">
              <a:extLst>
                <a:ext uri="{FF2B5EF4-FFF2-40B4-BE49-F238E27FC236}">
                  <a16:creationId xmlns:a16="http://schemas.microsoft.com/office/drawing/2014/main" id="{620063A4-20EB-D748-8404-282876F0322F}"/>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1" name="TextBox 20">
              <a:extLst>
                <a:ext uri="{FF2B5EF4-FFF2-40B4-BE49-F238E27FC236}">
                  <a16:creationId xmlns:a16="http://schemas.microsoft.com/office/drawing/2014/main" id="{9E825A09-74D8-BF4E-B00C-EA8FE953348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2" name="Group 21">
            <a:extLst>
              <a:ext uri="{FF2B5EF4-FFF2-40B4-BE49-F238E27FC236}">
                <a16:creationId xmlns:a16="http://schemas.microsoft.com/office/drawing/2014/main" id="{45CEC6FF-AB8F-9F41-AB5F-626D5F90FDA2}"/>
              </a:ext>
            </a:extLst>
          </p:cNvPr>
          <p:cNvGrpSpPr/>
          <p:nvPr/>
        </p:nvGrpSpPr>
        <p:grpSpPr>
          <a:xfrm>
            <a:off x="4003845" y="4474993"/>
            <a:ext cx="2057400" cy="1652130"/>
            <a:chOff x="8921977" y="1471694"/>
            <a:chExt cx="2926080" cy="420209"/>
          </a:xfrm>
        </p:grpSpPr>
        <p:sp>
          <p:nvSpPr>
            <p:cNvPr id="23" name="TextBox 22">
              <a:extLst>
                <a:ext uri="{FF2B5EF4-FFF2-40B4-BE49-F238E27FC236}">
                  <a16:creationId xmlns:a16="http://schemas.microsoft.com/office/drawing/2014/main" id="{FE0DEE5B-0534-A541-8B4B-1CC098E7DE98}"/>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4" name="TextBox 23">
              <a:extLst>
                <a:ext uri="{FF2B5EF4-FFF2-40B4-BE49-F238E27FC236}">
                  <a16:creationId xmlns:a16="http://schemas.microsoft.com/office/drawing/2014/main" id="{F718E413-9EA7-144E-B4F6-AE39FB9EDAD4}"/>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5" name="Group 24">
            <a:extLst>
              <a:ext uri="{FF2B5EF4-FFF2-40B4-BE49-F238E27FC236}">
                <a16:creationId xmlns:a16="http://schemas.microsoft.com/office/drawing/2014/main" id="{2B867DC0-6064-A443-8A5F-3B3BE743ACF0}"/>
              </a:ext>
            </a:extLst>
          </p:cNvPr>
          <p:cNvGrpSpPr/>
          <p:nvPr/>
        </p:nvGrpSpPr>
        <p:grpSpPr>
          <a:xfrm>
            <a:off x="6147605" y="4474993"/>
            <a:ext cx="2057400" cy="1652130"/>
            <a:chOff x="8921977" y="1471694"/>
            <a:chExt cx="2926080" cy="420209"/>
          </a:xfrm>
        </p:grpSpPr>
        <p:sp>
          <p:nvSpPr>
            <p:cNvPr id="26" name="TextBox 25">
              <a:extLst>
                <a:ext uri="{FF2B5EF4-FFF2-40B4-BE49-F238E27FC236}">
                  <a16:creationId xmlns:a16="http://schemas.microsoft.com/office/drawing/2014/main" id="{9D627260-7646-B540-83B1-E0B658320C1E}"/>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7" name="TextBox 26">
              <a:extLst>
                <a:ext uri="{FF2B5EF4-FFF2-40B4-BE49-F238E27FC236}">
                  <a16:creationId xmlns:a16="http://schemas.microsoft.com/office/drawing/2014/main" id="{DD60DDC3-0426-0E43-BA2A-42A991CBDB27}"/>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8" name="Group 27">
            <a:extLst>
              <a:ext uri="{FF2B5EF4-FFF2-40B4-BE49-F238E27FC236}">
                <a16:creationId xmlns:a16="http://schemas.microsoft.com/office/drawing/2014/main" id="{BE7D6C1D-93E5-B540-A804-A76653BDE82D}"/>
              </a:ext>
            </a:extLst>
          </p:cNvPr>
          <p:cNvGrpSpPr/>
          <p:nvPr/>
        </p:nvGrpSpPr>
        <p:grpSpPr>
          <a:xfrm>
            <a:off x="8291365" y="4474993"/>
            <a:ext cx="2057400" cy="1652130"/>
            <a:chOff x="8921977" y="1471694"/>
            <a:chExt cx="2926080" cy="420209"/>
          </a:xfrm>
        </p:grpSpPr>
        <p:sp>
          <p:nvSpPr>
            <p:cNvPr id="29" name="TextBox 28">
              <a:extLst>
                <a:ext uri="{FF2B5EF4-FFF2-40B4-BE49-F238E27FC236}">
                  <a16:creationId xmlns:a16="http://schemas.microsoft.com/office/drawing/2014/main" id="{EA2ADDC4-A7B2-3841-95AF-05D16CEC8369}"/>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0" name="TextBox 29">
              <a:extLst>
                <a:ext uri="{FF2B5EF4-FFF2-40B4-BE49-F238E27FC236}">
                  <a16:creationId xmlns:a16="http://schemas.microsoft.com/office/drawing/2014/main" id="{7437D3D5-02DF-6145-81ED-07CBEE5102F5}"/>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7" name="Date Placeholder 6">
            <a:extLst>
              <a:ext uri="{FF2B5EF4-FFF2-40B4-BE49-F238E27FC236}">
                <a16:creationId xmlns:a16="http://schemas.microsoft.com/office/drawing/2014/main" id="{436C3A1B-F4C3-491F-B358-AA01E89AEDA7}"/>
              </a:ext>
            </a:extLst>
          </p:cNvPr>
          <p:cNvSpPr>
            <a:spLocks noGrp="1"/>
          </p:cNvSpPr>
          <p:nvPr>
            <p:ph type="dt" sz="half" idx="10"/>
          </p:nvPr>
        </p:nvSpPr>
        <p:spPr/>
        <p:txBody>
          <a:bodyPr/>
          <a:lstStyle/>
          <a:p>
            <a:r>
              <a:rPr lang="en-US"/>
              <a:t>04 avril 2021</a:t>
            </a:r>
            <a:endParaRPr lang="fr-FR"/>
          </a:p>
        </p:txBody>
      </p:sp>
      <p:sp>
        <p:nvSpPr>
          <p:cNvPr id="8" name="Footer Placeholder 7">
            <a:extLst>
              <a:ext uri="{FF2B5EF4-FFF2-40B4-BE49-F238E27FC236}">
                <a16:creationId xmlns:a16="http://schemas.microsoft.com/office/drawing/2014/main" id="{A2D3299D-5C2C-445A-9E44-92466679971D}"/>
              </a:ext>
            </a:extLst>
          </p:cNvPr>
          <p:cNvSpPr>
            <a:spLocks noGrp="1"/>
          </p:cNvSpPr>
          <p:nvPr>
            <p:ph type="ftr" sz="quarter" idx="11"/>
          </p:nvPr>
        </p:nvSpPr>
        <p:spPr/>
        <p:txBody>
          <a:bodyPr/>
          <a:lstStyle/>
          <a:p>
            <a:r>
              <a:rPr lang="fr-FR"/>
              <a:t>Design patterns Command &amp; Memento - Aurélien BOUDIER</a:t>
            </a:r>
          </a:p>
        </p:txBody>
      </p:sp>
      <p:sp>
        <p:nvSpPr>
          <p:cNvPr id="31" name="Slide Number Placeholder 30">
            <a:extLst>
              <a:ext uri="{FF2B5EF4-FFF2-40B4-BE49-F238E27FC236}">
                <a16:creationId xmlns:a16="http://schemas.microsoft.com/office/drawing/2014/main" id="{F57547E2-9981-4AD2-9E00-F7C2D3A49C32}"/>
              </a:ext>
            </a:extLst>
          </p:cNvPr>
          <p:cNvSpPr>
            <a:spLocks noGrp="1"/>
          </p:cNvSpPr>
          <p:nvPr>
            <p:ph type="sldNum" sz="quarter" idx="12"/>
          </p:nvPr>
        </p:nvSpPr>
        <p:spPr/>
        <p:txBody>
          <a:bodyPr/>
          <a:lstStyle/>
          <a:p>
            <a:fld id="{29E298FE-CD24-8C46-983A-691BFAE2F12E}" type="slidenum">
              <a:rPr lang="fr-FR" smtClean="0"/>
              <a:t>27</a:t>
            </a:fld>
            <a:endParaRPr lang="fr-FR"/>
          </a:p>
        </p:txBody>
      </p:sp>
    </p:spTree>
    <p:extLst>
      <p:ext uri="{BB962C8B-B14F-4D97-AF65-F5344CB8AC3E}">
        <p14:creationId xmlns:p14="http://schemas.microsoft.com/office/powerpoint/2010/main" val="681138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6" name="Group 15">
            <a:extLst>
              <a:ext uri="{FF2B5EF4-FFF2-40B4-BE49-F238E27FC236}">
                <a16:creationId xmlns:a16="http://schemas.microsoft.com/office/drawing/2014/main" id="{ECEDA578-B374-144A-9F13-C0B605F78CF9}"/>
              </a:ext>
            </a:extLst>
          </p:cNvPr>
          <p:cNvGrpSpPr/>
          <p:nvPr/>
        </p:nvGrpSpPr>
        <p:grpSpPr>
          <a:xfrm>
            <a:off x="3404044" y="1209950"/>
            <a:ext cx="5383912" cy="5023306"/>
            <a:chOff x="2967608" y="654853"/>
            <a:chExt cx="6327751" cy="5903928"/>
          </a:xfrm>
        </p:grpSpPr>
        <p:grpSp>
          <p:nvGrpSpPr>
            <p:cNvPr id="3" name="Group 2">
              <a:extLst>
                <a:ext uri="{FF2B5EF4-FFF2-40B4-BE49-F238E27FC236}">
                  <a16:creationId xmlns:a16="http://schemas.microsoft.com/office/drawing/2014/main" id="{BE26D752-859F-2D4E-8CFE-172F27F4556A}"/>
                </a:ext>
              </a:extLst>
            </p:cNvPr>
            <p:cNvGrpSpPr/>
            <p:nvPr/>
          </p:nvGrpSpPr>
          <p:grpSpPr>
            <a:xfrm>
              <a:off x="5031449" y="4136855"/>
              <a:ext cx="2129101" cy="2421926"/>
              <a:chOff x="6959598" y="4076700"/>
              <a:chExt cx="1159858" cy="1319379"/>
            </a:xfrm>
          </p:grpSpPr>
          <p:sp>
            <p:nvSpPr>
              <p:cNvPr id="4" name="Shape">
                <a:extLst>
                  <a:ext uri="{FF2B5EF4-FFF2-40B4-BE49-F238E27FC236}">
                    <a16:creationId xmlns:a16="http://schemas.microsoft.com/office/drawing/2014/main" id="{44FBA2CC-E054-5947-9392-CBBE96E1CE7B}"/>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6B636E4B-D5C0-AA4A-A5E1-E7D7A66FCF75}"/>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7" name="Group 6">
              <a:extLst>
                <a:ext uri="{FF2B5EF4-FFF2-40B4-BE49-F238E27FC236}">
                  <a16:creationId xmlns:a16="http://schemas.microsoft.com/office/drawing/2014/main" id="{2EAD43C6-BEFF-6640-8CF3-45998FFE69EA}"/>
                </a:ext>
              </a:extLst>
            </p:cNvPr>
            <p:cNvGrpSpPr/>
            <p:nvPr/>
          </p:nvGrpSpPr>
          <p:grpSpPr>
            <a:xfrm rot="16200000">
              <a:off x="7019844" y="2431338"/>
              <a:ext cx="2129102" cy="2421928"/>
              <a:chOff x="6959598" y="4076700"/>
              <a:chExt cx="1159858" cy="1319379"/>
            </a:xfrm>
          </p:grpSpPr>
          <p:sp>
            <p:nvSpPr>
              <p:cNvPr id="8" name="Shape">
                <a:extLst>
                  <a:ext uri="{FF2B5EF4-FFF2-40B4-BE49-F238E27FC236}">
                    <a16:creationId xmlns:a16="http://schemas.microsoft.com/office/drawing/2014/main" id="{D39296A7-5CED-6A49-99B9-80CCA4A7C597}"/>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1DA6768E-154D-2346-B70C-A1D4D9BD4139}"/>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0" name="Group 9">
              <a:extLst>
                <a:ext uri="{FF2B5EF4-FFF2-40B4-BE49-F238E27FC236}">
                  <a16:creationId xmlns:a16="http://schemas.microsoft.com/office/drawing/2014/main" id="{CDB155F4-D60C-824A-833E-C62BC692D16A}"/>
                </a:ext>
              </a:extLst>
            </p:cNvPr>
            <p:cNvGrpSpPr/>
            <p:nvPr/>
          </p:nvGrpSpPr>
          <p:grpSpPr>
            <a:xfrm rot="5400000">
              <a:off x="3114020" y="2431339"/>
              <a:ext cx="2129101" cy="2421926"/>
              <a:chOff x="6959598" y="4076700"/>
              <a:chExt cx="1159858" cy="1319379"/>
            </a:xfrm>
          </p:grpSpPr>
          <p:sp>
            <p:nvSpPr>
              <p:cNvPr id="11" name="Shape">
                <a:extLst>
                  <a:ext uri="{FF2B5EF4-FFF2-40B4-BE49-F238E27FC236}">
                    <a16:creationId xmlns:a16="http://schemas.microsoft.com/office/drawing/2014/main" id="{C0B636FE-CF65-AA4A-8452-6E6182F0219B}"/>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0BE9BBC0-285D-EC40-8AA5-1B901BA290AA}"/>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CFA80F8D-4A48-114A-9D9B-7C890FCC5206}"/>
                </a:ext>
              </a:extLst>
            </p:cNvPr>
            <p:cNvGrpSpPr/>
            <p:nvPr/>
          </p:nvGrpSpPr>
          <p:grpSpPr>
            <a:xfrm rot="10800000">
              <a:off x="5066931" y="654853"/>
              <a:ext cx="2129102" cy="2421928"/>
              <a:chOff x="6959598" y="4076700"/>
              <a:chExt cx="1159858" cy="1319379"/>
            </a:xfrm>
          </p:grpSpPr>
          <p:sp>
            <p:nvSpPr>
              <p:cNvPr id="14" name="Shape">
                <a:extLst>
                  <a:ext uri="{FF2B5EF4-FFF2-40B4-BE49-F238E27FC236}">
                    <a16:creationId xmlns:a16="http://schemas.microsoft.com/office/drawing/2014/main" id="{FCD473F1-B97F-F744-B83A-D53A2E41BE9E}"/>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BE463F12-EDCC-C445-85AE-6FDB050B401E}"/>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sp>
        <p:nvSpPr>
          <p:cNvPr id="2" name="Title 1">
            <a:extLst>
              <a:ext uri="{FF2B5EF4-FFF2-40B4-BE49-F238E27FC236}">
                <a16:creationId xmlns:a16="http://schemas.microsoft.com/office/drawing/2014/main" id="{4C2CEBDF-281B-354C-8499-52F916348EDD}"/>
              </a:ext>
            </a:extLst>
          </p:cNvPr>
          <p:cNvSpPr>
            <a:spLocks noGrp="1"/>
          </p:cNvSpPr>
          <p:nvPr>
            <p:ph type="title"/>
          </p:nvPr>
        </p:nvSpPr>
        <p:spPr/>
        <p:txBody>
          <a:bodyPr/>
          <a:lstStyle/>
          <a:p>
            <a:r>
              <a:rPr lang="en-US" dirty="0"/>
              <a:t>Infographic #5</a:t>
            </a:r>
            <a:endParaRPr lang="fr-FR" dirty="0"/>
          </a:p>
        </p:txBody>
      </p:sp>
      <p:pic>
        <p:nvPicPr>
          <p:cNvPr id="17" name="Graphic 16" descr="Lightbulb">
            <a:extLst>
              <a:ext uri="{FF2B5EF4-FFF2-40B4-BE49-F238E27FC236}">
                <a16:creationId xmlns:a16="http://schemas.microsoft.com/office/drawing/2014/main" id="{FB66E7DE-0B58-4E43-8081-D720601EBC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06722" y="3439014"/>
            <a:ext cx="625558" cy="625558"/>
          </a:xfrm>
          <a:prstGeom prst="rect">
            <a:avLst/>
          </a:prstGeom>
        </p:spPr>
      </p:pic>
      <p:pic>
        <p:nvPicPr>
          <p:cNvPr id="18" name="Graphic 17" descr="Research">
            <a:extLst>
              <a:ext uri="{FF2B5EF4-FFF2-40B4-BE49-F238E27FC236}">
                <a16:creationId xmlns:a16="http://schemas.microsoft.com/office/drawing/2014/main" id="{FF5A871D-5D31-4744-814E-473E005A6C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3219" y="1435293"/>
            <a:ext cx="625558" cy="625558"/>
          </a:xfrm>
          <a:prstGeom prst="rect">
            <a:avLst/>
          </a:prstGeom>
        </p:spPr>
      </p:pic>
      <p:pic>
        <p:nvPicPr>
          <p:cNvPr id="19" name="Graphic 18" descr="Stopwatch">
            <a:extLst>
              <a:ext uri="{FF2B5EF4-FFF2-40B4-BE49-F238E27FC236}">
                <a16:creationId xmlns:a16="http://schemas.microsoft.com/office/drawing/2014/main" id="{73DE85D2-25CE-5B43-B706-23670D1E82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59718" y="3439014"/>
            <a:ext cx="625558" cy="625558"/>
          </a:xfrm>
          <a:prstGeom prst="rect">
            <a:avLst/>
          </a:prstGeom>
        </p:spPr>
      </p:pic>
      <p:pic>
        <p:nvPicPr>
          <p:cNvPr id="20" name="Graphic 19" descr="Bullseye">
            <a:extLst>
              <a:ext uri="{FF2B5EF4-FFF2-40B4-BE49-F238E27FC236}">
                <a16:creationId xmlns:a16="http://schemas.microsoft.com/office/drawing/2014/main" id="{8D19929D-327C-1B45-B2F4-8A956E74C2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3028" y="5418935"/>
            <a:ext cx="625558" cy="625558"/>
          </a:xfrm>
          <a:prstGeom prst="rect">
            <a:avLst/>
          </a:prstGeom>
        </p:spPr>
      </p:pic>
      <p:sp>
        <p:nvSpPr>
          <p:cNvPr id="21" name="TextBox 20">
            <a:extLst>
              <a:ext uri="{FF2B5EF4-FFF2-40B4-BE49-F238E27FC236}">
                <a16:creationId xmlns:a16="http://schemas.microsoft.com/office/drawing/2014/main" id="{C5CA83E7-C607-CE47-A368-3698248631C1}"/>
              </a:ext>
            </a:extLst>
          </p:cNvPr>
          <p:cNvSpPr txBox="1"/>
          <p:nvPr/>
        </p:nvSpPr>
        <p:spPr>
          <a:xfrm>
            <a:off x="5436297" y="231658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2" name="TextBox 21">
            <a:extLst>
              <a:ext uri="{FF2B5EF4-FFF2-40B4-BE49-F238E27FC236}">
                <a16:creationId xmlns:a16="http://schemas.microsoft.com/office/drawing/2014/main" id="{4E963486-5F29-9340-9381-A034D3BD3215}"/>
              </a:ext>
            </a:extLst>
          </p:cNvPr>
          <p:cNvSpPr txBox="1"/>
          <p:nvPr/>
        </p:nvSpPr>
        <p:spPr>
          <a:xfrm>
            <a:off x="5436297" y="427746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3" name="TextBox 22">
            <a:extLst>
              <a:ext uri="{FF2B5EF4-FFF2-40B4-BE49-F238E27FC236}">
                <a16:creationId xmlns:a16="http://schemas.microsoft.com/office/drawing/2014/main" id="{2FFFAE9C-F776-AD43-BE95-0332F14C74FD}"/>
              </a:ext>
            </a:extLst>
          </p:cNvPr>
          <p:cNvSpPr txBox="1"/>
          <p:nvPr/>
        </p:nvSpPr>
        <p:spPr>
          <a:xfrm>
            <a:off x="6564057" y="333258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4" name="TextBox 23">
            <a:extLst>
              <a:ext uri="{FF2B5EF4-FFF2-40B4-BE49-F238E27FC236}">
                <a16:creationId xmlns:a16="http://schemas.microsoft.com/office/drawing/2014/main" id="{30D6EBF7-11B2-3141-9B0E-7A9495020C5D}"/>
              </a:ext>
            </a:extLst>
          </p:cNvPr>
          <p:cNvSpPr txBox="1"/>
          <p:nvPr/>
        </p:nvSpPr>
        <p:spPr>
          <a:xfrm>
            <a:off x="4318697" y="333258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grpSp>
        <p:nvGrpSpPr>
          <p:cNvPr id="25" name="Group 24">
            <a:extLst>
              <a:ext uri="{FF2B5EF4-FFF2-40B4-BE49-F238E27FC236}">
                <a16:creationId xmlns:a16="http://schemas.microsoft.com/office/drawing/2014/main" id="{2D09E50C-FFC1-3449-B681-F0BCCBAA1529}"/>
              </a:ext>
            </a:extLst>
          </p:cNvPr>
          <p:cNvGrpSpPr/>
          <p:nvPr/>
        </p:nvGrpSpPr>
        <p:grpSpPr>
          <a:xfrm>
            <a:off x="7247821" y="4840745"/>
            <a:ext cx="2570120" cy="1652130"/>
            <a:chOff x="8921977" y="1471694"/>
            <a:chExt cx="2926080" cy="420209"/>
          </a:xfrm>
        </p:grpSpPr>
        <p:sp>
          <p:nvSpPr>
            <p:cNvPr id="26" name="TextBox 25">
              <a:extLst>
                <a:ext uri="{FF2B5EF4-FFF2-40B4-BE49-F238E27FC236}">
                  <a16:creationId xmlns:a16="http://schemas.microsoft.com/office/drawing/2014/main" id="{21260C05-C0D4-3F4E-9B80-53037157D02C}"/>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27" name="TextBox 26">
              <a:extLst>
                <a:ext uri="{FF2B5EF4-FFF2-40B4-BE49-F238E27FC236}">
                  <a16:creationId xmlns:a16="http://schemas.microsoft.com/office/drawing/2014/main" id="{FBE3EB03-BE67-E04F-AE57-A743F62B34DD}"/>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8" name="Group 27">
            <a:extLst>
              <a:ext uri="{FF2B5EF4-FFF2-40B4-BE49-F238E27FC236}">
                <a16:creationId xmlns:a16="http://schemas.microsoft.com/office/drawing/2014/main" id="{1E5D5D09-FC67-654F-BA58-5F90E14355FA}"/>
              </a:ext>
            </a:extLst>
          </p:cNvPr>
          <p:cNvGrpSpPr/>
          <p:nvPr/>
        </p:nvGrpSpPr>
        <p:grpSpPr>
          <a:xfrm>
            <a:off x="7247820" y="1497267"/>
            <a:ext cx="3525803" cy="1652130"/>
            <a:chOff x="8921977" y="1471694"/>
            <a:chExt cx="2926080" cy="420209"/>
          </a:xfrm>
        </p:grpSpPr>
        <p:sp>
          <p:nvSpPr>
            <p:cNvPr id="29" name="TextBox 28">
              <a:extLst>
                <a:ext uri="{FF2B5EF4-FFF2-40B4-BE49-F238E27FC236}">
                  <a16:creationId xmlns:a16="http://schemas.microsoft.com/office/drawing/2014/main" id="{52E8FEE9-36B4-1F46-8402-8961ADC8B1BB}"/>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30" name="TextBox 29">
              <a:extLst>
                <a:ext uri="{FF2B5EF4-FFF2-40B4-BE49-F238E27FC236}">
                  <a16:creationId xmlns:a16="http://schemas.microsoft.com/office/drawing/2014/main" id="{E9120A57-C633-9644-BF2B-73776AD1B00F}"/>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1" name="Group 30">
            <a:extLst>
              <a:ext uri="{FF2B5EF4-FFF2-40B4-BE49-F238E27FC236}">
                <a16:creationId xmlns:a16="http://schemas.microsoft.com/office/drawing/2014/main" id="{195C5316-CBDA-5440-B318-8CADB9DF50D1}"/>
              </a:ext>
            </a:extLst>
          </p:cNvPr>
          <p:cNvGrpSpPr/>
          <p:nvPr/>
        </p:nvGrpSpPr>
        <p:grpSpPr>
          <a:xfrm>
            <a:off x="2286000" y="4840746"/>
            <a:ext cx="2570120" cy="1098132"/>
            <a:chOff x="8733575" y="1471694"/>
            <a:chExt cx="2926080" cy="279303"/>
          </a:xfrm>
        </p:grpSpPr>
        <p:sp>
          <p:nvSpPr>
            <p:cNvPr id="32" name="TextBox 31">
              <a:extLst>
                <a:ext uri="{FF2B5EF4-FFF2-40B4-BE49-F238E27FC236}">
                  <a16:creationId xmlns:a16="http://schemas.microsoft.com/office/drawing/2014/main" id="{3F33DFEF-0340-C94E-A28B-3C1127B37FD9}"/>
                </a:ext>
              </a:extLst>
            </p:cNvPr>
            <p:cNvSpPr txBox="1"/>
            <p:nvPr/>
          </p:nvSpPr>
          <p:spPr>
            <a:xfrm>
              <a:off x="8733575" y="1471694"/>
              <a:ext cx="2926080" cy="117422"/>
            </a:xfrm>
            <a:prstGeom prst="rect">
              <a:avLst/>
            </a:prstGeom>
            <a:noFill/>
          </p:spPr>
          <p:txBody>
            <a:bodyPr wrap="square" lIns="0" rIns="0" rtlCol="0" anchor="b">
              <a:spAutoFit/>
            </a:bodyPr>
            <a:lstStyle/>
            <a:p>
              <a:pPr algn="r"/>
              <a:r>
                <a:rPr lang="en-US" sz="2400" b="1" noProof="1">
                  <a:solidFill>
                    <a:schemeClr val="accent4"/>
                  </a:solidFill>
                </a:rPr>
                <a:t>Lorem Ipsum</a:t>
              </a:r>
            </a:p>
          </p:txBody>
        </p:sp>
        <p:sp>
          <p:nvSpPr>
            <p:cNvPr id="33" name="TextBox 32">
              <a:extLst>
                <a:ext uri="{FF2B5EF4-FFF2-40B4-BE49-F238E27FC236}">
                  <a16:creationId xmlns:a16="http://schemas.microsoft.com/office/drawing/2014/main" id="{509A8FB7-4708-4749-86C9-A7DFEF3DB227}"/>
                </a:ext>
              </a:extLst>
            </p:cNvPr>
            <p:cNvSpPr txBox="1"/>
            <p:nvPr/>
          </p:nvSpPr>
          <p:spPr>
            <a:xfrm>
              <a:off x="8921977" y="1586607"/>
              <a:ext cx="2737678" cy="164390"/>
            </a:xfrm>
            <a:prstGeom prst="rect">
              <a:avLst/>
            </a:prstGeom>
            <a:noFill/>
          </p:spPr>
          <p:txBody>
            <a:bodyPr wrap="square" lIns="0" rIns="0" rtlCol="0" anchor="t">
              <a:spAutoFit/>
            </a:bodyPr>
            <a:lstStyle/>
            <a:p>
              <a:pPr algn="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4" name="Group 33">
            <a:extLst>
              <a:ext uri="{FF2B5EF4-FFF2-40B4-BE49-F238E27FC236}">
                <a16:creationId xmlns:a16="http://schemas.microsoft.com/office/drawing/2014/main" id="{9126EE21-CAFB-0142-8B0B-7A736011D9B6}"/>
              </a:ext>
            </a:extLst>
          </p:cNvPr>
          <p:cNvGrpSpPr/>
          <p:nvPr/>
        </p:nvGrpSpPr>
        <p:grpSpPr>
          <a:xfrm>
            <a:off x="1354678" y="1497268"/>
            <a:ext cx="3525803" cy="1098132"/>
            <a:chOff x="8753793" y="1471694"/>
            <a:chExt cx="2926080" cy="279303"/>
          </a:xfrm>
        </p:grpSpPr>
        <p:sp>
          <p:nvSpPr>
            <p:cNvPr id="35" name="TextBox 34">
              <a:extLst>
                <a:ext uri="{FF2B5EF4-FFF2-40B4-BE49-F238E27FC236}">
                  <a16:creationId xmlns:a16="http://schemas.microsoft.com/office/drawing/2014/main" id="{93F72AB4-D416-7647-9085-3ABFAC436568}"/>
                </a:ext>
              </a:extLst>
            </p:cNvPr>
            <p:cNvSpPr txBox="1"/>
            <p:nvPr/>
          </p:nvSpPr>
          <p:spPr>
            <a:xfrm>
              <a:off x="8753793" y="1471694"/>
              <a:ext cx="2926080" cy="117422"/>
            </a:xfrm>
            <a:prstGeom prst="rect">
              <a:avLst/>
            </a:prstGeom>
            <a:noFill/>
          </p:spPr>
          <p:txBody>
            <a:bodyPr wrap="square" lIns="0" rIns="0" rtlCol="0" anchor="b">
              <a:spAutoFit/>
            </a:bodyPr>
            <a:lstStyle/>
            <a:p>
              <a:pPr algn="r"/>
              <a:r>
                <a:rPr lang="en-US" sz="2400" b="1" noProof="1">
                  <a:solidFill>
                    <a:schemeClr val="accent4"/>
                  </a:solidFill>
                </a:rPr>
                <a:t>Lorem Ipsum</a:t>
              </a:r>
            </a:p>
          </p:txBody>
        </p:sp>
        <p:sp>
          <p:nvSpPr>
            <p:cNvPr id="36" name="TextBox 35">
              <a:extLst>
                <a:ext uri="{FF2B5EF4-FFF2-40B4-BE49-F238E27FC236}">
                  <a16:creationId xmlns:a16="http://schemas.microsoft.com/office/drawing/2014/main" id="{D25DA7DE-AC54-B54B-881F-55DBA8756A92}"/>
                </a:ext>
              </a:extLst>
            </p:cNvPr>
            <p:cNvSpPr txBox="1"/>
            <p:nvPr/>
          </p:nvSpPr>
          <p:spPr>
            <a:xfrm>
              <a:off x="8921977" y="1586607"/>
              <a:ext cx="2737678" cy="164390"/>
            </a:xfrm>
            <a:prstGeom prst="rect">
              <a:avLst/>
            </a:prstGeom>
            <a:noFill/>
          </p:spPr>
          <p:txBody>
            <a:bodyPr wrap="square" lIns="0" rIns="0" rtlCol="0" anchor="t">
              <a:spAutoFit/>
            </a:bodyPr>
            <a:lstStyle/>
            <a:p>
              <a:pPr algn="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7" name="Date Placeholder 36">
            <a:extLst>
              <a:ext uri="{FF2B5EF4-FFF2-40B4-BE49-F238E27FC236}">
                <a16:creationId xmlns:a16="http://schemas.microsoft.com/office/drawing/2014/main" id="{3799D6E1-4685-4CBB-B6E0-7A5BBFEAC752}"/>
              </a:ext>
            </a:extLst>
          </p:cNvPr>
          <p:cNvSpPr>
            <a:spLocks noGrp="1"/>
          </p:cNvSpPr>
          <p:nvPr>
            <p:ph type="dt" sz="half" idx="10"/>
          </p:nvPr>
        </p:nvSpPr>
        <p:spPr/>
        <p:txBody>
          <a:bodyPr/>
          <a:lstStyle/>
          <a:p>
            <a:r>
              <a:rPr lang="en-US"/>
              <a:t>04 avril 2021</a:t>
            </a:r>
            <a:endParaRPr lang="fr-FR"/>
          </a:p>
        </p:txBody>
      </p:sp>
      <p:sp>
        <p:nvSpPr>
          <p:cNvPr id="38" name="Footer Placeholder 37">
            <a:extLst>
              <a:ext uri="{FF2B5EF4-FFF2-40B4-BE49-F238E27FC236}">
                <a16:creationId xmlns:a16="http://schemas.microsoft.com/office/drawing/2014/main" id="{6B319B39-8C2E-4935-BA31-007C53144062}"/>
              </a:ext>
            </a:extLst>
          </p:cNvPr>
          <p:cNvSpPr>
            <a:spLocks noGrp="1"/>
          </p:cNvSpPr>
          <p:nvPr>
            <p:ph type="ftr" sz="quarter" idx="11"/>
          </p:nvPr>
        </p:nvSpPr>
        <p:spPr/>
        <p:txBody>
          <a:bodyPr/>
          <a:lstStyle/>
          <a:p>
            <a:r>
              <a:rPr lang="fr-FR"/>
              <a:t>Design patterns Command &amp; Memento - Aurélien BOUDIER</a:t>
            </a:r>
          </a:p>
        </p:txBody>
      </p:sp>
      <p:sp>
        <p:nvSpPr>
          <p:cNvPr id="39" name="Slide Number Placeholder 38">
            <a:extLst>
              <a:ext uri="{FF2B5EF4-FFF2-40B4-BE49-F238E27FC236}">
                <a16:creationId xmlns:a16="http://schemas.microsoft.com/office/drawing/2014/main" id="{82684DBA-C9E2-4D9E-8DB0-6170930E527F}"/>
              </a:ext>
            </a:extLst>
          </p:cNvPr>
          <p:cNvSpPr>
            <a:spLocks noGrp="1"/>
          </p:cNvSpPr>
          <p:nvPr>
            <p:ph type="sldNum" sz="quarter" idx="12"/>
          </p:nvPr>
        </p:nvSpPr>
        <p:spPr/>
        <p:txBody>
          <a:bodyPr/>
          <a:lstStyle/>
          <a:p>
            <a:fld id="{29E298FE-CD24-8C46-983A-691BFAE2F12E}" type="slidenum">
              <a:rPr lang="fr-FR" smtClean="0"/>
              <a:t>28</a:t>
            </a:fld>
            <a:endParaRPr lang="fr-FR"/>
          </a:p>
        </p:txBody>
      </p:sp>
    </p:spTree>
    <p:extLst>
      <p:ext uri="{BB962C8B-B14F-4D97-AF65-F5344CB8AC3E}">
        <p14:creationId xmlns:p14="http://schemas.microsoft.com/office/powerpoint/2010/main" val="1868738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3AB7E863-431C-384C-9FBF-CB6EF28CC139}"/>
              </a:ext>
            </a:extLst>
          </p:cNvPr>
          <p:cNvSpPr/>
          <p:nvPr/>
        </p:nvSpPr>
        <p:spPr>
          <a:xfrm>
            <a:off x="3166830" y="3211966"/>
            <a:ext cx="2440410" cy="2102925"/>
          </a:xfrm>
          <a:custGeom>
            <a:avLst/>
            <a:gdLst/>
            <a:ahLst/>
            <a:cxnLst>
              <a:cxn ang="0">
                <a:pos x="wd2" y="hd2"/>
              </a:cxn>
              <a:cxn ang="5400000">
                <a:pos x="wd2" y="hd2"/>
              </a:cxn>
              <a:cxn ang="10800000">
                <a:pos x="wd2" y="hd2"/>
              </a:cxn>
              <a:cxn ang="16200000">
                <a:pos x="wd2" y="hd2"/>
              </a:cxn>
            </a:cxnLst>
            <a:rect l="0" t="0" r="r" b="b"/>
            <a:pathLst>
              <a:path w="21562" h="21546" extrusionOk="0">
                <a:moveTo>
                  <a:pt x="20922" y="8211"/>
                </a:moveTo>
                <a:cubicBezTo>
                  <a:pt x="20698" y="7768"/>
                  <a:pt x="20440" y="7352"/>
                  <a:pt x="20159" y="6961"/>
                </a:cubicBezTo>
                <a:cubicBezTo>
                  <a:pt x="19868" y="6558"/>
                  <a:pt x="19565" y="6181"/>
                  <a:pt x="19228" y="5829"/>
                </a:cubicBezTo>
                <a:cubicBezTo>
                  <a:pt x="18891" y="5478"/>
                  <a:pt x="18543" y="5140"/>
                  <a:pt x="18173" y="4840"/>
                </a:cubicBezTo>
                <a:cubicBezTo>
                  <a:pt x="17994" y="4697"/>
                  <a:pt x="17814" y="4554"/>
                  <a:pt x="17623" y="4424"/>
                </a:cubicBezTo>
                <a:cubicBezTo>
                  <a:pt x="17534" y="4359"/>
                  <a:pt x="17432" y="4307"/>
                  <a:pt x="17343" y="4242"/>
                </a:cubicBezTo>
                <a:cubicBezTo>
                  <a:pt x="17298" y="4216"/>
                  <a:pt x="17253" y="4190"/>
                  <a:pt x="17197" y="4164"/>
                </a:cubicBezTo>
                <a:cubicBezTo>
                  <a:pt x="17152" y="4138"/>
                  <a:pt x="17096" y="4112"/>
                  <a:pt x="17051" y="4086"/>
                </a:cubicBezTo>
                <a:cubicBezTo>
                  <a:pt x="16860" y="3995"/>
                  <a:pt x="16658" y="3904"/>
                  <a:pt x="16456" y="3839"/>
                </a:cubicBezTo>
                <a:cubicBezTo>
                  <a:pt x="16243" y="3773"/>
                  <a:pt x="16030" y="3708"/>
                  <a:pt x="15806" y="3669"/>
                </a:cubicBezTo>
                <a:cubicBezTo>
                  <a:pt x="15368" y="3578"/>
                  <a:pt x="14942" y="3487"/>
                  <a:pt x="14504" y="3383"/>
                </a:cubicBezTo>
                <a:cubicBezTo>
                  <a:pt x="14302" y="3331"/>
                  <a:pt x="14111" y="3266"/>
                  <a:pt x="13921" y="3175"/>
                </a:cubicBezTo>
                <a:cubicBezTo>
                  <a:pt x="13719" y="3084"/>
                  <a:pt x="13517" y="2980"/>
                  <a:pt x="13315" y="2863"/>
                </a:cubicBezTo>
                <a:cubicBezTo>
                  <a:pt x="13135" y="2759"/>
                  <a:pt x="12967" y="2615"/>
                  <a:pt x="12798" y="2485"/>
                </a:cubicBezTo>
                <a:cubicBezTo>
                  <a:pt x="12608" y="2329"/>
                  <a:pt x="12428" y="2160"/>
                  <a:pt x="12260" y="1991"/>
                </a:cubicBezTo>
                <a:cubicBezTo>
                  <a:pt x="11934" y="1679"/>
                  <a:pt x="11632" y="1314"/>
                  <a:pt x="11317" y="976"/>
                </a:cubicBezTo>
                <a:cubicBezTo>
                  <a:pt x="11205" y="846"/>
                  <a:pt x="11082" y="716"/>
                  <a:pt x="10958" y="599"/>
                </a:cubicBezTo>
                <a:cubicBezTo>
                  <a:pt x="10857" y="507"/>
                  <a:pt x="10767" y="429"/>
                  <a:pt x="10666" y="351"/>
                </a:cubicBezTo>
                <a:cubicBezTo>
                  <a:pt x="10465" y="195"/>
                  <a:pt x="10240" y="91"/>
                  <a:pt x="10004" y="39"/>
                </a:cubicBezTo>
                <a:cubicBezTo>
                  <a:pt x="9892" y="13"/>
                  <a:pt x="9791" y="0"/>
                  <a:pt x="9679" y="0"/>
                </a:cubicBezTo>
                <a:cubicBezTo>
                  <a:pt x="9544" y="0"/>
                  <a:pt x="9398" y="13"/>
                  <a:pt x="9264" y="39"/>
                </a:cubicBezTo>
                <a:cubicBezTo>
                  <a:pt x="9006" y="91"/>
                  <a:pt x="8759" y="182"/>
                  <a:pt x="8523" y="286"/>
                </a:cubicBezTo>
                <a:cubicBezTo>
                  <a:pt x="7704" y="651"/>
                  <a:pt x="6941" y="1171"/>
                  <a:pt x="6257" y="1783"/>
                </a:cubicBezTo>
                <a:cubicBezTo>
                  <a:pt x="5606" y="2368"/>
                  <a:pt x="5101" y="3097"/>
                  <a:pt x="4495" y="3747"/>
                </a:cubicBezTo>
                <a:cubicBezTo>
                  <a:pt x="3148" y="5166"/>
                  <a:pt x="1735" y="6532"/>
                  <a:pt x="714" y="8302"/>
                </a:cubicBezTo>
                <a:cubicBezTo>
                  <a:pt x="646" y="8419"/>
                  <a:pt x="579" y="8536"/>
                  <a:pt x="512" y="8653"/>
                </a:cubicBezTo>
                <a:cubicBezTo>
                  <a:pt x="354" y="8939"/>
                  <a:pt x="220" y="9252"/>
                  <a:pt x="119" y="9577"/>
                </a:cubicBezTo>
                <a:cubicBezTo>
                  <a:pt x="18" y="9889"/>
                  <a:pt x="-27" y="10241"/>
                  <a:pt x="18" y="10579"/>
                </a:cubicBezTo>
                <a:cubicBezTo>
                  <a:pt x="63" y="10891"/>
                  <a:pt x="164" y="11164"/>
                  <a:pt x="332" y="11425"/>
                </a:cubicBezTo>
                <a:cubicBezTo>
                  <a:pt x="455" y="11633"/>
                  <a:pt x="612" y="11802"/>
                  <a:pt x="770" y="11971"/>
                </a:cubicBezTo>
                <a:cubicBezTo>
                  <a:pt x="1095" y="12322"/>
                  <a:pt x="1454" y="12622"/>
                  <a:pt x="1802" y="12934"/>
                </a:cubicBezTo>
                <a:cubicBezTo>
                  <a:pt x="1970" y="13077"/>
                  <a:pt x="2139" y="13233"/>
                  <a:pt x="2296" y="13389"/>
                </a:cubicBezTo>
                <a:cubicBezTo>
                  <a:pt x="2374" y="13467"/>
                  <a:pt x="2453" y="13546"/>
                  <a:pt x="2531" y="13624"/>
                </a:cubicBezTo>
                <a:cubicBezTo>
                  <a:pt x="2610" y="13702"/>
                  <a:pt x="2688" y="13780"/>
                  <a:pt x="2756" y="13871"/>
                </a:cubicBezTo>
                <a:cubicBezTo>
                  <a:pt x="2857" y="13988"/>
                  <a:pt x="2958" y="14105"/>
                  <a:pt x="3047" y="14235"/>
                </a:cubicBezTo>
                <a:cubicBezTo>
                  <a:pt x="3249" y="14508"/>
                  <a:pt x="3418" y="14821"/>
                  <a:pt x="3552" y="15146"/>
                </a:cubicBezTo>
                <a:cubicBezTo>
                  <a:pt x="3676" y="15445"/>
                  <a:pt x="3754" y="15771"/>
                  <a:pt x="3810" y="16109"/>
                </a:cubicBezTo>
                <a:cubicBezTo>
                  <a:pt x="3833" y="16239"/>
                  <a:pt x="3844" y="16369"/>
                  <a:pt x="3855" y="16512"/>
                </a:cubicBezTo>
                <a:cubicBezTo>
                  <a:pt x="3867" y="16747"/>
                  <a:pt x="3889" y="16981"/>
                  <a:pt x="3889" y="17215"/>
                </a:cubicBezTo>
                <a:cubicBezTo>
                  <a:pt x="3900" y="17475"/>
                  <a:pt x="3900" y="17722"/>
                  <a:pt x="3911" y="17983"/>
                </a:cubicBezTo>
                <a:cubicBezTo>
                  <a:pt x="3934" y="18581"/>
                  <a:pt x="3979" y="19167"/>
                  <a:pt x="4113" y="19752"/>
                </a:cubicBezTo>
                <a:cubicBezTo>
                  <a:pt x="4192" y="20091"/>
                  <a:pt x="4327" y="20403"/>
                  <a:pt x="4506" y="20689"/>
                </a:cubicBezTo>
                <a:cubicBezTo>
                  <a:pt x="4686" y="20975"/>
                  <a:pt x="4944" y="21184"/>
                  <a:pt x="5235" y="21327"/>
                </a:cubicBezTo>
                <a:cubicBezTo>
                  <a:pt x="5797" y="21600"/>
                  <a:pt x="6436" y="21574"/>
                  <a:pt x="7031" y="21483"/>
                </a:cubicBezTo>
                <a:cubicBezTo>
                  <a:pt x="7558" y="21405"/>
                  <a:pt x="8086" y="21236"/>
                  <a:pt x="8579" y="21014"/>
                </a:cubicBezTo>
                <a:cubicBezTo>
                  <a:pt x="8792" y="20923"/>
                  <a:pt x="9006" y="20819"/>
                  <a:pt x="9219" y="20715"/>
                </a:cubicBezTo>
                <a:cubicBezTo>
                  <a:pt x="9657" y="20494"/>
                  <a:pt x="10094" y="20260"/>
                  <a:pt x="10520" y="20013"/>
                </a:cubicBezTo>
                <a:cubicBezTo>
                  <a:pt x="10936" y="19765"/>
                  <a:pt x="11351" y="19518"/>
                  <a:pt x="11755" y="19271"/>
                </a:cubicBezTo>
                <a:cubicBezTo>
                  <a:pt x="14728" y="17449"/>
                  <a:pt x="18375" y="16239"/>
                  <a:pt x="20608" y="13116"/>
                </a:cubicBezTo>
                <a:cubicBezTo>
                  <a:pt x="20743" y="12921"/>
                  <a:pt x="20877" y="12726"/>
                  <a:pt x="20989" y="12518"/>
                </a:cubicBezTo>
                <a:cubicBezTo>
                  <a:pt x="21337" y="11919"/>
                  <a:pt x="21573" y="11229"/>
                  <a:pt x="21562" y="10501"/>
                </a:cubicBezTo>
                <a:cubicBezTo>
                  <a:pt x="21573" y="9681"/>
                  <a:pt x="21270" y="8900"/>
                  <a:pt x="20922" y="821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64F6562C-15C3-904A-89BE-22D091875C44}"/>
              </a:ext>
            </a:extLst>
          </p:cNvPr>
          <p:cNvSpPr/>
          <p:nvPr/>
        </p:nvSpPr>
        <p:spPr>
          <a:xfrm>
            <a:off x="1359956" y="2050544"/>
            <a:ext cx="2263017" cy="2322844"/>
          </a:xfrm>
          <a:custGeom>
            <a:avLst/>
            <a:gdLst/>
            <a:ahLst/>
            <a:cxnLst>
              <a:cxn ang="0">
                <a:pos x="wd2" y="hd2"/>
              </a:cxn>
              <a:cxn ang="5400000">
                <a:pos x="wd2" y="hd2"/>
              </a:cxn>
              <a:cxn ang="10800000">
                <a:pos x="wd2" y="hd2"/>
              </a:cxn>
              <a:cxn ang="16200000">
                <a:pos x="wd2" y="hd2"/>
              </a:cxn>
            </a:cxnLst>
            <a:rect l="0" t="0" r="r" b="b"/>
            <a:pathLst>
              <a:path w="21550" h="21194" extrusionOk="0">
                <a:moveTo>
                  <a:pt x="21413" y="4959"/>
                </a:moveTo>
                <a:cubicBezTo>
                  <a:pt x="21304" y="4541"/>
                  <a:pt x="21098" y="4171"/>
                  <a:pt x="20808" y="3835"/>
                </a:cubicBezTo>
                <a:cubicBezTo>
                  <a:pt x="20542" y="3522"/>
                  <a:pt x="20191" y="3302"/>
                  <a:pt x="19816" y="3128"/>
                </a:cubicBezTo>
                <a:cubicBezTo>
                  <a:pt x="19405" y="2931"/>
                  <a:pt x="18945" y="2838"/>
                  <a:pt x="18498" y="2792"/>
                </a:cubicBezTo>
                <a:cubicBezTo>
                  <a:pt x="17784" y="2711"/>
                  <a:pt x="17059" y="2780"/>
                  <a:pt x="16357" y="2850"/>
                </a:cubicBezTo>
                <a:cubicBezTo>
                  <a:pt x="15801" y="2908"/>
                  <a:pt x="15245" y="2977"/>
                  <a:pt x="14688" y="3023"/>
                </a:cubicBezTo>
                <a:cubicBezTo>
                  <a:pt x="14386" y="3047"/>
                  <a:pt x="14096" y="3047"/>
                  <a:pt x="13793" y="3023"/>
                </a:cubicBezTo>
                <a:cubicBezTo>
                  <a:pt x="13551" y="2989"/>
                  <a:pt x="13310" y="2942"/>
                  <a:pt x="13080" y="2861"/>
                </a:cubicBezTo>
                <a:cubicBezTo>
                  <a:pt x="12814" y="2768"/>
                  <a:pt x="12548" y="2641"/>
                  <a:pt x="12306" y="2490"/>
                </a:cubicBezTo>
                <a:cubicBezTo>
                  <a:pt x="12088" y="2351"/>
                  <a:pt x="11870" y="2201"/>
                  <a:pt x="11677" y="2027"/>
                </a:cubicBezTo>
                <a:cubicBezTo>
                  <a:pt x="11386" y="1784"/>
                  <a:pt x="11108" y="1517"/>
                  <a:pt x="10830" y="1262"/>
                </a:cubicBezTo>
                <a:cubicBezTo>
                  <a:pt x="10358" y="810"/>
                  <a:pt x="9887" y="335"/>
                  <a:pt x="9246" y="115"/>
                </a:cubicBezTo>
                <a:cubicBezTo>
                  <a:pt x="7758" y="-395"/>
                  <a:pt x="6319" y="903"/>
                  <a:pt x="5279" y="1749"/>
                </a:cubicBezTo>
                <a:cubicBezTo>
                  <a:pt x="4566" y="2328"/>
                  <a:pt x="3949" y="3023"/>
                  <a:pt x="3501" y="3811"/>
                </a:cubicBezTo>
                <a:cubicBezTo>
                  <a:pt x="3018" y="4657"/>
                  <a:pt x="2546" y="5503"/>
                  <a:pt x="2014" y="6326"/>
                </a:cubicBezTo>
                <a:cubicBezTo>
                  <a:pt x="1687" y="6824"/>
                  <a:pt x="1373" y="7346"/>
                  <a:pt x="1083" y="7867"/>
                </a:cubicBezTo>
                <a:cubicBezTo>
                  <a:pt x="937" y="8122"/>
                  <a:pt x="804" y="8389"/>
                  <a:pt x="683" y="8655"/>
                </a:cubicBezTo>
                <a:cubicBezTo>
                  <a:pt x="562" y="8922"/>
                  <a:pt x="442" y="9200"/>
                  <a:pt x="333" y="9478"/>
                </a:cubicBezTo>
                <a:cubicBezTo>
                  <a:pt x="260" y="9687"/>
                  <a:pt x="188" y="9895"/>
                  <a:pt x="139" y="10104"/>
                </a:cubicBezTo>
                <a:cubicBezTo>
                  <a:pt x="30" y="10544"/>
                  <a:pt x="-18" y="10996"/>
                  <a:pt x="6" y="11448"/>
                </a:cubicBezTo>
                <a:cubicBezTo>
                  <a:pt x="30" y="11819"/>
                  <a:pt x="103" y="12190"/>
                  <a:pt x="260" y="12537"/>
                </a:cubicBezTo>
                <a:cubicBezTo>
                  <a:pt x="442" y="12931"/>
                  <a:pt x="792" y="13256"/>
                  <a:pt x="1155" y="13499"/>
                </a:cubicBezTo>
                <a:cubicBezTo>
                  <a:pt x="1409" y="13673"/>
                  <a:pt x="1699" y="13812"/>
                  <a:pt x="1978" y="13928"/>
                </a:cubicBezTo>
                <a:cubicBezTo>
                  <a:pt x="2123" y="13986"/>
                  <a:pt x="2268" y="14055"/>
                  <a:pt x="2413" y="14113"/>
                </a:cubicBezTo>
                <a:cubicBezTo>
                  <a:pt x="2691" y="14229"/>
                  <a:pt x="2969" y="14345"/>
                  <a:pt x="3247" y="14472"/>
                </a:cubicBezTo>
                <a:cubicBezTo>
                  <a:pt x="3622" y="14646"/>
                  <a:pt x="3973" y="14843"/>
                  <a:pt x="4312" y="15075"/>
                </a:cubicBezTo>
                <a:cubicBezTo>
                  <a:pt x="4916" y="15504"/>
                  <a:pt x="5424" y="16106"/>
                  <a:pt x="5690" y="16778"/>
                </a:cubicBezTo>
                <a:cubicBezTo>
                  <a:pt x="5799" y="17056"/>
                  <a:pt x="5896" y="17335"/>
                  <a:pt x="5969" y="17624"/>
                </a:cubicBezTo>
                <a:cubicBezTo>
                  <a:pt x="6053" y="17914"/>
                  <a:pt x="6126" y="18215"/>
                  <a:pt x="6210" y="18505"/>
                </a:cubicBezTo>
                <a:cubicBezTo>
                  <a:pt x="6283" y="18772"/>
                  <a:pt x="6392" y="19038"/>
                  <a:pt x="6501" y="19293"/>
                </a:cubicBezTo>
                <a:cubicBezTo>
                  <a:pt x="6646" y="19641"/>
                  <a:pt x="6851" y="19965"/>
                  <a:pt x="7081" y="20255"/>
                </a:cubicBezTo>
                <a:cubicBezTo>
                  <a:pt x="7335" y="20568"/>
                  <a:pt x="7650" y="20811"/>
                  <a:pt x="8024" y="20973"/>
                </a:cubicBezTo>
                <a:cubicBezTo>
                  <a:pt x="8363" y="21135"/>
                  <a:pt x="8750" y="21182"/>
                  <a:pt x="9125" y="21193"/>
                </a:cubicBezTo>
                <a:cubicBezTo>
                  <a:pt x="9585" y="21205"/>
                  <a:pt x="10020" y="21078"/>
                  <a:pt x="10431" y="20904"/>
                </a:cubicBezTo>
                <a:cubicBezTo>
                  <a:pt x="11362" y="20510"/>
                  <a:pt x="12136" y="19814"/>
                  <a:pt x="12741" y="19038"/>
                </a:cubicBezTo>
                <a:cubicBezTo>
                  <a:pt x="12995" y="18702"/>
                  <a:pt x="13201" y="18343"/>
                  <a:pt x="13370" y="17972"/>
                </a:cubicBezTo>
                <a:cubicBezTo>
                  <a:pt x="13491" y="17717"/>
                  <a:pt x="13563" y="17439"/>
                  <a:pt x="13636" y="17172"/>
                </a:cubicBezTo>
                <a:cubicBezTo>
                  <a:pt x="13709" y="16883"/>
                  <a:pt x="13757" y="16593"/>
                  <a:pt x="13805" y="16303"/>
                </a:cubicBezTo>
                <a:cubicBezTo>
                  <a:pt x="13854" y="16025"/>
                  <a:pt x="13878" y="15747"/>
                  <a:pt x="13914" y="15469"/>
                </a:cubicBezTo>
                <a:cubicBezTo>
                  <a:pt x="13951" y="15179"/>
                  <a:pt x="13999" y="14901"/>
                  <a:pt x="14047" y="14611"/>
                </a:cubicBezTo>
                <a:cubicBezTo>
                  <a:pt x="14084" y="14380"/>
                  <a:pt x="14156" y="14148"/>
                  <a:pt x="14229" y="13928"/>
                </a:cubicBezTo>
                <a:cubicBezTo>
                  <a:pt x="14301" y="13696"/>
                  <a:pt x="14386" y="13453"/>
                  <a:pt x="14483" y="13233"/>
                </a:cubicBezTo>
                <a:cubicBezTo>
                  <a:pt x="14579" y="13024"/>
                  <a:pt x="14700" y="12827"/>
                  <a:pt x="14821" y="12630"/>
                </a:cubicBezTo>
                <a:cubicBezTo>
                  <a:pt x="14870" y="12560"/>
                  <a:pt x="14918" y="12491"/>
                  <a:pt x="14978" y="12433"/>
                </a:cubicBezTo>
                <a:cubicBezTo>
                  <a:pt x="15003" y="12398"/>
                  <a:pt x="15039" y="12375"/>
                  <a:pt x="15063" y="12340"/>
                </a:cubicBezTo>
                <a:cubicBezTo>
                  <a:pt x="15087" y="12317"/>
                  <a:pt x="15124" y="12294"/>
                  <a:pt x="15148" y="12259"/>
                </a:cubicBezTo>
                <a:cubicBezTo>
                  <a:pt x="15208" y="12213"/>
                  <a:pt x="15281" y="12166"/>
                  <a:pt x="15341" y="12120"/>
                </a:cubicBezTo>
                <a:cubicBezTo>
                  <a:pt x="15922" y="11772"/>
                  <a:pt x="16551" y="11506"/>
                  <a:pt x="17167" y="11228"/>
                </a:cubicBezTo>
                <a:cubicBezTo>
                  <a:pt x="17494" y="11077"/>
                  <a:pt x="17808" y="10927"/>
                  <a:pt x="18123" y="10753"/>
                </a:cubicBezTo>
                <a:cubicBezTo>
                  <a:pt x="18461" y="10579"/>
                  <a:pt x="18788" y="10370"/>
                  <a:pt x="19102" y="10162"/>
                </a:cubicBezTo>
                <a:cubicBezTo>
                  <a:pt x="19054" y="10196"/>
                  <a:pt x="19006" y="10220"/>
                  <a:pt x="18957" y="10254"/>
                </a:cubicBezTo>
                <a:cubicBezTo>
                  <a:pt x="19344" y="10011"/>
                  <a:pt x="19695" y="9710"/>
                  <a:pt x="20034" y="9397"/>
                </a:cubicBezTo>
                <a:cubicBezTo>
                  <a:pt x="20409" y="9061"/>
                  <a:pt x="20735" y="8667"/>
                  <a:pt x="20989" y="8238"/>
                </a:cubicBezTo>
                <a:cubicBezTo>
                  <a:pt x="21171" y="7937"/>
                  <a:pt x="21316" y="7612"/>
                  <a:pt x="21400" y="7276"/>
                </a:cubicBezTo>
                <a:cubicBezTo>
                  <a:pt x="21509" y="6905"/>
                  <a:pt x="21533" y="6511"/>
                  <a:pt x="21533" y="6118"/>
                </a:cubicBezTo>
                <a:cubicBezTo>
                  <a:pt x="21582" y="5735"/>
                  <a:pt x="21522" y="5341"/>
                  <a:pt x="21413" y="4959"/>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07C342C1-B9BF-1347-98D1-689E0FE9768D}"/>
              </a:ext>
            </a:extLst>
          </p:cNvPr>
          <p:cNvSpPr/>
          <p:nvPr/>
        </p:nvSpPr>
        <p:spPr>
          <a:xfrm rot="1638991">
            <a:off x="5711657" y="4156773"/>
            <a:ext cx="2506043" cy="1837159"/>
          </a:xfrm>
          <a:custGeom>
            <a:avLst/>
            <a:gdLst/>
            <a:ahLst/>
            <a:cxnLst>
              <a:cxn ang="0">
                <a:pos x="wd2" y="hd2"/>
              </a:cxn>
              <a:cxn ang="5400000">
                <a:pos x="wd2" y="hd2"/>
              </a:cxn>
              <a:cxn ang="10800000">
                <a:pos x="wd2" y="hd2"/>
              </a:cxn>
              <a:cxn ang="16200000">
                <a:pos x="wd2" y="hd2"/>
              </a:cxn>
            </a:cxnLst>
            <a:rect l="0" t="0" r="r" b="b"/>
            <a:pathLst>
              <a:path w="21397" h="20707" extrusionOk="0">
                <a:moveTo>
                  <a:pt x="21378" y="12180"/>
                </a:moveTo>
                <a:cubicBezTo>
                  <a:pt x="21335" y="11765"/>
                  <a:pt x="21194" y="11336"/>
                  <a:pt x="20966" y="10921"/>
                </a:cubicBezTo>
                <a:cubicBezTo>
                  <a:pt x="19914" y="8974"/>
                  <a:pt x="18169" y="8101"/>
                  <a:pt x="16651" y="6970"/>
                </a:cubicBezTo>
                <a:cubicBezTo>
                  <a:pt x="15881" y="6397"/>
                  <a:pt x="15100" y="5725"/>
                  <a:pt x="14536" y="4823"/>
                </a:cubicBezTo>
                <a:cubicBezTo>
                  <a:pt x="14092" y="4093"/>
                  <a:pt x="13712" y="3305"/>
                  <a:pt x="13343" y="2504"/>
                </a:cubicBezTo>
                <a:cubicBezTo>
                  <a:pt x="13018" y="1802"/>
                  <a:pt x="12747" y="929"/>
                  <a:pt x="12259" y="414"/>
                </a:cubicBezTo>
                <a:cubicBezTo>
                  <a:pt x="11034" y="-860"/>
                  <a:pt x="9299" y="1101"/>
                  <a:pt x="8572" y="2318"/>
                </a:cubicBezTo>
                <a:cubicBezTo>
                  <a:pt x="7553" y="4035"/>
                  <a:pt x="7108" y="6197"/>
                  <a:pt x="6252" y="8043"/>
                </a:cubicBezTo>
                <a:cubicBezTo>
                  <a:pt x="5514" y="9647"/>
                  <a:pt x="4745" y="11235"/>
                  <a:pt x="3834" y="12681"/>
                </a:cubicBezTo>
                <a:cubicBezTo>
                  <a:pt x="2739" y="14427"/>
                  <a:pt x="949" y="15701"/>
                  <a:pt x="179" y="17763"/>
                </a:cubicBezTo>
                <a:cubicBezTo>
                  <a:pt x="-135" y="18622"/>
                  <a:pt x="-102" y="20468"/>
                  <a:pt x="808" y="20683"/>
                </a:cubicBezTo>
                <a:cubicBezTo>
                  <a:pt x="1047" y="20740"/>
                  <a:pt x="1286" y="20683"/>
                  <a:pt x="1524" y="20626"/>
                </a:cubicBezTo>
                <a:cubicBezTo>
                  <a:pt x="4191" y="19981"/>
                  <a:pt x="6718" y="18722"/>
                  <a:pt x="9364" y="17949"/>
                </a:cubicBezTo>
                <a:cubicBezTo>
                  <a:pt x="9819" y="17820"/>
                  <a:pt x="10275" y="17705"/>
                  <a:pt x="10741" y="17605"/>
                </a:cubicBezTo>
                <a:cubicBezTo>
                  <a:pt x="11175" y="17505"/>
                  <a:pt x="11619" y="17419"/>
                  <a:pt x="12053" y="17348"/>
                </a:cubicBezTo>
                <a:cubicBezTo>
                  <a:pt x="13517" y="17104"/>
                  <a:pt x="15057" y="16975"/>
                  <a:pt x="16531" y="16646"/>
                </a:cubicBezTo>
                <a:cubicBezTo>
                  <a:pt x="18049" y="16317"/>
                  <a:pt x="19622" y="15931"/>
                  <a:pt x="20738" y="14428"/>
                </a:cubicBezTo>
                <a:cubicBezTo>
                  <a:pt x="21237" y="13769"/>
                  <a:pt x="21465" y="12982"/>
                  <a:pt x="21378" y="1218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BD0C7490-8A88-E14B-B630-0B0AE1D4AF10}"/>
              </a:ext>
            </a:extLst>
          </p:cNvPr>
          <p:cNvSpPr/>
          <p:nvPr/>
        </p:nvSpPr>
        <p:spPr>
          <a:xfrm>
            <a:off x="9416562" y="3459999"/>
            <a:ext cx="1350730" cy="913389"/>
          </a:xfrm>
          <a:custGeom>
            <a:avLst/>
            <a:gdLst/>
            <a:ahLst/>
            <a:cxnLst>
              <a:cxn ang="0">
                <a:pos x="wd2" y="hd2"/>
              </a:cxn>
              <a:cxn ang="5400000">
                <a:pos x="wd2" y="hd2"/>
              </a:cxn>
              <a:cxn ang="10800000">
                <a:pos x="wd2" y="hd2"/>
              </a:cxn>
              <a:cxn ang="16200000">
                <a:pos x="wd2" y="hd2"/>
              </a:cxn>
            </a:cxnLst>
            <a:rect l="0" t="0" r="r" b="b"/>
            <a:pathLst>
              <a:path w="21019" h="21193" extrusionOk="0">
                <a:moveTo>
                  <a:pt x="20870" y="9724"/>
                </a:moveTo>
                <a:cubicBezTo>
                  <a:pt x="19862" y="3418"/>
                  <a:pt x="14506" y="0"/>
                  <a:pt x="10554" y="0"/>
                </a:cubicBezTo>
                <a:cubicBezTo>
                  <a:pt x="10534" y="0"/>
                  <a:pt x="10534" y="0"/>
                  <a:pt x="10514" y="0"/>
                </a:cubicBezTo>
                <a:cubicBezTo>
                  <a:pt x="9921" y="0"/>
                  <a:pt x="9328" y="59"/>
                  <a:pt x="8735" y="236"/>
                </a:cubicBezTo>
                <a:cubicBezTo>
                  <a:pt x="8459" y="324"/>
                  <a:pt x="8162" y="383"/>
                  <a:pt x="7886" y="472"/>
                </a:cubicBezTo>
                <a:cubicBezTo>
                  <a:pt x="7649" y="530"/>
                  <a:pt x="7411" y="648"/>
                  <a:pt x="7174" y="737"/>
                </a:cubicBezTo>
                <a:cubicBezTo>
                  <a:pt x="4190" y="1827"/>
                  <a:pt x="1305" y="5186"/>
                  <a:pt x="297" y="9636"/>
                </a:cubicBezTo>
                <a:cubicBezTo>
                  <a:pt x="99" y="10549"/>
                  <a:pt x="20" y="11492"/>
                  <a:pt x="1" y="12435"/>
                </a:cubicBezTo>
                <a:cubicBezTo>
                  <a:pt x="-19" y="14174"/>
                  <a:pt x="277" y="15913"/>
                  <a:pt x="791" y="17474"/>
                </a:cubicBezTo>
                <a:cubicBezTo>
                  <a:pt x="1068" y="18270"/>
                  <a:pt x="1404" y="19007"/>
                  <a:pt x="1878" y="19567"/>
                </a:cubicBezTo>
                <a:cubicBezTo>
                  <a:pt x="2333" y="20097"/>
                  <a:pt x="2906" y="20362"/>
                  <a:pt x="3459" y="20421"/>
                </a:cubicBezTo>
                <a:cubicBezTo>
                  <a:pt x="4625" y="20569"/>
                  <a:pt x="5751" y="19950"/>
                  <a:pt x="6858" y="19419"/>
                </a:cubicBezTo>
                <a:cubicBezTo>
                  <a:pt x="7886" y="18948"/>
                  <a:pt x="8894" y="18594"/>
                  <a:pt x="9981" y="18712"/>
                </a:cubicBezTo>
                <a:cubicBezTo>
                  <a:pt x="10297" y="18771"/>
                  <a:pt x="10633" y="18889"/>
                  <a:pt x="10929" y="19036"/>
                </a:cubicBezTo>
                <a:cubicBezTo>
                  <a:pt x="11127" y="19154"/>
                  <a:pt x="11344" y="19272"/>
                  <a:pt x="11542" y="19390"/>
                </a:cubicBezTo>
                <a:cubicBezTo>
                  <a:pt x="11838" y="19567"/>
                  <a:pt x="12135" y="19802"/>
                  <a:pt x="12431" y="20009"/>
                </a:cubicBezTo>
                <a:cubicBezTo>
                  <a:pt x="13814" y="21011"/>
                  <a:pt x="15217" y="21600"/>
                  <a:pt x="16739" y="20863"/>
                </a:cubicBezTo>
                <a:cubicBezTo>
                  <a:pt x="19664" y="19449"/>
                  <a:pt x="21581" y="14086"/>
                  <a:pt x="20870" y="972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23C0F7CD-69A4-BB4D-BCA5-21F09FB94CBE}"/>
              </a:ext>
            </a:extLst>
          </p:cNvPr>
          <p:cNvSpPr/>
          <p:nvPr/>
        </p:nvSpPr>
        <p:spPr>
          <a:xfrm>
            <a:off x="5626100" y="2415686"/>
            <a:ext cx="1851468" cy="1787090"/>
          </a:xfrm>
          <a:custGeom>
            <a:avLst/>
            <a:gdLst/>
            <a:ahLst/>
            <a:cxnLst>
              <a:cxn ang="0">
                <a:pos x="wd2" y="hd2"/>
              </a:cxn>
              <a:cxn ang="5400000">
                <a:pos x="wd2" y="hd2"/>
              </a:cxn>
              <a:cxn ang="10800000">
                <a:pos x="wd2" y="hd2"/>
              </a:cxn>
              <a:cxn ang="16200000">
                <a:pos x="wd2" y="hd2"/>
              </a:cxn>
            </a:cxnLst>
            <a:rect l="0" t="0" r="r" b="b"/>
            <a:pathLst>
              <a:path w="20965" h="21405" extrusionOk="0">
                <a:moveTo>
                  <a:pt x="20781" y="9163"/>
                </a:moveTo>
                <a:cubicBezTo>
                  <a:pt x="20709" y="8920"/>
                  <a:pt x="20594" y="8676"/>
                  <a:pt x="20464" y="8448"/>
                </a:cubicBezTo>
                <a:cubicBezTo>
                  <a:pt x="19285" y="6303"/>
                  <a:pt x="16035" y="6684"/>
                  <a:pt x="15244" y="4204"/>
                </a:cubicBezTo>
                <a:cubicBezTo>
                  <a:pt x="14956" y="3292"/>
                  <a:pt x="15129" y="2273"/>
                  <a:pt x="14698" y="1405"/>
                </a:cubicBezTo>
                <a:cubicBezTo>
                  <a:pt x="14295" y="615"/>
                  <a:pt x="13677" y="-70"/>
                  <a:pt x="12771" y="6"/>
                </a:cubicBezTo>
                <a:cubicBezTo>
                  <a:pt x="11289" y="128"/>
                  <a:pt x="9937" y="1634"/>
                  <a:pt x="8960" y="2698"/>
                </a:cubicBezTo>
                <a:cubicBezTo>
                  <a:pt x="7795" y="3946"/>
                  <a:pt x="6702" y="5406"/>
                  <a:pt x="5235" y="6258"/>
                </a:cubicBezTo>
                <a:cubicBezTo>
                  <a:pt x="5062" y="6349"/>
                  <a:pt x="4890" y="6440"/>
                  <a:pt x="4717" y="6532"/>
                </a:cubicBezTo>
                <a:cubicBezTo>
                  <a:pt x="4300" y="6745"/>
                  <a:pt x="3840" y="6805"/>
                  <a:pt x="3409" y="6958"/>
                </a:cubicBezTo>
                <a:cubicBezTo>
                  <a:pt x="2244" y="7338"/>
                  <a:pt x="1209" y="8509"/>
                  <a:pt x="547" y="9559"/>
                </a:cubicBezTo>
                <a:cubicBezTo>
                  <a:pt x="288" y="9969"/>
                  <a:pt x="-14" y="10487"/>
                  <a:pt x="0" y="10989"/>
                </a:cubicBezTo>
                <a:cubicBezTo>
                  <a:pt x="15" y="11415"/>
                  <a:pt x="331" y="11658"/>
                  <a:pt x="662" y="11825"/>
                </a:cubicBezTo>
                <a:cubicBezTo>
                  <a:pt x="993" y="11993"/>
                  <a:pt x="1367" y="12053"/>
                  <a:pt x="1726" y="12129"/>
                </a:cubicBezTo>
                <a:cubicBezTo>
                  <a:pt x="2531" y="12297"/>
                  <a:pt x="3294" y="12677"/>
                  <a:pt x="3538" y="13574"/>
                </a:cubicBezTo>
                <a:cubicBezTo>
                  <a:pt x="3768" y="14396"/>
                  <a:pt x="3495" y="15309"/>
                  <a:pt x="3480" y="16160"/>
                </a:cubicBezTo>
                <a:cubicBezTo>
                  <a:pt x="3480" y="16571"/>
                  <a:pt x="3509" y="16982"/>
                  <a:pt x="3596" y="17377"/>
                </a:cubicBezTo>
                <a:cubicBezTo>
                  <a:pt x="3624" y="17545"/>
                  <a:pt x="3682" y="17712"/>
                  <a:pt x="3725" y="17879"/>
                </a:cubicBezTo>
                <a:cubicBezTo>
                  <a:pt x="4271" y="19583"/>
                  <a:pt x="5868" y="21226"/>
                  <a:pt x="7608" y="21393"/>
                </a:cubicBezTo>
                <a:cubicBezTo>
                  <a:pt x="8988" y="21530"/>
                  <a:pt x="9981" y="20450"/>
                  <a:pt x="10872" y="19492"/>
                </a:cubicBezTo>
                <a:cubicBezTo>
                  <a:pt x="12123" y="18168"/>
                  <a:pt x="13820" y="17469"/>
                  <a:pt x="15431" y="16799"/>
                </a:cubicBezTo>
                <a:cubicBezTo>
                  <a:pt x="16251" y="16465"/>
                  <a:pt x="17027" y="16160"/>
                  <a:pt x="17732" y="15598"/>
                </a:cubicBezTo>
                <a:cubicBezTo>
                  <a:pt x="19601" y="14183"/>
                  <a:pt x="21586" y="11658"/>
                  <a:pt x="20781" y="9163"/>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7AEC94F1-F555-A54D-810E-3892E75C1897}"/>
              </a:ext>
            </a:extLst>
          </p:cNvPr>
          <p:cNvSpPr/>
          <p:nvPr/>
        </p:nvSpPr>
        <p:spPr>
          <a:xfrm>
            <a:off x="3921047" y="1543109"/>
            <a:ext cx="1705053" cy="1540305"/>
          </a:xfrm>
          <a:custGeom>
            <a:avLst/>
            <a:gdLst/>
            <a:ahLst/>
            <a:cxnLst>
              <a:cxn ang="0">
                <a:pos x="wd2" y="hd2"/>
              </a:cxn>
              <a:cxn ang="5400000">
                <a:pos x="wd2" y="hd2"/>
              </a:cxn>
              <a:cxn ang="10800000">
                <a:pos x="wd2" y="hd2"/>
              </a:cxn>
              <a:cxn ang="16200000">
                <a:pos x="wd2" y="hd2"/>
              </a:cxn>
            </a:cxnLst>
            <a:rect l="0" t="0" r="r" b="b"/>
            <a:pathLst>
              <a:path w="20743" h="21368" extrusionOk="0">
                <a:moveTo>
                  <a:pt x="20486" y="9317"/>
                </a:moveTo>
                <a:cubicBezTo>
                  <a:pt x="19853" y="7044"/>
                  <a:pt x="17937" y="5688"/>
                  <a:pt x="16283" y="4454"/>
                </a:cubicBezTo>
                <a:cubicBezTo>
                  <a:pt x="15650" y="3979"/>
                  <a:pt x="15001" y="3503"/>
                  <a:pt x="14383" y="2975"/>
                </a:cubicBezTo>
                <a:cubicBezTo>
                  <a:pt x="13564" y="2252"/>
                  <a:pt x="12823" y="1336"/>
                  <a:pt x="11896" y="772"/>
                </a:cubicBezTo>
                <a:cubicBezTo>
                  <a:pt x="10273" y="-197"/>
                  <a:pt x="8265" y="-232"/>
                  <a:pt x="6580" y="543"/>
                </a:cubicBezTo>
                <a:cubicBezTo>
                  <a:pt x="5190" y="1195"/>
                  <a:pt x="4093" y="1953"/>
                  <a:pt x="3181" y="3344"/>
                </a:cubicBezTo>
                <a:cubicBezTo>
                  <a:pt x="2362" y="4595"/>
                  <a:pt x="1837" y="6005"/>
                  <a:pt x="1219" y="7397"/>
                </a:cubicBezTo>
                <a:cubicBezTo>
                  <a:pt x="632" y="8700"/>
                  <a:pt x="246" y="9916"/>
                  <a:pt x="60" y="11361"/>
                </a:cubicBezTo>
                <a:cubicBezTo>
                  <a:pt x="-17" y="11925"/>
                  <a:pt x="-17" y="12488"/>
                  <a:pt x="45" y="13052"/>
                </a:cubicBezTo>
                <a:cubicBezTo>
                  <a:pt x="107" y="13616"/>
                  <a:pt x="292" y="14127"/>
                  <a:pt x="570" y="14603"/>
                </a:cubicBezTo>
                <a:cubicBezTo>
                  <a:pt x="833" y="15043"/>
                  <a:pt x="1204" y="15413"/>
                  <a:pt x="1575" y="15713"/>
                </a:cubicBezTo>
                <a:cubicBezTo>
                  <a:pt x="1744" y="15854"/>
                  <a:pt x="1930" y="15994"/>
                  <a:pt x="2131" y="16135"/>
                </a:cubicBezTo>
                <a:cubicBezTo>
                  <a:pt x="2826" y="16611"/>
                  <a:pt x="3552" y="17069"/>
                  <a:pt x="4278" y="17492"/>
                </a:cubicBezTo>
                <a:cubicBezTo>
                  <a:pt x="5731" y="18338"/>
                  <a:pt x="7199" y="19183"/>
                  <a:pt x="8682" y="19959"/>
                </a:cubicBezTo>
                <a:cubicBezTo>
                  <a:pt x="9423" y="20346"/>
                  <a:pt x="10181" y="20681"/>
                  <a:pt x="10953" y="20963"/>
                </a:cubicBezTo>
                <a:cubicBezTo>
                  <a:pt x="11139" y="21033"/>
                  <a:pt x="11324" y="21086"/>
                  <a:pt x="11494" y="21139"/>
                </a:cubicBezTo>
                <a:cubicBezTo>
                  <a:pt x="12004" y="21298"/>
                  <a:pt x="12545" y="21368"/>
                  <a:pt x="13070" y="21368"/>
                </a:cubicBezTo>
                <a:cubicBezTo>
                  <a:pt x="13595" y="21368"/>
                  <a:pt x="14121" y="21262"/>
                  <a:pt x="14630" y="21068"/>
                </a:cubicBezTo>
                <a:cubicBezTo>
                  <a:pt x="15233" y="20839"/>
                  <a:pt x="15774" y="20469"/>
                  <a:pt x="16284" y="20064"/>
                </a:cubicBezTo>
                <a:cubicBezTo>
                  <a:pt x="18987" y="17880"/>
                  <a:pt x="21583" y="13228"/>
                  <a:pt x="20486" y="931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AC4CAE91-23B9-9B44-8A87-D9D6EAF57A7E}"/>
              </a:ext>
            </a:extLst>
          </p:cNvPr>
          <p:cNvSpPr/>
          <p:nvPr/>
        </p:nvSpPr>
        <p:spPr>
          <a:xfrm rot="20887543">
            <a:off x="7496428" y="1966933"/>
            <a:ext cx="1448547" cy="692656"/>
          </a:xfrm>
          <a:custGeom>
            <a:avLst/>
            <a:gdLst/>
            <a:ahLst/>
            <a:cxnLst>
              <a:cxn ang="0">
                <a:pos x="wd2" y="hd2"/>
              </a:cxn>
              <a:cxn ang="5400000">
                <a:pos x="wd2" y="hd2"/>
              </a:cxn>
              <a:cxn ang="10800000">
                <a:pos x="wd2" y="hd2"/>
              </a:cxn>
              <a:cxn ang="16200000">
                <a:pos x="wd2" y="hd2"/>
              </a:cxn>
            </a:cxnLst>
            <a:rect l="0" t="0" r="r" b="b"/>
            <a:pathLst>
              <a:path w="21184" h="20668" extrusionOk="0">
                <a:moveTo>
                  <a:pt x="21121" y="5844"/>
                </a:moveTo>
                <a:cubicBezTo>
                  <a:pt x="20786" y="2244"/>
                  <a:pt x="19282" y="387"/>
                  <a:pt x="17592" y="122"/>
                </a:cubicBezTo>
                <a:cubicBezTo>
                  <a:pt x="13654" y="-560"/>
                  <a:pt x="9197" y="1676"/>
                  <a:pt x="5705" y="5352"/>
                </a:cubicBezTo>
                <a:cubicBezTo>
                  <a:pt x="4350" y="6792"/>
                  <a:pt x="2938" y="8421"/>
                  <a:pt x="1824" y="10581"/>
                </a:cubicBezTo>
                <a:cubicBezTo>
                  <a:pt x="1081" y="12021"/>
                  <a:pt x="319" y="13916"/>
                  <a:pt x="78" y="16000"/>
                </a:cubicBezTo>
                <a:cubicBezTo>
                  <a:pt x="-405" y="20017"/>
                  <a:pt x="1452" y="19865"/>
                  <a:pt x="2827" y="19259"/>
                </a:cubicBezTo>
                <a:cubicBezTo>
                  <a:pt x="4944" y="18312"/>
                  <a:pt x="7005" y="15773"/>
                  <a:pt x="9178" y="17251"/>
                </a:cubicBezTo>
                <a:cubicBezTo>
                  <a:pt x="10516" y="18122"/>
                  <a:pt x="11648" y="19941"/>
                  <a:pt x="13041" y="20472"/>
                </a:cubicBezTo>
                <a:cubicBezTo>
                  <a:pt x="14602" y="21040"/>
                  <a:pt x="16199" y="20358"/>
                  <a:pt x="17536" y="18615"/>
                </a:cubicBezTo>
                <a:cubicBezTo>
                  <a:pt x="18130" y="17819"/>
                  <a:pt x="18688" y="16910"/>
                  <a:pt x="19208" y="15886"/>
                </a:cubicBezTo>
                <a:cubicBezTo>
                  <a:pt x="19690" y="14939"/>
                  <a:pt x="20099" y="13764"/>
                  <a:pt x="20415" y="12552"/>
                </a:cubicBezTo>
                <a:cubicBezTo>
                  <a:pt x="20545" y="12021"/>
                  <a:pt x="20656" y="11453"/>
                  <a:pt x="20768" y="10922"/>
                </a:cubicBezTo>
                <a:cubicBezTo>
                  <a:pt x="20898" y="10278"/>
                  <a:pt x="20991" y="9634"/>
                  <a:pt x="21065" y="8990"/>
                </a:cubicBezTo>
                <a:cubicBezTo>
                  <a:pt x="21120" y="8497"/>
                  <a:pt x="21158" y="7966"/>
                  <a:pt x="21176" y="7436"/>
                </a:cubicBezTo>
                <a:cubicBezTo>
                  <a:pt x="21195" y="6867"/>
                  <a:pt x="21176" y="6375"/>
                  <a:pt x="21121" y="5844"/>
                </a:cubicBezTo>
                <a:close/>
                <a:moveTo>
                  <a:pt x="18743" y="15659"/>
                </a:moveTo>
                <a:cubicBezTo>
                  <a:pt x="18725" y="15697"/>
                  <a:pt x="18706" y="15735"/>
                  <a:pt x="18688" y="15773"/>
                </a:cubicBezTo>
                <a:cubicBezTo>
                  <a:pt x="18706" y="15735"/>
                  <a:pt x="18725" y="15697"/>
                  <a:pt x="18743" y="15659"/>
                </a:cubicBezTo>
                <a:cubicBezTo>
                  <a:pt x="18743" y="15659"/>
                  <a:pt x="18743" y="15659"/>
                  <a:pt x="18743" y="15659"/>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33BD64CF-1C27-7C4B-A4D5-C309B5B62797}"/>
              </a:ext>
            </a:extLst>
          </p:cNvPr>
          <p:cNvSpPr/>
          <p:nvPr/>
        </p:nvSpPr>
        <p:spPr>
          <a:xfrm rot="4622941">
            <a:off x="7545691" y="3288301"/>
            <a:ext cx="1999569" cy="1327811"/>
          </a:xfrm>
          <a:custGeom>
            <a:avLst/>
            <a:gdLst/>
            <a:ahLst/>
            <a:cxnLst>
              <a:cxn ang="0">
                <a:pos x="wd2" y="hd2"/>
              </a:cxn>
              <a:cxn ang="5400000">
                <a:pos x="wd2" y="hd2"/>
              </a:cxn>
              <a:cxn ang="10800000">
                <a:pos x="wd2" y="hd2"/>
              </a:cxn>
              <a:cxn ang="16200000">
                <a:pos x="wd2" y="hd2"/>
              </a:cxn>
            </a:cxnLst>
            <a:rect l="0" t="0" r="r" b="b"/>
            <a:pathLst>
              <a:path w="21308" h="20891" extrusionOk="0">
                <a:moveTo>
                  <a:pt x="21291" y="10422"/>
                </a:moveTo>
                <a:cubicBezTo>
                  <a:pt x="21142" y="7405"/>
                  <a:pt x="20127" y="3828"/>
                  <a:pt x="17894" y="3189"/>
                </a:cubicBezTo>
                <a:cubicBezTo>
                  <a:pt x="15728" y="2569"/>
                  <a:pt x="13130" y="5187"/>
                  <a:pt x="11370" y="2310"/>
                </a:cubicBezTo>
                <a:cubicBezTo>
                  <a:pt x="10829" y="1411"/>
                  <a:pt x="10179" y="332"/>
                  <a:pt x="9340" y="92"/>
                </a:cubicBezTo>
                <a:cubicBezTo>
                  <a:pt x="8312" y="-228"/>
                  <a:pt x="7229" y="351"/>
                  <a:pt x="6282" y="891"/>
                </a:cubicBezTo>
                <a:cubicBezTo>
                  <a:pt x="3805" y="2370"/>
                  <a:pt x="1613" y="5347"/>
                  <a:pt x="571" y="9003"/>
                </a:cubicBezTo>
                <a:cubicBezTo>
                  <a:pt x="-174" y="11621"/>
                  <a:pt x="-228" y="14938"/>
                  <a:pt x="638" y="17516"/>
                </a:cubicBezTo>
                <a:cubicBezTo>
                  <a:pt x="1626" y="20413"/>
                  <a:pt x="3670" y="21372"/>
                  <a:pt x="5740" y="20673"/>
                </a:cubicBezTo>
                <a:cubicBezTo>
                  <a:pt x="7716" y="20013"/>
                  <a:pt x="9327" y="18015"/>
                  <a:pt x="11276" y="17316"/>
                </a:cubicBezTo>
                <a:cubicBezTo>
                  <a:pt x="12413" y="16916"/>
                  <a:pt x="13441" y="17376"/>
                  <a:pt x="14294" y="18535"/>
                </a:cubicBezTo>
                <a:cubicBezTo>
                  <a:pt x="15755" y="20493"/>
                  <a:pt x="17691" y="20213"/>
                  <a:pt x="19152" y="18415"/>
                </a:cubicBezTo>
                <a:cubicBezTo>
                  <a:pt x="20655" y="16576"/>
                  <a:pt x="21372" y="13719"/>
                  <a:pt x="21304" y="10882"/>
                </a:cubicBezTo>
                <a:cubicBezTo>
                  <a:pt x="21304" y="10742"/>
                  <a:pt x="21304" y="10582"/>
                  <a:pt x="21291" y="10422"/>
                </a:cubicBezTo>
                <a:close/>
                <a:moveTo>
                  <a:pt x="6796" y="2150"/>
                </a:moveTo>
                <a:cubicBezTo>
                  <a:pt x="6796" y="2170"/>
                  <a:pt x="6796" y="2170"/>
                  <a:pt x="6796" y="2150"/>
                </a:cubicBezTo>
                <a:cubicBezTo>
                  <a:pt x="6796" y="2170"/>
                  <a:pt x="6769" y="2150"/>
                  <a:pt x="6755" y="2150"/>
                </a:cubicBezTo>
                <a:cubicBezTo>
                  <a:pt x="6769" y="2150"/>
                  <a:pt x="6782" y="2150"/>
                  <a:pt x="6796" y="215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511D4AAE-6BD4-624A-B827-7A7994492A96}"/>
              </a:ext>
            </a:extLst>
          </p:cNvPr>
          <p:cNvSpPr/>
          <p:nvPr/>
        </p:nvSpPr>
        <p:spPr>
          <a:xfrm>
            <a:off x="9355584" y="-1"/>
            <a:ext cx="2832276" cy="2888219"/>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7DCF5BD9-5AD5-034B-B7F8-77AB46FE691C}"/>
              </a:ext>
            </a:extLst>
          </p:cNvPr>
          <p:cNvSpPr>
            <a:spLocks noGrp="1"/>
          </p:cNvSpPr>
          <p:nvPr>
            <p:ph type="title"/>
          </p:nvPr>
        </p:nvSpPr>
        <p:spPr/>
        <p:txBody>
          <a:bodyPr/>
          <a:lstStyle/>
          <a:p>
            <a:r>
              <a:rPr lang="en-US" dirty="0"/>
              <a:t>Infographic #6</a:t>
            </a:r>
            <a:endParaRPr lang="fr-FR" dirty="0"/>
          </a:p>
        </p:txBody>
      </p:sp>
      <p:pic>
        <p:nvPicPr>
          <p:cNvPr id="8" name="Graphic 7" descr="Briefcase with solid fill">
            <a:extLst>
              <a:ext uri="{FF2B5EF4-FFF2-40B4-BE49-F238E27FC236}">
                <a16:creationId xmlns:a16="http://schemas.microsoft.com/office/drawing/2014/main" id="{668AAEE4-62E5-D143-B135-F98C56D9D5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4577" y="3987510"/>
            <a:ext cx="771756" cy="771756"/>
          </a:xfrm>
          <a:prstGeom prst="rect">
            <a:avLst/>
          </a:prstGeom>
          <a:effectLst>
            <a:outerShdw blurRad="50800" dist="38100" dir="2700000" algn="tl" rotWithShape="0">
              <a:prstClr val="black">
                <a:alpha val="40000"/>
              </a:prstClr>
            </a:outerShdw>
          </a:effectLst>
        </p:spPr>
      </p:pic>
      <p:pic>
        <p:nvPicPr>
          <p:cNvPr id="10" name="Graphic 9" descr="Business Growth with solid fill">
            <a:extLst>
              <a:ext uri="{FF2B5EF4-FFF2-40B4-BE49-F238E27FC236}">
                <a16:creationId xmlns:a16="http://schemas.microsoft.com/office/drawing/2014/main" id="{7D578652-1EEF-F341-B709-A5FE3D3878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4708" y="3326510"/>
            <a:ext cx="914400" cy="914400"/>
          </a:xfrm>
          <a:prstGeom prst="rect">
            <a:avLst/>
          </a:prstGeom>
          <a:effectLst>
            <a:outerShdw blurRad="50800" dist="38100" dir="2700000" algn="tl" rotWithShape="0">
              <a:prstClr val="black">
                <a:alpha val="40000"/>
              </a:prstClr>
            </a:outerShdw>
          </a:effectLst>
        </p:spPr>
      </p:pic>
      <p:pic>
        <p:nvPicPr>
          <p:cNvPr id="17" name="Graphic 16" descr="Calligraphy Pen with solid fill">
            <a:extLst>
              <a:ext uri="{FF2B5EF4-FFF2-40B4-BE49-F238E27FC236}">
                <a16:creationId xmlns:a16="http://schemas.microsoft.com/office/drawing/2014/main" id="{3567D15D-1998-5642-AC7A-699B4F8A0F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54495" y="4147492"/>
            <a:ext cx="914400" cy="914400"/>
          </a:xfrm>
          <a:prstGeom prst="rect">
            <a:avLst/>
          </a:prstGeom>
          <a:effectLst>
            <a:outerShdw blurRad="50800" dist="38100" dir="2700000" algn="tl" rotWithShape="0">
              <a:prstClr val="black">
                <a:alpha val="40000"/>
              </a:prstClr>
            </a:outerShdw>
          </a:effectLst>
        </p:spPr>
      </p:pic>
      <p:pic>
        <p:nvPicPr>
          <p:cNvPr id="19" name="Graphic 18" descr="Clipboard with solid fill">
            <a:extLst>
              <a:ext uri="{FF2B5EF4-FFF2-40B4-BE49-F238E27FC236}">
                <a16:creationId xmlns:a16="http://schemas.microsoft.com/office/drawing/2014/main" id="{DCD16F2A-4F59-894F-81C3-426D5928AE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79881" y="2094386"/>
            <a:ext cx="914400" cy="914400"/>
          </a:xfrm>
          <a:prstGeom prst="rect">
            <a:avLst/>
          </a:prstGeom>
          <a:effectLst>
            <a:outerShdw blurRad="50800" dist="38100" dir="2700000" algn="tl" rotWithShape="0">
              <a:prstClr val="black">
                <a:alpha val="40000"/>
              </a:prstClr>
            </a:outerShdw>
          </a:effectLst>
        </p:spPr>
      </p:pic>
      <p:pic>
        <p:nvPicPr>
          <p:cNvPr id="21" name="Graphic 20" descr="Customer review with solid fill">
            <a:extLst>
              <a:ext uri="{FF2B5EF4-FFF2-40B4-BE49-F238E27FC236}">
                <a16:creationId xmlns:a16="http://schemas.microsoft.com/office/drawing/2014/main" id="{3A1CFF2F-1EA2-974E-AB97-60CF657118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65677" y="1174522"/>
            <a:ext cx="914400" cy="914400"/>
          </a:xfrm>
          <a:prstGeom prst="rect">
            <a:avLst/>
          </a:prstGeom>
          <a:effectLst>
            <a:outerShdw blurRad="50800" dist="38100" dir="2700000" algn="tl" rotWithShape="0">
              <a:prstClr val="black">
                <a:alpha val="40000"/>
              </a:prstClr>
            </a:outerShdw>
          </a:effectLst>
        </p:spPr>
      </p:pic>
      <p:pic>
        <p:nvPicPr>
          <p:cNvPr id="23" name="Graphic 22" descr="Open folder with solid fill">
            <a:extLst>
              <a:ext uri="{FF2B5EF4-FFF2-40B4-BE49-F238E27FC236}">
                <a16:creationId xmlns:a16="http://schemas.microsoft.com/office/drawing/2014/main" id="{5CEBB6C2-F0DA-D541-A3E2-F13F9014BC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98241" y="1568324"/>
            <a:ext cx="621411" cy="621411"/>
          </a:xfrm>
          <a:prstGeom prst="rect">
            <a:avLst/>
          </a:prstGeom>
          <a:effectLst>
            <a:outerShdw blurRad="50800" dist="38100" dir="2700000" algn="tl" rotWithShape="0">
              <a:prstClr val="black">
                <a:alpha val="40000"/>
              </a:prstClr>
            </a:outerShdw>
          </a:effectLst>
        </p:spPr>
      </p:pic>
      <p:pic>
        <p:nvPicPr>
          <p:cNvPr id="25" name="Graphic 24" descr="Register with solid fill">
            <a:extLst>
              <a:ext uri="{FF2B5EF4-FFF2-40B4-BE49-F238E27FC236}">
                <a16:creationId xmlns:a16="http://schemas.microsoft.com/office/drawing/2014/main" id="{A13C8463-54E4-7E46-84BB-B9A4950B095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608845" y="2716867"/>
            <a:ext cx="807717" cy="807717"/>
          </a:xfrm>
          <a:prstGeom prst="rect">
            <a:avLst/>
          </a:prstGeom>
          <a:effectLst>
            <a:outerShdw blurRad="50800" dist="38100" dir="2700000" algn="tl" rotWithShape="0">
              <a:prstClr val="black">
                <a:alpha val="40000"/>
              </a:prstClr>
            </a:outerShdw>
          </a:effectLst>
        </p:spPr>
      </p:pic>
      <p:pic>
        <p:nvPicPr>
          <p:cNvPr id="27" name="Graphic 26" descr="Target Audience with solid fill">
            <a:extLst>
              <a:ext uri="{FF2B5EF4-FFF2-40B4-BE49-F238E27FC236}">
                <a16:creationId xmlns:a16="http://schemas.microsoft.com/office/drawing/2014/main" id="{7D43048C-AC23-B940-A697-A30912723AF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758799" y="5450951"/>
            <a:ext cx="914400" cy="914400"/>
          </a:xfrm>
          <a:prstGeom prst="rect">
            <a:avLst/>
          </a:prstGeom>
          <a:effectLst>
            <a:outerShdw blurRad="50800" dist="38100" dir="2700000" algn="tl" rotWithShape="0">
              <a:prstClr val="black">
                <a:alpha val="40000"/>
              </a:prstClr>
            </a:outerShdw>
          </a:effectLst>
        </p:spPr>
      </p:pic>
      <p:sp>
        <p:nvSpPr>
          <p:cNvPr id="28" name="TextBox 27">
            <a:extLst>
              <a:ext uri="{FF2B5EF4-FFF2-40B4-BE49-F238E27FC236}">
                <a16:creationId xmlns:a16="http://schemas.microsoft.com/office/drawing/2014/main" id="{B47930CE-36EC-184C-BD01-522BEB5B471E}"/>
              </a:ext>
            </a:extLst>
          </p:cNvPr>
          <p:cNvSpPr txBox="1"/>
          <p:nvPr/>
        </p:nvSpPr>
        <p:spPr>
          <a:xfrm>
            <a:off x="1724218" y="255115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9" name="TextBox 28">
            <a:extLst>
              <a:ext uri="{FF2B5EF4-FFF2-40B4-BE49-F238E27FC236}">
                <a16:creationId xmlns:a16="http://schemas.microsoft.com/office/drawing/2014/main" id="{649D844F-A03D-494D-BA63-35B80CC6C778}"/>
              </a:ext>
            </a:extLst>
          </p:cNvPr>
          <p:cNvSpPr txBox="1"/>
          <p:nvPr/>
        </p:nvSpPr>
        <p:spPr>
          <a:xfrm>
            <a:off x="4121978" y="200251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0" name="TextBox 29">
            <a:extLst>
              <a:ext uri="{FF2B5EF4-FFF2-40B4-BE49-F238E27FC236}">
                <a16:creationId xmlns:a16="http://schemas.microsoft.com/office/drawing/2014/main" id="{F80C6D04-6A63-364E-93D7-21A1CE53F382}"/>
              </a:ext>
            </a:extLst>
          </p:cNvPr>
          <p:cNvSpPr txBox="1"/>
          <p:nvPr/>
        </p:nvSpPr>
        <p:spPr>
          <a:xfrm>
            <a:off x="5950778" y="289659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1" name="TextBox 30">
            <a:extLst>
              <a:ext uri="{FF2B5EF4-FFF2-40B4-BE49-F238E27FC236}">
                <a16:creationId xmlns:a16="http://schemas.microsoft.com/office/drawing/2014/main" id="{6ADA8065-F833-1646-B7D1-B5D71DF2C503}"/>
              </a:ext>
            </a:extLst>
          </p:cNvPr>
          <p:cNvSpPr txBox="1"/>
          <p:nvPr/>
        </p:nvSpPr>
        <p:spPr>
          <a:xfrm>
            <a:off x="3664778" y="375003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2" name="TextBox 31">
            <a:extLst>
              <a:ext uri="{FF2B5EF4-FFF2-40B4-BE49-F238E27FC236}">
                <a16:creationId xmlns:a16="http://schemas.microsoft.com/office/drawing/2014/main" id="{8ADD0223-0DBF-5645-A320-DFE998CB37F6}"/>
              </a:ext>
            </a:extLst>
          </p:cNvPr>
          <p:cNvSpPr txBox="1"/>
          <p:nvPr/>
        </p:nvSpPr>
        <p:spPr>
          <a:xfrm>
            <a:off x="6255578" y="469491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3" name="TextBox 32">
            <a:extLst>
              <a:ext uri="{FF2B5EF4-FFF2-40B4-BE49-F238E27FC236}">
                <a16:creationId xmlns:a16="http://schemas.microsoft.com/office/drawing/2014/main" id="{80D6EE89-AD8E-3A4D-9D0F-270DE361FF20}"/>
              </a:ext>
            </a:extLst>
          </p:cNvPr>
          <p:cNvSpPr txBox="1"/>
          <p:nvPr/>
        </p:nvSpPr>
        <p:spPr>
          <a:xfrm>
            <a:off x="7921818" y="340459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4" name="TextBox 33">
            <a:extLst>
              <a:ext uri="{FF2B5EF4-FFF2-40B4-BE49-F238E27FC236}">
                <a16:creationId xmlns:a16="http://schemas.microsoft.com/office/drawing/2014/main" id="{6ED00054-4B45-324A-96BF-E0D6ED541868}"/>
              </a:ext>
            </a:extLst>
          </p:cNvPr>
          <p:cNvSpPr txBox="1"/>
          <p:nvPr/>
        </p:nvSpPr>
        <p:spPr>
          <a:xfrm>
            <a:off x="9434066" y="3589260"/>
            <a:ext cx="1315722" cy="461665"/>
          </a:xfrm>
          <a:prstGeom prst="rect">
            <a:avLst/>
          </a:prstGeom>
          <a:noFill/>
        </p:spPr>
        <p:txBody>
          <a:bodyPr wrap="square" lIns="0" rIns="0" rtlCol="0" anchor="ctr">
            <a:spAutoFit/>
          </a:bodyPr>
          <a:lstStyle/>
          <a:p>
            <a:pPr algn="ctr"/>
            <a:r>
              <a:rPr lang="en-US" sz="2400" b="1" noProof="1">
                <a:solidFill>
                  <a:schemeClr val="accent1"/>
                </a:solidFill>
              </a:rPr>
              <a:t>Lorem</a:t>
            </a:r>
          </a:p>
        </p:txBody>
      </p:sp>
      <p:sp>
        <p:nvSpPr>
          <p:cNvPr id="35" name="TextBox 34">
            <a:extLst>
              <a:ext uri="{FF2B5EF4-FFF2-40B4-BE49-F238E27FC236}">
                <a16:creationId xmlns:a16="http://schemas.microsoft.com/office/drawing/2014/main" id="{76DF5F65-3947-AC4F-8C6E-E4736B6EEE63}"/>
              </a:ext>
            </a:extLst>
          </p:cNvPr>
          <p:cNvSpPr txBox="1"/>
          <p:nvPr/>
        </p:nvSpPr>
        <p:spPr>
          <a:xfrm>
            <a:off x="7727186" y="2014460"/>
            <a:ext cx="1315722" cy="461665"/>
          </a:xfrm>
          <a:prstGeom prst="rect">
            <a:avLst/>
          </a:prstGeom>
          <a:noFill/>
        </p:spPr>
        <p:txBody>
          <a:bodyPr wrap="square" lIns="0" rIns="0" rtlCol="0" anchor="ctr">
            <a:spAutoFit/>
          </a:bodyPr>
          <a:lstStyle/>
          <a:p>
            <a:pPr algn="ctr"/>
            <a:r>
              <a:rPr lang="en-US" sz="2400" b="1" noProof="1">
                <a:solidFill>
                  <a:schemeClr val="accent1"/>
                </a:solidFill>
              </a:rPr>
              <a:t>Lorem</a:t>
            </a:r>
          </a:p>
        </p:txBody>
      </p:sp>
      <p:grpSp>
        <p:nvGrpSpPr>
          <p:cNvPr id="39" name="Group 38">
            <a:extLst>
              <a:ext uri="{FF2B5EF4-FFF2-40B4-BE49-F238E27FC236}">
                <a16:creationId xmlns:a16="http://schemas.microsoft.com/office/drawing/2014/main" id="{8222F223-A01A-9647-AF99-1D2DD185C6F5}"/>
              </a:ext>
            </a:extLst>
          </p:cNvPr>
          <p:cNvGrpSpPr/>
          <p:nvPr/>
        </p:nvGrpSpPr>
        <p:grpSpPr>
          <a:xfrm>
            <a:off x="1154534" y="4530499"/>
            <a:ext cx="2057400" cy="1652130"/>
            <a:chOff x="8921977" y="1471694"/>
            <a:chExt cx="2926080" cy="420209"/>
          </a:xfrm>
        </p:grpSpPr>
        <p:sp>
          <p:nvSpPr>
            <p:cNvPr id="40" name="TextBox 39">
              <a:extLst>
                <a:ext uri="{FF2B5EF4-FFF2-40B4-BE49-F238E27FC236}">
                  <a16:creationId xmlns:a16="http://schemas.microsoft.com/office/drawing/2014/main" id="{7AA25145-BFE8-814B-B228-B077CD6C7BFF}"/>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41" name="TextBox 40">
              <a:extLst>
                <a:ext uri="{FF2B5EF4-FFF2-40B4-BE49-F238E27FC236}">
                  <a16:creationId xmlns:a16="http://schemas.microsoft.com/office/drawing/2014/main" id="{81A1A809-5C6F-3C4D-A543-88435B0F0904}"/>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42" name="Group 41">
            <a:extLst>
              <a:ext uri="{FF2B5EF4-FFF2-40B4-BE49-F238E27FC236}">
                <a16:creationId xmlns:a16="http://schemas.microsoft.com/office/drawing/2014/main" id="{806646C6-4227-9745-8478-7D1D53ED3495}"/>
              </a:ext>
            </a:extLst>
          </p:cNvPr>
          <p:cNvGrpSpPr/>
          <p:nvPr/>
        </p:nvGrpSpPr>
        <p:grpSpPr>
          <a:xfrm>
            <a:off x="8385047" y="5061892"/>
            <a:ext cx="3580026" cy="1652130"/>
            <a:chOff x="8921977" y="1471694"/>
            <a:chExt cx="2926080" cy="420209"/>
          </a:xfrm>
        </p:grpSpPr>
        <p:sp>
          <p:nvSpPr>
            <p:cNvPr id="43" name="TextBox 42">
              <a:extLst>
                <a:ext uri="{FF2B5EF4-FFF2-40B4-BE49-F238E27FC236}">
                  <a16:creationId xmlns:a16="http://schemas.microsoft.com/office/drawing/2014/main" id="{16B20F0A-8877-0141-841C-55905F2202D4}"/>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44" name="TextBox 43">
              <a:extLst>
                <a:ext uri="{FF2B5EF4-FFF2-40B4-BE49-F238E27FC236}">
                  <a16:creationId xmlns:a16="http://schemas.microsoft.com/office/drawing/2014/main" id="{ED16BBE0-9E38-EC40-B8DC-4C39C091BC04}"/>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 name="Date Placeholder 2">
            <a:extLst>
              <a:ext uri="{FF2B5EF4-FFF2-40B4-BE49-F238E27FC236}">
                <a16:creationId xmlns:a16="http://schemas.microsoft.com/office/drawing/2014/main" id="{42CF0A3E-E5C3-4B9A-9D8E-BB251947F5AE}"/>
              </a:ext>
            </a:extLst>
          </p:cNvPr>
          <p:cNvSpPr>
            <a:spLocks noGrp="1"/>
          </p:cNvSpPr>
          <p:nvPr>
            <p:ph type="dt" sz="half" idx="10"/>
          </p:nvPr>
        </p:nvSpPr>
        <p:spPr/>
        <p:txBody>
          <a:bodyPr/>
          <a:lstStyle/>
          <a:p>
            <a:r>
              <a:rPr lang="en-US"/>
              <a:t>04 avril 2021</a:t>
            </a:r>
            <a:endParaRPr lang="fr-FR"/>
          </a:p>
        </p:txBody>
      </p:sp>
      <p:sp>
        <p:nvSpPr>
          <p:cNvPr id="9" name="Footer Placeholder 8">
            <a:extLst>
              <a:ext uri="{FF2B5EF4-FFF2-40B4-BE49-F238E27FC236}">
                <a16:creationId xmlns:a16="http://schemas.microsoft.com/office/drawing/2014/main" id="{E3B15C6C-4548-402A-8C14-8A02A320E936}"/>
              </a:ext>
            </a:extLst>
          </p:cNvPr>
          <p:cNvSpPr>
            <a:spLocks noGrp="1"/>
          </p:cNvSpPr>
          <p:nvPr>
            <p:ph type="ftr" sz="quarter" idx="11"/>
          </p:nvPr>
        </p:nvSpPr>
        <p:spPr/>
        <p:txBody>
          <a:bodyPr/>
          <a:lstStyle/>
          <a:p>
            <a:r>
              <a:rPr lang="fr-FR"/>
              <a:t>Design patterns Command &amp; Memento - Aurélien BOUDIER</a:t>
            </a:r>
          </a:p>
        </p:txBody>
      </p:sp>
      <p:sp>
        <p:nvSpPr>
          <p:cNvPr id="11" name="Slide Number Placeholder 10">
            <a:extLst>
              <a:ext uri="{FF2B5EF4-FFF2-40B4-BE49-F238E27FC236}">
                <a16:creationId xmlns:a16="http://schemas.microsoft.com/office/drawing/2014/main" id="{78C6EDE2-A2AC-47E5-8B4B-CE655152F695}"/>
              </a:ext>
            </a:extLst>
          </p:cNvPr>
          <p:cNvSpPr>
            <a:spLocks noGrp="1"/>
          </p:cNvSpPr>
          <p:nvPr>
            <p:ph type="sldNum" sz="quarter" idx="12"/>
          </p:nvPr>
        </p:nvSpPr>
        <p:spPr/>
        <p:txBody>
          <a:bodyPr/>
          <a:lstStyle/>
          <a:p>
            <a:fld id="{29E298FE-CD24-8C46-983A-691BFAE2F12E}" type="slidenum">
              <a:rPr lang="fr-FR" smtClean="0"/>
              <a:t>29</a:t>
            </a:fld>
            <a:endParaRPr lang="fr-FR"/>
          </a:p>
        </p:txBody>
      </p:sp>
    </p:spTree>
    <p:extLst>
      <p:ext uri="{BB962C8B-B14F-4D97-AF65-F5344CB8AC3E}">
        <p14:creationId xmlns:p14="http://schemas.microsoft.com/office/powerpoint/2010/main" val="316227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7BBDBCBF-96B5-4812-8E1B-CD2423F8D33F}"/>
              </a:ext>
            </a:extLst>
          </p:cNvPr>
          <p:cNvPicPr>
            <a:picLocks noGrp="1" noChangeAspect="1"/>
          </p:cNvPicPr>
          <p:nvPr>
            <p:ph type="pic" sz="quarter" idx="13"/>
          </p:nvPr>
        </p:nvPicPr>
        <p:blipFill>
          <a:blip r:embed="rId3"/>
          <a:srcRect t="9" b="9"/>
          <a:stretch>
            <a:fillRect/>
          </a:stretch>
        </p:blipFill>
        <p:spPr/>
      </p:pic>
      <p:sp>
        <p:nvSpPr>
          <p:cNvPr id="3" name="Title 2">
            <a:extLst>
              <a:ext uri="{FF2B5EF4-FFF2-40B4-BE49-F238E27FC236}">
                <a16:creationId xmlns:a16="http://schemas.microsoft.com/office/drawing/2014/main" id="{7B2BE699-DBE3-CB4A-9472-F948D27E2DB0}"/>
              </a:ext>
            </a:extLst>
          </p:cNvPr>
          <p:cNvSpPr>
            <a:spLocks noGrp="1"/>
          </p:cNvSpPr>
          <p:nvPr>
            <p:ph type="title"/>
          </p:nvPr>
        </p:nvSpPr>
        <p:spPr/>
        <p:txBody>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547DC3BB-4629-A245-A730-B9757ED2C144}"/>
              </a:ext>
            </a:extLst>
          </p:cNvPr>
          <p:cNvSpPr>
            <a:spLocks noGrp="1"/>
          </p:cNvSpPr>
          <p:nvPr>
            <p:ph type="body" idx="1"/>
          </p:nvPr>
        </p:nvSpPr>
        <p:spPr/>
        <p:txBody>
          <a:bodyPr>
            <a:noAutofit/>
          </a:bodyPr>
          <a:lstStyle/>
          <a:p>
            <a:r>
              <a:rPr lang="en-US" noProof="1"/>
              <a:t>Lorem ipsum dolor sit amet, consectetur adipiscing elit. Lorem ipsum dolor sit amet, consectetur adipiscing elit. Donec sollicitudin dolor a ex rhoncus. </a:t>
            </a:r>
          </a:p>
        </p:txBody>
      </p:sp>
      <p:sp>
        <p:nvSpPr>
          <p:cNvPr id="2" name="Date Placeholder 1">
            <a:extLst>
              <a:ext uri="{FF2B5EF4-FFF2-40B4-BE49-F238E27FC236}">
                <a16:creationId xmlns:a16="http://schemas.microsoft.com/office/drawing/2014/main" id="{1A53507C-F754-4ADF-BCD4-58E6F13DA045}"/>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083553E3-C084-409F-AB03-A2CE15F61129}"/>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6F22279F-A135-4F27-B695-25796CE3AEEF}"/>
              </a:ext>
            </a:extLst>
          </p:cNvPr>
          <p:cNvSpPr>
            <a:spLocks noGrp="1"/>
          </p:cNvSpPr>
          <p:nvPr>
            <p:ph type="sldNum" sz="quarter" idx="12"/>
          </p:nvPr>
        </p:nvSpPr>
        <p:spPr/>
        <p:txBody>
          <a:bodyPr/>
          <a:lstStyle/>
          <a:p>
            <a:fld id="{29E298FE-CD24-8C46-983A-691BFAE2F12E}" type="slidenum">
              <a:rPr lang="fr-FR" smtClean="0"/>
              <a:t>3</a:t>
            </a:fld>
            <a:endParaRPr lang="fr-FR"/>
          </a:p>
        </p:txBody>
      </p:sp>
      <p:sp>
        <p:nvSpPr>
          <p:cNvPr id="5" name="Shape">
            <a:extLst>
              <a:ext uri="{FF2B5EF4-FFF2-40B4-BE49-F238E27FC236}">
                <a16:creationId xmlns:a16="http://schemas.microsoft.com/office/drawing/2014/main" id="{DCE17C95-F397-1444-9AEA-1D70AA817EC4}"/>
              </a:ext>
            </a:extLst>
          </p:cNvPr>
          <p:cNvSpPr/>
          <p:nvPr/>
        </p:nvSpPr>
        <p:spPr>
          <a:xfrm>
            <a:off x="2" y="2181224"/>
            <a:ext cx="12191986" cy="3184207"/>
          </a:xfrm>
          <a:custGeom>
            <a:avLst/>
            <a:gdLst/>
            <a:ahLst/>
            <a:cxnLst>
              <a:cxn ang="0">
                <a:pos x="wd2" y="hd2"/>
              </a:cxn>
              <a:cxn ang="5400000">
                <a:pos x="wd2" y="hd2"/>
              </a:cxn>
              <a:cxn ang="10800000">
                <a:pos x="wd2" y="hd2"/>
              </a:cxn>
              <a:cxn ang="16200000">
                <a:pos x="wd2" y="hd2"/>
              </a:cxn>
            </a:cxnLst>
            <a:rect l="0" t="0" r="r" b="b"/>
            <a:pathLst>
              <a:path w="21600" h="21600" extrusionOk="0">
                <a:moveTo>
                  <a:pt x="12007" y="7314"/>
                </a:moveTo>
                <a:cubicBezTo>
                  <a:pt x="12359" y="6468"/>
                  <a:pt x="12712" y="5615"/>
                  <a:pt x="13066" y="4775"/>
                </a:cubicBezTo>
                <a:cubicBezTo>
                  <a:pt x="13213" y="4426"/>
                  <a:pt x="13362" y="4090"/>
                  <a:pt x="13512" y="3773"/>
                </a:cubicBezTo>
                <a:cubicBezTo>
                  <a:pt x="13595" y="3599"/>
                  <a:pt x="13677" y="3418"/>
                  <a:pt x="13760" y="3256"/>
                </a:cubicBezTo>
                <a:cubicBezTo>
                  <a:pt x="13853" y="3076"/>
                  <a:pt x="13946" y="2895"/>
                  <a:pt x="14038" y="2714"/>
                </a:cubicBezTo>
                <a:cubicBezTo>
                  <a:pt x="14150" y="2526"/>
                  <a:pt x="14259" y="2320"/>
                  <a:pt x="14374" y="2158"/>
                </a:cubicBezTo>
                <a:cubicBezTo>
                  <a:pt x="14457" y="2042"/>
                  <a:pt x="14538" y="1925"/>
                  <a:pt x="14621" y="1803"/>
                </a:cubicBezTo>
                <a:cubicBezTo>
                  <a:pt x="14680" y="1719"/>
                  <a:pt x="14739" y="1648"/>
                  <a:pt x="14799" y="1570"/>
                </a:cubicBezTo>
                <a:cubicBezTo>
                  <a:pt x="15037" y="1266"/>
                  <a:pt x="15284" y="1034"/>
                  <a:pt x="15533" y="937"/>
                </a:cubicBezTo>
                <a:cubicBezTo>
                  <a:pt x="15609" y="911"/>
                  <a:pt x="15685" y="879"/>
                  <a:pt x="15760" y="853"/>
                </a:cubicBezTo>
                <a:cubicBezTo>
                  <a:pt x="15856" y="814"/>
                  <a:pt x="15955" y="821"/>
                  <a:pt x="16052" y="821"/>
                </a:cubicBezTo>
                <a:cubicBezTo>
                  <a:pt x="16161" y="821"/>
                  <a:pt x="16271" y="853"/>
                  <a:pt x="16381" y="892"/>
                </a:cubicBezTo>
                <a:cubicBezTo>
                  <a:pt x="16538" y="956"/>
                  <a:pt x="16694" y="1060"/>
                  <a:pt x="16850" y="1189"/>
                </a:cubicBezTo>
                <a:cubicBezTo>
                  <a:pt x="16934" y="1260"/>
                  <a:pt x="17017" y="1344"/>
                  <a:pt x="17099" y="1434"/>
                </a:cubicBezTo>
                <a:cubicBezTo>
                  <a:pt x="17157" y="1499"/>
                  <a:pt x="17216" y="1557"/>
                  <a:pt x="17273" y="1622"/>
                </a:cubicBezTo>
                <a:cubicBezTo>
                  <a:pt x="17292" y="1641"/>
                  <a:pt x="17310" y="1673"/>
                  <a:pt x="17329" y="1693"/>
                </a:cubicBezTo>
                <a:cubicBezTo>
                  <a:pt x="17374" y="1751"/>
                  <a:pt x="17420" y="1816"/>
                  <a:pt x="17467" y="1874"/>
                </a:cubicBezTo>
                <a:cubicBezTo>
                  <a:pt x="17709" y="2190"/>
                  <a:pt x="17941" y="2585"/>
                  <a:pt x="18174" y="2972"/>
                </a:cubicBezTo>
                <a:cubicBezTo>
                  <a:pt x="18286" y="3160"/>
                  <a:pt x="18395" y="3366"/>
                  <a:pt x="18507" y="3567"/>
                </a:cubicBezTo>
                <a:cubicBezTo>
                  <a:pt x="18618" y="3767"/>
                  <a:pt x="18724" y="3993"/>
                  <a:pt x="18832" y="4206"/>
                </a:cubicBezTo>
                <a:cubicBezTo>
                  <a:pt x="18939" y="4413"/>
                  <a:pt x="19040" y="4659"/>
                  <a:pt x="19145" y="4885"/>
                </a:cubicBezTo>
                <a:cubicBezTo>
                  <a:pt x="19190" y="4982"/>
                  <a:pt x="19234" y="5098"/>
                  <a:pt x="19278" y="5208"/>
                </a:cubicBezTo>
                <a:cubicBezTo>
                  <a:pt x="19329" y="5331"/>
                  <a:pt x="19381" y="5440"/>
                  <a:pt x="19430" y="5576"/>
                </a:cubicBezTo>
                <a:cubicBezTo>
                  <a:pt x="19484" y="5718"/>
                  <a:pt x="19538" y="5867"/>
                  <a:pt x="19592" y="6015"/>
                </a:cubicBezTo>
                <a:cubicBezTo>
                  <a:pt x="19632" y="6125"/>
                  <a:pt x="19675" y="6229"/>
                  <a:pt x="19713" y="6351"/>
                </a:cubicBezTo>
                <a:cubicBezTo>
                  <a:pt x="19808" y="6636"/>
                  <a:pt x="19906" y="6907"/>
                  <a:pt x="19997" y="7211"/>
                </a:cubicBezTo>
                <a:cubicBezTo>
                  <a:pt x="20090" y="7521"/>
                  <a:pt x="20184" y="7818"/>
                  <a:pt x="20272" y="8141"/>
                </a:cubicBezTo>
                <a:cubicBezTo>
                  <a:pt x="20361" y="8471"/>
                  <a:pt x="20451" y="8794"/>
                  <a:pt x="20535" y="9143"/>
                </a:cubicBezTo>
                <a:cubicBezTo>
                  <a:pt x="20587" y="9356"/>
                  <a:pt x="20640" y="9569"/>
                  <a:pt x="20692" y="9789"/>
                </a:cubicBezTo>
                <a:cubicBezTo>
                  <a:pt x="20726" y="9925"/>
                  <a:pt x="20756" y="10073"/>
                  <a:pt x="20788" y="10215"/>
                </a:cubicBezTo>
                <a:cubicBezTo>
                  <a:pt x="20869" y="10584"/>
                  <a:pt x="20950" y="10952"/>
                  <a:pt x="21028" y="11333"/>
                </a:cubicBezTo>
                <a:cubicBezTo>
                  <a:pt x="21187" y="12108"/>
                  <a:pt x="21337" y="12903"/>
                  <a:pt x="21484" y="13711"/>
                </a:cubicBezTo>
                <a:cubicBezTo>
                  <a:pt x="21522" y="13924"/>
                  <a:pt x="21561" y="14144"/>
                  <a:pt x="21600" y="14357"/>
                </a:cubicBezTo>
                <a:lnTo>
                  <a:pt x="21600" y="12031"/>
                </a:lnTo>
                <a:cubicBezTo>
                  <a:pt x="21558" y="11811"/>
                  <a:pt x="21516" y="11592"/>
                  <a:pt x="21472" y="11372"/>
                </a:cubicBezTo>
                <a:cubicBezTo>
                  <a:pt x="21394" y="10978"/>
                  <a:pt x="21315" y="10584"/>
                  <a:pt x="21235" y="10196"/>
                </a:cubicBezTo>
                <a:cubicBezTo>
                  <a:pt x="21158" y="9821"/>
                  <a:pt x="21077" y="9466"/>
                  <a:pt x="20996" y="9104"/>
                </a:cubicBezTo>
                <a:cubicBezTo>
                  <a:pt x="20915" y="8742"/>
                  <a:pt x="20829" y="8406"/>
                  <a:pt x="20743" y="8064"/>
                </a:cubicBezTo>
                <a:cubicBezTo>
                  <a:pt x="20660" y="7734"/>
                  <a:pt x="20571" y="7424"/>
                  <a:pt x="20485" y="7114"/>
                </a:cubicBezTo>
                <a:cubicBezTo>
                  <a:pt x="20452" y="6998"/>
                  <a:pt x="20419" y="6894"/>
                  <a:pt x="20387" y="6784"/>
                </a:cubicBezTo>
                <a:cubicBezTo>
                  <a:pt x="20331" y="6597"/>
                  <a:pt x="20274" y="6416"/>
                  <a:pt x="20218" y="6229"/>
                </a:cubicBezTo>
                <a:cubicBezTo>
                  <a:pt x="20179" y="6099"/>
                  <a:pt x="20137" y="5983"/>
                  <a:pt x="20095" y="5867"/>
                </a:cubicBezTo>
                <a:cubicBezTo>
                  <a:pt x="20042" y="5712"/>
                  <a:pt x="19992" y="5563"/>
                  <a:pt x="19939" y="5408"/>
                </a:cubicBezTo>
                <a:cubicBezTo>
                  <a:pt x="19892" y="5272"/>
                  <a:pt x="19840" y="5150"/>
                  <a:pt x="19791" y="5020"/>
                </a:cubicBezTo>
                <a:cubicBezTo>
                  <a:pt x="19745" y="4904"/>
                  <a:pt x="19702" y="4775"/>
                  <a:pt x="19654" y="4665"/>
                </a:cubicBezTo>
                <a:cubicBezTo>
                  <a:pt x="19555" y="4426"/>
                  <a:pt x="19455" y="4180"/>
                  <a:pt x="19352" y="3954"/>
                </a:cubicBezTo>
                <a:cubicBezTo>
                  <a:pt x="19136" y="3476"/>
                  <a:pt x="18919" y="3004"/>
                  <a:pt x="18694" y="2585"/>
                </a:cubicBezTo>
                <a:cubicBezTo>
                  <a:pt x="18583" y="2378"/>
                  <a:pt x="18473" y="2171"/>
                  <a:pt x="18360" y="1977"/>
                </a:cubicBezTo>
                <a:cubicBezTo>
                  <a:pt x="18291" y="1861"/>
                  <a:pt x="18222" y="1738"/>
                  <a:pt x="18152" y="1622"/>
                </a:cubicBezTo>
                <a:cubicBezTo>
                  <a:pt x="18105" y="1544"/>
                  <a:pt x="18056" y="1473"/>
                  <a:pt x="18009" y="1402"/>
                </a:cubicBezTo>
                <a:cubicBezTo>
                  <a:pt x="17947" y="1305"/>
                  <a:pt x="17882" y="1208"/>
                  <a:pt x="17818" y="1118"/>
                </a:cubicBezTo>
                <a:cubicBezTo>
                  <a:pt x="17761" y="1034"/>
                  <a:pt x="17700" y="969"/>
                  <a:pt x="17641" y="892"/>
                </a:cubicBezTo>
                <a:cubicBezTo>
                  <a:pt x="17594" y="834"/>
                  <a:pt x="17548" y="762"/>
                  <a:pt x="17501" y="717"/>
                </a:cubicBezTo>
                <a:cubicBezTo>
                  <a:pt x="17425" y="640"/>
                  <a:pt x="17349" y="562"/>
                  <a:pt x="17273" y="485"/>
                </a:cubicBezTo>
                <a:cubicBezTo>
                  <a:pt x="17022" y="226"/>
                  <a:pt x="16762" y="78"/>
                  <a:pt x="16502" y="19"/>
                </a:cubicBezTo>
                <a:cubicBezTo>
                  <a:pt x="16443" y="6"/>
                  <a:pt x="16384" y="0"/>
                  <a:pt x="16325" y="0"/>
                </a:cubicBezTo>
                <a:cubicBezTo>
                  <a:pt x="16210" y="0"/>
                  <a:pt x="16095" y="19"/>
                  <a:pt x="15981" y="58"/>
                </a:cubicBezTo>
                <a:cubicBezTo>
                  <a:pt x="15901" y="84"/>
                  <a:pt x="15822" y="136"/>
                  <a:pt x="15743" y="174"/>
                </a:cubicBezTo>
                <a:cubicBezTo>
                  <a:pt x="15650" y="226"/>
                  <a:pt x="15559" y="284"/>
                  <a:pt x="15466" y="362"/>
                </a:cubicBezTo>
                <a:cubicBezTo>
                  <a:pt x="15321" y="478"/>
                  <a:pt x="15176" y="633"/>
                  <a:pt x="15037" y="827"/>
                </a:cubicBezTo>
                <a:cubicBezTo>
                  <a:pt x="14918" y="995"/>
                  <a:pt x="14798" y="1163"/>
                  <a:pt x="14681" y="1350"/>
                </a:cubicBezTo>
                <a:cubicBezTo>
                  <a:pt x="14563" y="1538"/>
                  <a:pt x="14447" y="1725"/>
                  <a:pt x="14330" y="1932"/>
                </a:cubicBezTo>
                <a:cubicBezTo>
                  <a:pt x="14261" y="2061"/>
                  <a:pt x="14192" y="2184"/>
                  <a:pt x="14123" y="2313"/>
                </a:cubicBezTo>
                <a:cubicBezTo>
                  <a:pt x="14077" y="2397"/>
                  <a:pt x="14035" y="2494"/>
                  <a:pt x="13991" y="2585"/>
                </a:cubicBezTo>
                <a:cubicBezTo>
                  <a:pt x="13770" y="3043"/>
                  <a:pt x="13551" y="3521"/>
                  <a:pt x="13335" y="4025"/>
                </a:cubicBezTo>
                <a:cubicBezTo>
                  <a:pt x="13130" y="4504"/>
                  <a:pt x="12928" y="4982"/>
                  <a:pt x="12725" y="5473"/>
                </a:cubicBezTo>
                <a:cubicBezTo>
                  <a:pt x="12499" y="6015"/>
                  <a:pt x="12272" y="6552"/>
                  <a:pt x="12045" y="7094"/>
                </a:cubicBezTo>
                <a:cubicBezTo>
                  <a:pt x="11838" y="7586"/>
                  <a:pt x="11624" y="8038"/>
                  <a:pt x="11409" y="8490"/>
                </a:cubicBezTo>
                <a:cubicBezTo>
                  <a:pt x="11232" y="8865"/>
                  <a:pt x="11051" y="9201"/>
                  <a:pt x="10871" y="9550"/>
                </a:cubicBezTo>
                <a:cubicBezTo>
                  <a:pt x="10744" y="9763"/>
                  <a:pt x="10618" y="9976"/>
                  <a:pt x="10491" y="10189"/>
                </a:cubicBezTo>
                <a:cubicBezTo>
                  <a:pt x="10447" y="10260"/>
                  <a:pt x="10402" y="10319"/>
                  <a:pt x="10356" y="10383"/>
                </a:cubicBezTo>
                <a:cubicBezTo>
                  <a:pt x="10272" y="10500"/>
                  <a:pt x="10187" y="10622"/>
                  <a:pt x="10103" y="10739"/>
                </a:cubicBezTo>
                <a:cubicBezTo>
                  <a:pt x="9971" y="10926"/>
                  <a:pt x="9835" y="11075"/>
                  <a:pt x="9698" y="11217"/>
                </a:cubicBezTo>
                <a:cubicBezTo>
                  <a:pt x="9511" y="11411"/>
                  <a:pt x="9322" y="11546"/>
                  <a:pt x="9129" y="11650"/>
                </a:cubicBezTo>
                <a:cubicBezTo>
                  <a:pt x="8738" y="11863"/>
                  <a:pt x="8336" y="11908"/>
                  <a:pt x="7943" y="11753"/>
                </a:cubicBezTo>
                <a:cubicBezTo>
                  <a:pt x="7783" y="11682"/>
                  <a:pt x="7626" y="11579"/>
                  <a:pt x="7469" y="11443"/>
                </a:cubicBezTo>
                <a:cubicBezTo>
                  <a:pt x="7395" y="11378"/>
                  <a:pt x="7320" y="11301"/>
                  <a:pt x="7248" y="11223"/>
                </a:cubicBezTo>
                <a:cubicBezTo>
                  <a:pt x="7182" y="11152"/>
                  <a:pt x="7115" y="11081"/>
                  <a:pt x="7049" y="11010"/>
                </a:cubicBezTo>
                <a:cubicBezTo>
                  <a:pt x="6995" y="10952"/>
                  <a:pt x="6944" y="10874"/>
                  <a:pt x="6892" y="10803"/>
                </a:cubicBezTo>
                <a:cubicBezTo>
                  <a:pt x="6834" y="10726"/>
                  <a:pt x="6777" y="10648"/>
                  <a:pt x="6720" y="10577"/>
                </a:cubicBezTo>
                <a:cubicBezTo>
                  <a:pt x="6657" y="10493"/>
                  <a:pt x="6596" y="10390"/>
                  <a:pt x="6534" y="10299"/>
                </a:cubicBezTo>
                <a:cubicBezTo>
                  <a:pt x="6418" y="10125"/>
                  <a:pt x="6301" y="9937"/>
                  <a:pt x="6186" y="9750"/>
                </a:cubicBezTo>
                <a:cubicBezTo>
                  <a:pt x="5964" y="9388"/>
                  <a:pt x="5744" y="9013"/>
                  <a:pt x="5523" y="8645"/>
                </a:cubicBezTo>
                <a:cubicBezTo>
                  <a:pt x="5478" y="8574"/>
                  <a:pt x="5432" y="8503"/>
                  <a:pt x="5387" y="8438"/>
                </a:cubicBezTo>
                <a:cubicBezTo>
                  <a:pt x="5317" y="8335"/>
                  <a:pt x="5250" y="8225"/>
                  <a:pt x="5179" y="8128"/>
                </a:cubicBezTo>
                <a:cubicBezTo>
                  <a:pt x="4872" y="7721"/>
                  <a:pt x="4550" y="7495"/>
                  <a:pt x="4224" y="7521"/>
                </a:cubicBezTo>
                <a:cubicBezTo>
                  <a:pt x="4055" y="7534"/>
                  <a:pt x="3886" y="7637"/>
                  <a:pt x="3721" y="7766"/>
                </a:cubicBezTo>
                <a:cubicBezTo>
                  <a:pt x="3542" y="7909"/>
                  <a:pt x="3365" y="8090"/>
                  <a:pt x="3191" y="8296"/>
                </a:cubicBezTo>
                <a:cubicBezTo>
                  <a:pt x="3041" y="8477"/>
                  <a:pt x="2891" y="8684"/>
                  <a:pt x="2747" y="8929"/>
                </a:cubicBezTo>
                <a:cubicBezTo>
                  <a:pt x="2590" y="9201"/>
                  <a:pt x="2440" y="9517"/>
                  <a:pt x="2298" y="9886"/>
                </a:cubicBezTo>
                <a:cubicBezTo>
                  <a:pt x="2125" y="10338"/>
                  <a:pt x="1968" y="10874"/>
                  <a:pt x="1811" y="11411"/>
                </a:cubicBezTo>
                <a:cubicBezTo>
                  <a:pt x="1762" y="11579"/>
                  <a:pt x="1713" y="11747"/>
                  <a:pt x="1664" y="11915"/>
                </a:cubicBezTo>
                <a:cubicBezTo>
                  <a:pt x="1625" y="12050"/>
                  <a:pt x="1588" y="12199"/>
                  <a:pt x="1551" y="12347"/>
                </a:cubicBezTo>
                <a:cubicBezTo>
                  <a:pt x="1492" y="12580"/>
                  <a:pt x="1431" y="12819"/>
                  <a:pt x="1372" y="13052"/>
                </a:cubicBezTo>
                <a:cubicBezTo>
                  <a:pt x="1335" y="13200"/>
                  <a:pt x="1294" y="13343"/>
                  <a:pt x="1259" y="13504"/>
                </a:cubicBezTo>
                <a:cubicBezTo>
                  <a:pt x="1161" y="13937"/>
                  <a:pt x="1061" y="14370"/>
                  <a:pt x="964" y="14803"/>
                </a:cubicBezTo>
                <a:cubicBezTo>
                  <a:pt x="815" y="15462"/>
                  <a:pt x="673" y="16140"/>
                  <a:pt x="537" y="16838"/>
                </a:cubicBezTo>
                <a:cubicBezTo>
                  <a:pt x="429" y="17387"/>
                  <a:pt x="329" y="17956"/>
                  <a:pt x="231" y="18524"/>
                </a:cubicBezTo>
                <a:cubicBezTo>
                  <a:pt x="160" y="18944"/>
                  <a:pt x="88" y="19364"/>
                  <a:pt x="25" y="19804"/>
                </a:cubicBezTo>
                <a:cubicBezTo>
                  <a:pt x="17" y="19862"/>
                  <a:pt x="8" y="19920"/>
                  <a:pt x="0" y="19978"/>
                </a:cubicBezTo>
                <a:lnTo>
                  <a:pt x="0" y="21600"/>
                </a:lnTo>
                <a:cubicBezTo>
                  <a:pt x="20" y="21413"/>
                  <a:pt x="40" y="21225"/>
                  <a:pt x="62" y="21038"/>
                </a:cubicBezTo>
                <a:cubicBezTo>
                  <a:pt x="130" y="20469"/>
                  <a:pt x="204" y="19914"/>
                  <a:pt x="277" y="19358"/>
                </a:cubicBezTo>
                <a:cubicBezTo>
                  <a:pt x="300" y="19183"/>
                  <a:pt x="322" y="19009"/>
                  <a:pt x="346" y="18835"/>
                </a:cubicBezTo>
                <a:cubicBezTo>
                  <a:pt x="390" y="18499"/>
                  <a:pt x="442" y="18176"/>
                  <a:pt x="493" y="17859"/>
                </a:cubicBezTo>
                <a:cubicBezTo>
                  <a:pt x="538" y="17568"/>
                  <a:pt x="586" y="17277"/>
                  <a:pt x="635" y="16993"/>
                </a:cubicBezTo>
                <a:cubicBezTo>
                  <a:pt x="751" y="16328"/>
                  <a:pt x="876" y="15681"/>
                  <a:pt x="1004" y="15048"/>
                </a:cubicBezTo>
                <a:cubicBezTo>
                  <a:pt x="1126" y="14499"/>
                  <a:pt x="1245" y="13950"/>
                  <a:pt x="1367" y="13401"/>
                </a:cubicBezTo>
                <a:cubicBezTo>
                  <a:pt x="1465" y="13007"/>
                  <a:pt x="1564" y="12606"/>
                  <a:pt x="1662" y="12212"/>
                </a:cubicBezTo>
                <a:cubicBezTo>
                  <a:pt x="1796" y="11740"/>
                  <a:pt x="1929" y="11262"/>
                  <a:pt x="2069" y="10823"/>
                </a:cubicBezTo>
                <a:cubicBezTo>
                  <a:pt x="2116" y="10680"/>
                  <a:pt x="2162" y="10545"/>
                  <a:pt x="2211" y="10416"/>
                </a:cubicBezTo>
                <a:cubicBezTo>
                  <a:pt x="2327" y="10125"/>
                  <a:pt x="2447" y="9860"/>
                  <a:pt x="2573" y="9640"/>
                </a:cubicBezTo>
                <a:cubicBezTo>
                  <a:pt x="2833" y="9214"/>
                  <a:pt x="3103" y="8904"/>
                  <a:pt x="3380" y="8671"/>
                </a:cubicBezTo>
                <a:cubicBezTo>
                  <a:pt x="3525" y="8548"/>
                  <a:pt x="3674" y="8458"/>
                  <a:pt x="3822" y="8413"/>
                </a:cubicBezTo>
                <a:cubicBezTo>
                  <a:pt x="3967" y="8367"/>
                  <a:pt x="4114" y="8380"/>
                  <a:pt x="4259" y="8432"/>
                </a:cubicBezTo>
                <a:cubicBezTo>
                  <a:pt x="4524" y="8555"/>
                  <a:pt x="4782" y="8794"/>
                  <a:pt x="5032" y="9169"/>
                </a:cubicBezTo>
                <a:cubicBezTo>
                  <a:pt x="5150" y="9343"/>
                  <a:pt x="5270" y="9517"/>
                  <a:pt x="5387" y="9711"/>
                </a:cubicBezTo>
                <a:cubicBezTo>
                  <a:pt x="5623" y="10092"/>
                  <a:pt x="5856" y="10480"/>
                  <a:pt x="6092" y="10861"/>
                </a:cubicBezTo>
                <a:cubicBezTo>
                  <a:pt x="6207" y="11042"/>
                  <a:pt x="6321" y="11217"/>
                  <a:pt x="6438" y="11385"/>
                </a:cubicBezTo>
                <a:cubicBezTo>
                  <a:pt x="6553" y="11559"/>
                  <a:pt x="6672" y="11701"/>
                  <a:pt x="6789" y="11856"/>
                </a:cubicBezTo>
                <a:cubicBezTo>
                  <a:pt x="6826" y="11902"/>
                  <a:pt x="6863" y="11940"/>
                  <a:pt x="6900" y="11979"/>
                </a:cubicBezTo>
                <a:cubicBezTo>
                  <a:pt x="6981" y="12063"/>
                  <a:pt x="7062" y="12141"/>
                  <a:pt x="7143" y="12225"/>
                </a:cubicBezTo>
                <a:cubicBezTo>
                  <a:pt x="7256" y="12341"/>
                  <a:pt x="7371" y="12412"/>
                  <a:pt x="7486" y="12477"/>
                </a:cubicBezTo>
                <a:cubicBezTo>
                  <a:pt x="7655" y="12574"/>
                  <a:pt x="7825" y="12625"/>
                  <a:pt x="7995" y="12645"/>
                </a:cubicBezTo>
                <a:cubicBezTo>
                  <a:pt x="8367" y="12683"/>
                  <a:pt x="8740" y="12535"/>
                  <a:pt x="9104" y="12270"/>
                </a:cubicBezTo>
                <a:cubicBezTo>
                  <a:pt x="9271" y="12147"/>
                  <a:pt x="9437" y="11986"/>
                  <a:pt x="9600" y="11805"/>
                </a:cubicBezTo>
                <a:cubicBezTo>
                  <a:pt x="9727" y="11663"/>
                  <a:pt x="9853" y="11508"/>
                  <a:pt x="9975" y="11320"/>
                </a:cubicBezTo>
                <a:cubicBezTo>
                  <a:pt x="10105" y="11120"/>
                  <a:pt x="10236" y="10920"/>
                  <a:pt x="10366" y="10719"/>
                </a:cubicBezTo>
                <a:cubicBezTo>
                  <a:pt x="10414" y="10648"/>
                  <a:pt x="10459" y="10551"/>
                  <a:pt x="10505" y="10474"/>
                </a:cubicBezTo>
                <a:cubicBezTo>
                  <a:pt x="10586" y="10325"/>
                  <a:pt x="10668" y="10183"/>
                  <a:pt x="10749" y="10034"/>
                </a:cubicBezTo>
                <a:cubicBezTo>
                  <a:pt x="10859" y="9841"/>
                  <a:pt x="10964" y="9614"/>
                  <a:pt x="11070" y="9395"/>
                </a:cubicBezTo>
                <a:cubicBezTo>
                  <a:pt x="11171" y="9194"/>
                  <a:pt x="11271" y="8981"/>
                  <a:pt x="11369" y="8768"/>
                </a:cubicBezTo>
                <a:cubicBezTo>
                  <a:pt x="11585" y="8290"/>
                  <a:pt x="11797" y="7818"/>
                  <a:pt x="12007" y="731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7" name="Group 16">
            <a:extLst>
              <a:ext uri="{FF2B5EF4-FFF2-40B4-BE49-F238E27FC236}">
                <a16:creationId xmlns:a16="http://schemas.microsoft.com/office/drawing/2014/main" id="{F35DB731-28C6-4744-9CD3-DE08EDB657BF}"/>
              </a:ext>
            </a:extLst>
          </p:cNvPr>
          <p:cNvGrpSpPr/>
          <p:nvPr/>
        </p:nvGrpSpPr>
        <p:grpSpPr>
          <a:xfrm rot="16200000">
            <a:off x="243331" y="757560"/>
            <a:ext cx="1363057" cy="748030"/>
            <a:chOff x="386596" y="589597"/>
            <a:chExt cx="1363057" cy="748030"/>
          </a:xfrm>
        </p:grpSpPr>
        <p:sp>
          <p:nvSpPr>
            <p:cNvPr id="12" name="Shape">
              <a:extLst>
                <a:ext uri="{FF2B5EF4-FFF2-40B4-BE49-F238E27FC236}">
                  <a16:creationId xmlns:a16="http://schemas.microsoft.com/office/drawing/2014/main" id="{6B1B1B8B-0035-B94E-A9AC-B9AD815313C7}"/>
                </a:ext>
              </a:extLst>
            </p:cNvPr>
            <p:cNvSpPr/>
            <p:nvPr/>
          </p:nvSpPr>
          <p:spPr>
            <a:xfrm>
              <a:off x="589796" y="716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E3511BEA-158F-D54B-AEB8-E61EBFA3A73A}"/>
                </a:ext>
              </a:extLst>
            </p:cNvPr>
            <p:cNvSpPr/>
            <p:nvPr/>
          </p:nvSpPr>
          <p:spPr>
            <a:xfrm>
              <a:off x="386596" y="589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C2B576E-5AE9-4646-ADDD-09424493B69F}"/>
              </a:ext>
            </a:extLst>
          </p:cNvPr>
          <p:cNvGrpSpPr/>
          <p:nvPr/>
        </p:nvGrpSpPr>
        <p:grpSpPr>
          <a:xfrm rot="2700000">
            <a:off x="1196273" y="1678937"/>
            <a:ext cx="1005524" cy="1004570"/>
            <a:chOff x="10271368" y="3892061"/>
            <a:chExt cx="1005524" cy="1004570"/>
          </a:xfrm>
        </p:grpSpPr>
        <p:sp>
          <p:nvSpPr>
            <p:cNvPr id="15" name="Shape">
              <a:extLst>
                <a:ext uri="{FF2B5EF4-FFF2-40B4-BE49-F238E27FC236}">
                  <a16:creationId xmlns:a16="http://schemas.microsoft.com/office/drawing/2014/main" id="{E0E5DB5E-0FCB-6940-A0AE-92165A20605C}"/>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088C6DAF-1636-8C40-9282-02915F96EE4C}"/>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8" name="Group 17">
            <a:extLst>
              <a:ext uri="{FF2B5EF4-FFF2-40B4-BE49-F238E27FC236}">
                <a16:creationId xmlns:a16="http://schemas.microsoft.com/office/drawing/2014/main" id="{C30A66B3-7C12-1145-AD63-EF7E6CFE4039}"/>
              </a:ext>
            </a:extLst>
          </p:cNvPr>
          <p:cNvGrpSpPr/>
          <p:nvPr/>
        </p:nvGrpSpPr>
        <p:grpSpPr>
          <a:xfrm rot="16200000">
            <a:off x="2352364" y="1026683"/>
            <a:ext cx="379730" cy="643891"/>
            <a:chOff x="9169400" y="3048000"/>
            <a:chExt cx="379730" cy="643891"/>
          </a:xfrm>
        </p:grpSpPr>
        <p:sp>
          <p:nvSpPr>
            <p:cNvPr id="19" name="Shape">
              <a:extLst>
                <a:ext uri="{FF2B5EF4-FFF2-40B4-BE49-F238E27FC236}">
                  <a16:creationId xmlns:a16="http://schemas.microsoft.com/office/drawing/2014/main" id="{D4567F4C-34FD-344F-AD23-65725933A8D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ECB3A84E-E5E3-424B-9F66-2E740063716C}"/>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4260323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769C726A-FAE5-B346-8492-C9B0C7AD36B7}"/>
              </a:ext>
            </a:extLst>
          </p:cNvPr>
          <p:cNvGrpSpPr/>
          <p:nvPr/>
        </p:nvGrpSpPr>
        <p:grpSpPr>
          <a:xfrm>
            <a:off x="2967351" y="763074"/>
            <a:ext cx="6040724" cy="5005099"/>
            <a:chOff x="3500119" y="1571442"/>
            <a:chExt cx="4379070" cy="3628320"/>
          </a:xfrm>
        </p:grpSpPr>
        <p:sp>
          <p:nvSpPr>
            <p:cNvPr id="3" name="Shape">
              <a:extLst>
                <a:ext uri="{FF2B5EF4-FFF2-40B4-BE49-F238E27FC236}">
                  <a16:creationId xmlns:a16="http://schemas.microsoft.com/office/drawing/2014/main" id="{4DEE63D8-A2DF-5749-91DC-D97A9AFD6CAC}"/>
                </a:ext>
              </a:extLst>
            </p:cNvPr>
            <p:cNvSpPr/>
            <p:nvPr/>
          </p:nvSpPr>
          <p:spPr>
            <a:xfrm rot="1815012">
              <a:off x="5770815" y="1571442"/>
              <a:ext cx="2105414" cy="1910969"/>
            </a:xfrm>
            <a:custGeom>
              <a:avLst/>
              <a:gdLst/>
              <a:ahLst/>
              <a:cxnLst>
                <a:cxn ang="0">
                  <a:pos x="wd2" y="hd2"/>
                </a:cxn>
                <a:cxn ang="5400000">
                  <a:pos x="wd2" y="hd2"/>
                </a:cxn>
                <a:cxn ang="10800000">
                  <a:pos x="wd2" y="hd2"/>
                </a:cxn>
                <a:cxn ang="16200000">
                  <a:pos x="wd2" y="hd2"/>
                </a:cxn>
              </a:cxnLst>
              <a:rect l="0" t="0" r="r" b="b"/>
              <a:pathLst>
                <a:path w="21456" h="19982" extrusionOk="0">
                  <a:moveTo>
                    <a:pt x="21104" y="2103"/>
                  </a:moveTo>
                  <a:cubicBezTo>
                    <a:pt x="20880" y="1643"/>
                    <a:pt x="20481" y="1286"/>
                    <a:pt x="20083" y="1030"/>
                  </a:cubicBezTo>
                  <a:cubicBezTo>
                    <a:pt x="16171" y="-1603"/>
                    <a:pt x="10491" y="1413"/>
                    <a:pt x="7003" y="3382"/>
                  </a:cubicBezTo>
                  <a:cubicBezTo>
                    <a:pt x="4886" y="4583"/>
                    <a:pt x="2793" y="5989"/>
                    <a:pt x="1373" y="8034"/>
                  </a:cubicBezTo>
                  <a:cubicBezTo>
                    <a:pt x="850" y="8775"/>
                    <a:pt x="177" y="9465"/>
                    <a:pt x="27" y="10411"/>
                  </a:cubicBezTo>
                  <a:cubicBezTo>
                    <a:pt x="-122" y="11229"/>
                    <a:pt x="351" y="11766"/>
                    <a:pt x="924" y="12252"/>
                  </a:cubicBezTo>
                  <a:cubicBezTo>
                    <a:pt x="1323" y="12558"/>
                    <a:pt x="1721" y="12840"/>
                    <a:pt x="2120" y="13172"/>
                  </a:cubicBezTo>
                  <a:cubicBezTo>
                    <a:pt x="2693" y="13632"/>
                    <a:pt x="3216" y="14143"/>
                    <a:pt x="3665" y="14731"/>
                  </a:cubicBezTo>
                  <a:cubicBezTo>
                    <a:pt x="3989" y="15115"/>
                    <a:pt x="4263" y="15549"/>
                    <a:pt x="4512" y="15984"/>
                  </a:cubicBezTo>
                  <a:cubicBezTo>
                    <a:pt x="4736" y="16393"/>
                    <a:pt x="4960" y="16802"/>
                    <a:pt x="5185" y="17211"/>
                  </a:cubicBezTo>
                  <a:cubicBezTo>
                    <a:pt x="5459" y="17748"/>
                    <a:pt x="5708" y="18284"/>
                    <a:pt x="6007" y="18821"/>
                  </a:cubicBezTo>
                  <a:cubicBezTo>
                    <a:pt x="6156" y="19077"/>
                    <a:pt x="6331" y="19281"/>
                    <a:pt x="6530" y="19486"/>
                  </a:cubicBezTo>
                  <a:cubicBezTo>
                    <a:pt x="6754" y="19716"/>
                    <a:pt x="7028" y="19844"/>
                    <a:pt x="7327" y="19920"/>
                  </a:cubicBezTo>
                  <a:cubicBezTo>
                    <a:pt x="7601" y="19997"/>
                    <a:pt x="7900" y="19997"/>
                    <a:pt x="8199" y="19946"/>
                  </a:cubicBezTo>
                  <a:cubicBezTo>
                    <a:pt x="8523" y="19920"/>
                    <a:pt x="8847" y="19767"/>
                    <a:pt x="9146" y="19639"/>
                  </a:cubicBezTo>
                  <a:cubicBezTo>
                    <a:pt x="9793" y="19332"/>
                    <a:pt x="10367" y="18872"/>
                    <a:pt x="10890" y="18412"/>
                  </a:cubicBezTo>
                  <a:cubicBezTo>
                    <a:pt x="11388" y="17952"/>
                    <a:pt x="11836" y="17466"/>
                    <a:pt x="12260" y="16955"/>
                  </a:cubicBezTo>
                  <a:cubicBezTo>
                    <a:pt x="12634" y="16495"/>
                    <a:pt x="12957" y="16035"/>
                    <a:pt x="13306" y="15549"/>
                  </a:cubicBezTo>
                  <a:cubicBezTo>
                    <a:pt x="13580" y="15140"/>
                    <a:pt x="13854" y="14757"/>
                    <a:pt x="14104" y="14348"/>
                  </a:cubicBezTo>
                  <a:cubicBezTo>
                    <a:pt x="14577" y="13658"/>
                    <a:pt x="15075" y="12967"/>
                    <a:pt x="15598" y="12303"/>
                  </a:cubicBezTo>
                  <a:cubicBezTo>
                    <a:pt x="17342" y="10028"/>
                    <a:pt x="20008" y="7983"/>
                    <a:pt x="21104" y="5222"/>
                  </a:cubicBezTo>
                  <a:cubicBezTo>
                    <a:pt x="21304" y="4711"/>
                    <a:pt x="21453" y="4174"/>
                    <a:pt x="21453" y="3612"/>
                  </a:cubicBezTo>
                  <a:cubicBezTo>
                    <a:pt x="21478" y="3049"/>
                    <a:pt x="21329" y="2538"/>
                    <a:pt x="21104" y="2103"/>
                  </a:cubicBezTo>
                  <a:close/>
                  <a:moveTo>
                    <a:pt x="13605" y="1337"/>
                  </a:moveTo>
                  <a:cubicBezTo>
                    <a:pt x="13581" y="1337"/>
                    <a:pt x="13531" y="1362"/>
                    <a:pt x="13506" y="1362"/>
                  </a:cubicBezTo>
                  <a:cubicBezTo>
                    <a:pt x="13531" y="1337"/>
                    <a:pt x="13581" y="1337"/>
                    <a:pt x="13605" y="1337"/>
                  </a:cubicBezTo>
                  <a:cubicBezTo>
                    <a:pt x="13605" y="1311"/>
                    <a:pt x="13605" y="1311"/>
                    <a:pt x="13605" y="133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4" name="Shape">
              <a:extLst>
                <a:ext uri="{FF2B5EF4-FFF2-40B4-BE49-F238E27FC236}">
                  <a16:creationId xmlns:a16="http://schemas.microsoft.com/office/drawing/2014/main" id="{33FC2912-75EA-D94C-90B4-00324A08E82B}"/>
                </a:ext>
              </a:extLst>
            </p:cNvPr>
            <p:cNvSpPr/>
            <p:nvPr/>
          </p:nvSpPr>
          <p:spPr>
            <a:xfrm>
              <a:off x="3989432" y="3782442"/>
              <a:ext cx="2209640" cy="1417320"/>
            </a:xfrm>
            <a:custGeom>
              <a:avLst/>
              <a:gdLst/>
              <a:ahLst/>
              <a:cxnLst>
                <a:cxn ang="0">
                  <a:pos x="wd2" y="hd2"/>
                </a:cxn>
                <a:cxn ang="5400000">
                  <a:pos x="wd2" y="hd2"/>
                </a:cxn>
                <a:cxn ang="10800000">
                  <a:pos x="wd2" y="hd2"/>
                </a:cxn>
                <a:cxn ang="16200000">
                  <a:pos x="wd2" y="hd2"/>
                </a:cxn>
              </a:cxnLst>
              <a:rect l="0" t="0" r="r" b="b"/>
              <a:pathLst>
                <a:path w="21406" h="21319" extrusionOk="0">
                  <a:moveTo>
                    <a:pt x="21085" y="7508"/>
                  </a:moveTo>
                  <a:cubicBezTo>
                    <a:pt x="20253" y="3969"/>
                    <a:pt x="17894" y="2062"/>
                    <a:pt x="15635" y="1169"/>
                  </a:cubicBezTo>
                  <a:cubicBezTo>
                    <a:pt x="13297" y="246"/>
                    <a:pt x="10622" y="-246"/>
                    <a:pt x="8224" y="123"/>
                  </a:cubicBezTo>
                  <a:cubicBezTo>
                    <a:pt x="6777" y="339"/>
                    <a:pt x="5469" y="1139"/>
                    <a:pt x="4340" y="2523"/>
                  </a:cubicBezTo>
                  <a:cubicBezTo>
                    <a:pt x="2794" y="4431"/>
                    <a:pt x="1229" y="7016"/>
                    <a:pt x="436" y="9846"/>
                  </a:cubicBezTo>
                  <a:cubicBezTo>
                    <a:pt x="178" y="10769"/>
                    <a:pt x="0" y="11723"/>
                    <a:pt x="0" y="12708"/>
                  </a:cubicBezTo>
                  <a:cubicBezTo>
                    <a:pt x="0" y="13139"/>
                    <a:pt x="79" y="13569"/>
                    <a:pt x="178" y="13939"/>
                  </a:cubicBezTo>
                  <a:cubicBezTo>
                    <a:pt x="278" y="14339"/>
                    <a:pt x="495" y="14616"/>
                    <a:pt x="733" y="14862"/>
                  </a:cubicBezTo>
                  <a:cubicBezTo>
                    <a:pt x="991" y="15139"/>
                    <a:pt x="1308" y="15262"/>
                    <a:pt x="1585" y="15354"/>
                  </a:cubicBezTo>
                  <a:cubicBezTo>
                    <a:pt x="1843" y="15446"/>
                    <a:pt x="2120" y="15508"/>
                    <a:pt x="2398" y="15539"/>
                  </a:cubicBezTo>
                  <a:cubicBezTo>
                    <a:pt x="3309" y="15662"/>
                    <a:pt x="4221" y="15662"/>
                    <a:pt x="5132" y="15754"/>
                  </a:cubicBezTo>
                  <a:cubicBezTo>
                    <a:pt x="5331" y="15785"/>
                    <a:pt x="5529" y="15816"/>
                    <a:pt x="5727" y="15816"/>
                  </a:cubicBezTo>
                  <a:cubicBezTo>
                    <a:pt x="6242" y="15908"/>
                    <a:pt x="6737" y="16062"/>
                    <a:pt x="7233" y="16277"/>
                  </a:cubicBezTo>
                  <a:cubicBezTo>
                    <a:pt x="7926" y="16616"/>
                    <a:pt x="8541" y="17139"/>
                    <a:pt x="9135" y="17785"/>
                  </a:cubicBezTo>
                  <a:cubicBezTo>
                    <a:pt x="9512" y="18185"/>
                    <a:pt x="9848" y="18616"/>
                    <a:pt x="10205" y="19016"/>
                  </a:cubicBezTo>
                  <a:cubicBezTo>
                    <a:pt x="10582" y="19446"/>
                    <a:pt x="10958" y="19846"/>
                    <a:pt x="11375" y="20216"/>
                  </a:cubicBezTo>
                  <a:cubicBezTo>
                    <a:pt x="11751" y="20585"/>
                    <a:pt x="12187" y="20831"/>
                    <a:pt x="12603" y="21046"/>
                  </a:cubicBezTo>
                  <a:cubicBezTo>
                    <a:pt x="13178" y="21323"/>
                    <a:pt x="13772" y="21354"/>
                    <a:pt x="14367" y="21292"/>
                  </a:cubicBezTo>
                  <a:cubicBezTo>
                    <a:pt x="14981" y="21231"/>
                    <a:pt x="15576" y="20954"/>
                    <a:pt x="16131" y="20585"/>
                  </a:cubicBezTo>
                  <a:cubicBezTo>
                    <a:pt x="16824" y="20123"/>
                    <a:pt x="17439" y="19508"/>
                    <a:pt x="18033" y="18800"/>
                  </a:cubicBezTo>
                  <a:cubicBezTo>
                    <a:pt x="18766" y="17908"/>
                    <a:pt x="19420" y="16892"/>
                    <a:pt x="19995" y="15754"/>
                  </a:cubicBezTo>
                  <a:cubicBezTo>
                    <a:pt x="20213" y="15323"/>
                    <a:pt x="20411" y="14862"/>
                    <a:pt x="20609" y="14400"/>
                  </a:cubicBezTo>
                  <a:cubicBezTo>
                    <a:pt x="21362" y="12585"/>
                    <a:pt x="21600" y="10339"/>
                    <a:pt x="21243" y="8216"/>
                  </a:cubicBezTo>
                  <a:cubicBezTo>
                    <a:pt x="21184" y="8000"/>
                    <a:pt x="21144" y="7754"/>
                    <a:pt x="21085" y="7508"/>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9C1B5C4D-AC09-6541-BAD8-1F890BDFEF7F}"/>
                </a:ext>
              </a:extLst>
            </p:cNvPr>
            <p:cNvSpPr/>
            <p:nvPr/>
          </p:nvSpPr>
          <p:spPr>
            <a:xfrm rot="1636485">
              <a:off x="6036436" y="3042736"/>
              <a:ext cx="1842753" cy="1918377"/>
            </a:xfrm>
            <a:custGeom>
              <a:avLst/>
              <a:gdLst/>
              <a:ahLst/>
              <a:cxnLst>
                <a:cxn ang="0">
                  <a:pos x="wd2" y="hd2"/>
                </a:cxn>
                <a:cxn ang="5400000">
                  <a:pos x="wd2" y="hd2"/>
                </a:cxn>
                <a:cxn ang="10800000">
                  <a:pos x="wd2" y="hd2"/>
                </a:cxn>
                <a:cxn ang="16200000">
                  <a:pos x="wd2" y="hd2"/>
                </a:cxn>
              </a:cxnLst>
              <a:rect l="0" t="0" r="r" b="b"/>
              <a:pathLst>
                <a:path w="21210" h="21062" extrusionOk="0">
                  <a:moveTo>
                    <a:pt x="21059" y="10923"/>
                  </a:moveTo>
                  <a:cubicBezTo>
                    <a:pt x="20654" y="8505"/>
                    <a:pt x="19631" y="6188"/>
                    <a:pt x="18119" y="4197"/>
                  </a:cubicBezTo>
                  <a:cubicBezTo>
                    <a:pt x="16692" y="2307"/>
                    <a:pt x="14412" y="-314"/>
                    <a:pt x="11643" y="31"/>
                  </a:cubicBezTo>
                  <a:cubicBezTo>
                    <a:pt x="10301" y="194"/>
                    <a:pt x="9982" y="1718"/>
                    <a:pt x="9747" y="2754"/>
                  </a:cubicBezTo>
                  <a:cubicBezTo>
                    <a:pt x="9598" y="3364"/>
                    <a:pt x="9407" y="4014"/>
                    <a:pt x="8853" y="4441"/>
                  </a:cubicBezTo>
                  <a:cubicBezTo>
                    <a:pt x="7937" y="5111"/>
                    <a:pt x="6446" y="4949"/>
                    <a:pt x="5381" y="5376"/>
                  </a:cubicBezTo>
                  <a:cubicBezTo>
                    <a:pt x="4060" y="5904"/>
                    <a:pt x="2952" y="6839"/>
                    <a:pt x="1994" y="7834"/>
                  </a:cubicBezTo>
                  <a:cubicBezTo>
                    <a:pt x="1184" y="8667"/>
                    <a:pt x="502" y="9643"/>
                    <a:pt x="140" y="10740"/>
                  </a:cubicBezTo>
                  <a:cubicBezTo>
                    <a:pt x="-307" y="12101"/>
                    <a:pt x="332" y="13138"/>
                    <a:pt x="1823" y="13300"/>
                  </a:cubicBezTo>
                  <a:cubicBezTo>
                    <a:pt x="2803" y="13402"/>
                    <a:pt x="3783" y="13361"/>
                    <a:pt x="4763" y="13544"/>
                  </a:cubicBezTo>
                  <a:cubicBezTo>
                    <a:pt x="6765" y="13910"/>
                    <a:pt x="8299" y="15393"/>
                    <a:pt x="9556" y="16836"/>
                  </a:cubicBezTo>
                  <a:cubicBezTo>
                    <a:pt x="10791" y="18258"/>
                    <a:pt x="11920" y="20372"/>
                    <a:pt x="13880" y="20961"/>
                  </a:cubicBezTo>
                  <a:cubicBezTo>
                    <a:pt x="14945" y="21286"/>
                    <a:pt x="15882" y="20778"/>
                    <a:pt x="16755" y="20229"/>
                  </a:cubicBezTo>
                  <a:cubicBezTo>
                    <a:pt x="18630" y="19030"/>
                    <a:pt x="20057" y="17161"/>
                    <a:pt x="20781" y="15109"/>
                  </a:cubicBezTo>
                  <a:cubicBezTo>
                    <a:pt x="21293" y="13768"/>
                    <a:pt x="21293" y="12325"/>
                    <a:pt x="21059" y="10923"/>
                  </a:cubicBezTo>
                  <a:close/>
                  <a:moveTo>
                    <a:pt x="11090" y="1616"/>
                  </a:moveTo>
                  <a:cubicBezTo>
                    <a:pt x="11090" y="1616"/>
                    <a:pt x="11090" y="1616"/>
                    <a:pt x="11090" y="1616"/>
                  </a:cubicBezTo>
                  <a:cubicBezTo>
                    <a:pt x="11111" y="1637"/>
                    <a:pt x="11132" y="1657"/>
                    <a:pt x="11153" y="1677"/>
                  </a:cubicBezTo>
                  <a:cubicBezTo>
                    <a:pt x="11111" y="1698"/>
                    <a:pt x="11068" y="1698"/>
                    <a:pt x="11047" y="1718"/>
                  </a:cubicBezTo>
                  <a:cubicBezTo>
                    <a:pt x="11047" y="1677"/>
                    <a:pt x="11068" y="1637"/>
                    <a:pt x="11090" y="1616"/>
                  </a:cubicBezTo>
                  <a:close/>
                  <a:moveTo>
                    <a:pt x="17863" y="18462"/>
                  </a:moveTo>
                  <a:cubicBezTo>
                    <a:pt x="17842" y="18482"/>
                    <a:pt x="17821" y="18482"/>
                    <a:pt x="17799" y="18502"/>
                  </a:cubicBezTo>
                  <a:cubicBezTo>
                    <a:pt x="17842" y="18502"/>
                    <a:pt x="17863" y="18482"/>
                    <a:pt x="17863" y="18462"/>
                  </a:cubicBezTo>
                  <a:cubicBezTo>
                    <a:pt x="17863" y="18462"/>
                    <a:pt x="17863" y="18462"/>
                    <a:pt x="17863" y="184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EB443CE3-8A29-C84E-8FB0-F6ABF8990476}"/>
                </a:ext>
              </a:extLst>
            </p:cNvPr>
            <p:cNvSpPr/>
            <p:nvPr/>
          </p:nvSpPr>
          <p:spPr>
            <a:xfrm rot="21358552">
              <a:off x="3500119" y="2224937"/>
              <a:ext cx="2242047" cy="1619608"/>
            </a:xfrm>
            <a:custGeom>
              <a:avLst/>
              <a:gdLst/>
              <a:ahLst/>
              <a:cxnLst>
                <a:cxn ang="0">
                  <a:pos x="wd2" y="hd2"/>
                </a:cxn>
                <a:cxn ang="5400000">
                  <a:pos x="wd2" y="hd2"/>
                </a:cxn>
                <a:cxn ang="10800000">
                  <a:pos x="wd2" y="hd2"/>
                </a:cxn>
                <a:cxn ang="16200000">
                  <a:pos x="wd2" y="hd2"/>
                </a:cxn>
              </a:cxnLst>
              <a:rect l="0" t="0" r="r" b="b"/>
              <a:pathLst>
                <a:path w="21021" h="20420" extrusionOk="0">
                  <a:moveTo>
                    <a:pt x="20975" y="7541"/>
                  </a:moveTo>
                  <a:cubicBezTo>
                    <a:pt x="20820" y="5747"/>
                    <a:pt x="20260" y="4034"/>
                    <a:pt x="19319" y="2673"/>
                  </a:cubicBezTo>
                  <a:cubicBezTo>
                    <a:pt x="18272" y="1168"/>
                    <a:pt x="16843" y="255"/>
                    <a:pt x="15330" y="63"/>
                  </a:cubicBezTo>
                  <a:cubicBezTo>
                    <a:pt x="12520" y="-305"/>
                    <a:pt x="9889" y="1008"/>
                    <a:pt x="7293" y="2321"/>
                  </a:cubicBezTo>
                  <a:cubicBezTo>
                    <a:pt x="6138" y="2897"/>
                    <a:pt x="5257" y="4338"/>
                    <a:pt x="4483" y="5587"/>
                  </a:cubicBezTo>
                  <a:cubicBezTo>
                    <a:pt x="3792" y="6724"/>
                    <a:pt x="3042" y="7781"/>
                    <a:pt x="2411" y="8966"/>
                  </a:cubicBezTo>
                  <a:cubicBezTo>
                    <a:pt x="1411" y="10855"/>
                    <a:pt x="303" y="13097"/>
                    <a:pt x="41" y="15435"/>
                  </a:cubicBezTo>
                  <a:cubicBezTo>
                    <a:pt x="-423" y="19742"/>
                    <a:pt x="3149" y="21295"/>
                    <a:pt x="5638" y="19950"/>
                  </a:cubicBezTo>
                  <a:cubicBezTo>
                    <a:pt x="7495" y="18957"/>
                    <a:pt x="8948" y="16491"/>
                    <a:pt x="10913" y="15931"/>
                  </a:cubicBezTo>
                  <a:cubicBezTo>
                    <a:pt x="11639" y="15723"/>
                    <a:pt x="12377" y="15963"/>
                    <a:pt x="13080" y="16283"/>
                  </a:cubicBezTo>
                  <a:cubicBezTo>
                    <a:pt x="14294" y="16828"/>
                    <a:pt x="15461" y="17324"/>
                    <a:pt x="16735" y="16860"/>
                  </a:cubicBezTo>
                  <a:cubicBezTo>
                    <a:pt x="17474" y="16587"/>
                    <a:pt x="18141" y="16027"/>
                    <a:pt x="18712" y="15355"/>
                  </a:cubicBezTo>
                  <a:cubicBezTo>
                    <a:pt x="19022" y="14986"/>
                    <a:pt x="19319" y="14570"/>
                    <a:pt x="19581" y="14138"/>
                  </a:cubicBezTo>
                  <a:cubicBezTo>
                    <a:pt x="20725" y="12280"/>
                    <a:pt x="21177" y="9863"/>
                    <a:pt x="20975" y="754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sp>
        <p:nvSpPr>
          <p:cNvPr id="8" name="Title 7">
            <a:extLst>
              <a:ext uri="{FF2B5EF4-FFF2-40B4-BE49-F238E27FC236}">
                <a16:creationId xmlns:a16="http://schemas.microsoft.com/office/drawing/2014/main" id="{5618EFE2-8601-4640-979A-F0B2FE61235B}"/>
              </a:ext>
            </a:extLst>
          </p:cNvPr>
          <p:cNvSpPr>
            <a:spLocks noGrp="1"/>
          </p:cNvSpPr>
          <p:nvPr>
            <p:ph type="title"/>
          </p:nvPr>
        </p:nvSpPr>
        <p:spPr/>
        <p:txBody>
          <a:bodyPr/>
          <a:lstStyle/>
          <a:p>
            <a:r>
              <a:rPr lang="en-US" dirty="0"/>
              <a:t>Infographic #7</a:t>
            </a:r>
            <a:endParaRPr lang="fr-FR" dirty="0"/>
          </a:p>
        </p:txBody>
      </p:sp>
      <p:pic>
        <p:nvPicPr>
          <p:cNvPr id="9" name="Graphic 8" descr="Lightbulb">
            <a:extLst>
              <a:ext uri="{FF2B5EF4-FFF2-40B4-BE49-F238E27FC236}">
                <a16:creationId xmlns:a16="http://schemas.microsoft.com/office/drawing/2014/main" id="{BC5BE459-17A1-1F4C-843B-18D92235AB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0772" y="2081120"/>
            <a:ext cx="1204600" cy="1204600"/>
          </a:xfrm>
          <a:prstGeom prst="rect">
            <a:avLst/>
          </a:prstGeom>
          <a:effectLst>
            <a:outerShdw blurRad="50800" dist="38100" dir="2700000" algn="tl" rotWithShape="0">
              <a:prstClr val="black">
                <a:alpha val="40000"/>
              </a:prstClr>
            </a:outerShdw>
          </a:effectLst>
        </p:spPr>
      </p:pic>
      <p:pic>
        <p:nvPicPr>
          <p:cNvPr id="10" name="Graphic 9" descr="Research">
            <a:extLst>
              <a:ext uri="{FF2B5EF4-FFF2-40B4-BE49-F238E27FC236}">
                <a16:creationId xmlns:a16="http://schemas.microsoft.com/office/drawing/2014/main" id="{43634DFF-CCC5-5B43-AC81-50510E7E03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5880" y="1379404"/>
            <a:ext cx="1138971" cy="1138971"/>
          </a:xfrm>
          <a:prstGeom prst="rect">
            <a:avLst/>
          </a:prstGeom>
          <a:effectLst>
            <a:outerShdw blurRad="50800" dist="38100" dir="2700000" algn="tl" rotWithShape="0">
              <a:prstClr val="black">
                <a:alpha val="40000"/>
              </a:prstClr>
            </a:outerShdw>
          </a:effectLst>
        </p:spPr>
      </p:pic>
      <p:pic>
        <p:nvPicPr>
          <p:cNvPr id="11" name="Graphic 10" descr="Stopwatch">
            <a:extLst>
              <a:ext uri="{FF2B5EF4-FFF2-40B4-BE49-F238E27FC236}">
                <a16:creationId xmlns:a16="http://schemas.microsoft.com/office/drawing/2014/main" id="{34E6D977-8494-7045-8EED-15C52A7DBA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39998" y="4704850"/>
            <a:ext cx="1169453" cy="1169453"/>
          </a:xfrm>
          <a:prstGeom prst="rect">
            <a:avLst/>
          </a:prstGeom>
          <a:effectLst>
            <a:outerShdw blurRad="50800" dist="38100" dir="2700000" algn="tl" rotWithShape="0">
              <a:prstClr val="black">
                <a:alpha val="40000"/>
              </a:prstClr>
            </a:outerShdw>
          </a:effectLst>
        </p:spPr>
      </p:pic>
      <p:pic>
        <p:nvPicPr>
          <p:cNvPr id="12" name="Graphic 11" descr="Bullseye">
            <a:extLst>
              <a:ext uri="{FF2B5EF4-FFF2-40B4-BE49-F238E27FC236}">
                <a16:creationId xmlns:a16="http://schemas.microsoft.com/office/drawing/2014/main" id="{9DC63463-F2D2-EA42-A922-DEA8399429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13072" y="4383191"/>
            <a:ext cx="1105546" cy="1105546"/>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A3AD25B3-B7E1-024F-99E5-48DBAE052FFD}"/>
              </a:ext>
            </a:extLst>
          </p:cNvPr>
          <p:cNvSpPr txBox="1"/>
          <p:nvPr/>
        </p:nvSpPr>
        <p:spPr>
          <a:xfrm>
            <a:off x="3839467" y="185028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4" name="TextBox 13">
            <a:extLst>
              <a:ext uri="{FF2B5EF4-FFF2-40B4-BE49-F238E27FC236}">
                <a16:creationId xmlns:a16="http://schemas.microsoft.com/office/drawing/2014/main" id="{2DF1CA05-8049-D242-A6FD-C3E3768409BA}"/>
              </a:ext>
            </a:extLst>
          </p:cNvPr>
          <p:cNvSpPr txBox="1"/>
          <p:nvPr/>
        </p:nvSpPr>
        <p:spPr>
          <a:xfrm>
            <a:off x="6399787" y="124068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5" name="TextBox 14">
            <a:extLst>
              <a:ext uri="{FF2B5EF4-FFF2-40B4-BE49-F238E27FC236}">
                <a16:creationId xmlns:a16="http://schemas.microsoft.com/office/drawing/2014/main" id="{FF675427-233E-F048-A000-EB51BB7BC5AE}"/>
              </a:ext>
            </a:extLst>
          </p:cNvPr>
          <p:cNvSpPr txBox="1"/>
          <p:nvPr/>
        </p:nvSpPr>
        <p:spPr>
          <a:xfrm>
            <a:off x="4266187" y="399404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6" name="TextBox 15">
            <a:extLst>
              <a:ext uri="{FF2B5EF4-FFF2-40B4-BE49-F238E27FC236}">
                <a16:creationId xmlns:a16="http://schemas.microsoft.com/office/drawing/2014/main" id="{3D29BE1F-37D8-5848-894D-840C4FD26E5A}"/>
              </a:ext>
            </a:extLst>
          </p:cNvPr>
          <p:cNvSpPr txBox="1"/>
          <p:nvPr/>
        </p:nvSpPr>
        <p:spPr>
          <a:xfrm>
            <a:off x="6745227" y="340476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grpSp>
        <p:nvGrpSpPr>
          <p:cNvPr id="17" name="Group 16">
            <a:extLst>
              <a:ext uri="{FF2B5EF4-FFF2-40B4-BE49-F238E27FC236}">
                <a16:creationId xmlns:a16="http://schemas.microsoft.com/office/drawing/2014/main" id="{F7F4F0A7-E112-5841-A819-39EC44F2693B}"/>
              </a:ext>
            </a:extLst>
          </p:cNvPr>
          <p:cNvGrpSpPr/>
          <p:nvPr/>
        </p:nvGrpSpPr>
        <p:grpSpPr>
          <a:xfrm>
            <a:off x="9325201" y="2683419"/>
            <a:ext cx="2057400" cy="1652130"/>
            <a:chOff x="8921977" y="1471694"/>
            <a:chExt cx="2926080" cy="420209"/>
          </a:xfrm>
        </p:grpSpPr>
        <p:sp>
          <p:nvSpPr>
            <p:cNvPr id="18" name="TextBox 17">
              <a:extLst>
                <a:ext uri="{FF2B5EF4-FFF2-40B4-BE49-F238E27FC236}">
                  <a16:creationId xmlns:a16="http://schemas.microsoft.com/office/drawing/2014/main" id="{96FCDDB5-DE9C-A647-9D04-4D265E585675}"/>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19" name="TextBox 18">
              <a:extLst>
                <a:ext uri="{FF2B5EF4-FFF2-40B4-BE49-F238E27FC236}">
                  <a16:creationId xmlns:a16="http://schemas.microsoft.com/office/drawing/2014/main" id="{0BC49E54-19BF-CD40-A6B2-7C91B6288601}"/>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0" name="Group 19">
            <a:extLst>
              <a:ext uri="{FF2B5EF4-FFF2-40B4-BE49-F238E27FC236}">
                <a16:creationId xmlns:a16="http://schemas.microsoft.com/office/drawing/2014/main" id="{2D25B9B4-AEE9-9548-9FD8-0295E9B854B0}"/>
              </a:ext>
            </a:extLst>
          </p:cNvPr>
          <p:cNvGrpSpPr/>
          <p:nvPr/>
        </p:nvGrpSpPr>
        <p:grpSpPr>
          <a:xfrm>
            <a:off x="699361" y="2683419"/>
            <a:ext cx="2057400" cy="1652130"/>
            <a:chOff x="8921977" y="1471694"/>
            <a:chExt cx="2926080" cy="420209"/>
          </a:xfrm>
        </p:grpSpPr>
        <p:sp>
          <p:nvSpPr>
            <p:cNvPr id="21" name="TextBox 20">
              <a:extLst>
                <a:ext uri="{FF2B5EF4-FFF2-40B4-BE49-F238E27FC236}">
                  <a16:creationId xmlns:a16="http://schemas.microsoft.com/office/drawing/2014/main" id="{F1350A28-BB4E-9A4A-A209-3DB44BBCE90B}"/>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22" name="TextBox 21">
              <a:extLst>
                <a:ext uri="{FF2B5EF4-FFF2-40B4-BE49-F238E27FC236}">
                  <a16:creationId xmlns:a16="http://schemas.microsoft.com/office/drawing/2014/main" id="{3B3A7766-2F65-D241-8527-39D00F586B6C}"/>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23" name="Date Placeholder 22">
            <a:extLst>
              <a:ext uri="{FF2B5EF4-FFF2-40B4-BE49-F238E27FC236}">
                <a16:creationId xmlns:a16="http://schemas.microsoft.com/office/drawing/2014/main" id="{257332AC-EEBE-4F23-A4B7-E75BD7E3DD99}"/>
              </a:ext>
            </a:extLst>
          </p:cNvPr>
          <p:cNvSpPr>
            <a:spLocks noGrp="1"/>
          </p:cNvSpPr>
          <p:nvPr>
            <p:ph type="dt" sz="half" idx="10"/>
          </p:nvPr>
        </p:nvSpPr>
        <p:spPr/>
        <p:txBody>
          <a:bodyPr/>
          <a:lstStyle/>
          <a:p>
            <a:r>
              <a:rPr lang="en-US"/>
              <a:t>04 avril 2021</a:t>
            </a:r>
            <a:endParaRPr lang="fr-FR"/>
          </a:p>
        </p:txBody>
      </p:sp>
      <p:sp>
        <p:nvSpPr>
          <p:cNvPr id="24" name="Footer Placeholder 23">
            <a:extLst>
              <a:ext uri="{FF2B5EF4-FFF2-40B4-BE49-F238E27FC236}">
                <a16:creationId xmlns:a16="http://schemas.microsoft.com/office/drawing/2014/main" id="{F9C8CF08-86BC-4927-BA27-5484122CD0B1}"/>
              </a:ext>
            </a:extLst>
          </p:cNvPr>
          <p:cNvSpPr>
            <a:spLocks noGrp="1"/>
          </p:cNvSpPr>
          <p:nvPr>
            <p:ph type="ftr" sz="quarter" idx="11"/>
          </p:nvPr>
        </p:nvSpPr>
        <p:spPr/>
        <p:txBody>
          <a:bodyPr/>
          <a:lstStyle/>
          <a:p>
            <a:r>
              <a:rPr lang="fr-FR"/>
              <a:t>Design patterns Command &amp; Memento - Aurélien BOUDIER</a:t>
            </a:r>
          </a:p>
        </p:txBody>
      </p:sp>
      <p:sp>
        <p:nvSpPr>
          <p:cNvPr id="25" name="Slide Number Placeholder 24">
            <a:extLst>
              <a:ext uri="{FF2B5EF4-FFF2-40B4-BE49-F238E27FC236}">
                <a16:creationId xmlns:a16="http://schemas.microsoft.com/office/drawing/2014/main" id="{D6435B2E-43C0-4D66-8D94-2DD2EC97DF40}"/>
              </a:ext>
            </a:extLst>
          </p:cNvPr>
          <p:cNvSpPr>
            <a:spLocks noGrp="1"/>
          </p:cNvSpPr>
          <p:nvPr>
            <p:ph type="sldNum" sz="quarter" idx="12"/>
          </p:nvPr>
        </p:nvSpPr>
        <p:spPr/>
        <p:txBody>
          <a:bodyPr/>
          <a:lstStyle/>
          <a:p>
            <a:fld id="{29E298FE-CD24-8C46-983A-691BFAE2F12E}" type="slidenum">
              <a:rPr lang="fr-FR" smtClean="0"/>
              <a:t>30</a:t>
            </a:fld>
            <a:endParaRPr lang="fr-FR"/>
          </a:p>
        </p:txBody>
      </p:sp>
    </p:spTree>
    <p:extLst>
      <p:ext uri="{BB962C8B-B14F-4D97-AF65-F5344CB8AC3E}">
        <p14:creationId xmlns:p14="http://schemas.microsoft.com/office/powerpoint/2010/main" val="147049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612740" y="2137173"/>
            <a:ext cx="6966527" cy="1291828"/>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grpSp>
    </p:spTree>
    <p:extLst>
      <p:ext uri="{BB962C8B-B14F-4D97-AF65-F5344CB8AC3E}">
        <p14:creationId xmlns:p14="http://schemas.microsoft.com/office/powerpoint/2010/main" val="65596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person, computer, computer&#10;&#10;Description automatically generated">
            <a:extLst>
              <a:ext uri="{FF2B5EF4-FFF2-40B4-BE49-F238E27FC236}">
                <a16:creationId xmlns:a16="http://schemas.microsoft.com/office/drawing/2014/main" id="{B94062F4-78B8-43C0-96A0-DFFC6A18DFEC}"/>
              </a:ext>
            </a:extLst>
          </p:cNvPr>
          <p:cNvPicPr>
            <a:picLocks noGrp="1" noChangeAspect="1"/>
          </p:cNvPicPr>
          <p:nvPr>
            <p:ph type="pic" sz="quarter" idx="13"/>
          </p:nvPr>
        </p:nvPicPr>
        <p:blipFill>
          <a:blip r:embed="rId3"/>
          <a:srcRect t="52" b="52"/>
          <a:stretch>
            <a:fillRect/>
          </a:stretch>
        </p:blipFill>
        <p:spPr/>
      </p:pic>
      <p:sp>
        <p:nvSpPr>
          <p:cNvPr id="3" name="Title 2">
            <a:extLst>
              <a:ext uri="{FF2B5EF4-FFF2-40B4-BE49-F238E27FC236}">
                <a16:creationId xmlns:a16="http://schemas.microsoft.com/office/drawing/2014/main" id="{F45FB061-5BAC-DA47-827F-DDFC0CA986ED}"/>
              </a:ext>
            </a:extLst>
          </p:cNvPr>
          <p:cNvSpPr>
            <a:spLocks noGrp="1"/>
          </p:cNvSpPr>
          <p:nvPr>
            <p:ph type="title"/>
          </p:nvPr>
        </p:nvSpPr>
        <p:spPr/>
        <p:txBody>
          <a:bodyPr>
            <a:normAutofit fontScale="90000"/>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1DA99633-840A-8A46-9012-F6A7A89FCFDB}"/>
              </a:ext>
            </a:extLst>
          </p:cNvPr>
          <p:cNvSpPr>
            <a:spLocks noGrp="1"/>
          </p:cNvSpPr>
          <p:nvPr>
            <p:ph type="body" idx="1"/>
          </p:nvPr>
        </p:nvSpPr>
        <p:spPr/>
        <p:txBody>
          <a:bodyPr>
            <a:noAutofit/>
          </a:bodyPr>
          <a:lstStyle/>
          <a:p>
            <a:r>
              <a:rPr lang="en-US" noProof="1"/>
              <a:t>Lorem ipsum dolor sit amet, consectetur adipiscing elit. Lorem ipsum dolor sit amet, consectetur adipiscing elit. Donec sollicitudin dolor a ex rhoncus. </a:t>
            </a:r>
          </a:p>
        </p:txBody>
      </p:sp>
      <p:sp>
        <p:nvSpPr>
          <p:cNvPr id="2" name="Date Placeholder 1">
            <a:extLst>
              <a:ext uri="{FF2B5EF4-FFF2-40B4-BE49-F238E27FC236}">
                <a16:creationId xmlns:a16="http://schemas.microsoft.com/office/drawing/2014/main" id="{F6A6649A-D574-463A-B028-C2FED6EF05E1}"/>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A1B11883-3AA5-4CE3-B250-BFE473242B9E}"/>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BEBEC1AD-81CC-4E33-9568-75DB08E18005}"/>
              </a:ext>
            </a:extLst>
          </p:cNvPr>
          <p:cNvSpPr>
            <a:spLocks noGrp="1"/>
          </p:cNvSpPr>
          <p:nvPr>
            <p:ph type="sldNum" sz="quarter" idx="12"/>
          </p:nvPr>
        </p:nvSpPr>
        <p:spPr/>
        <p:txBody>
          <a:bodyPr/>
          <a:lstStyle/>
          <a:p>
            <a:fld id="{29E298FE-CD24-8C46-983A-691BFAE2F12E}" type="slidenum">
              <a:rPr lang="fr-FR" smtClean="0"/>
              <a:t>4</a:t>
            </a:fld>
            <a:endParaRPr lang="fr-FR"/>
          </a:p>
        </p:txBody>
      </p:sp>
      <p:sp>
        <p:nvSpPr>
          <p:cNvPr id="5" name="Shape">
            <a:extLst>
              <a:ext uri="{FF2B5EF4-FFF2-40B4-BE49-F238E27FC236}">
                <a16:creationId xmlns:a16="http://schemas.microsoft.com/office/drawing/2014/main" id="{7E915B2A-2A1F-0344-A2B6-C67944514553}"/>
              </a:ext>
            </a:extLst>
          </p:cNvPr>
          <p:cNvSpPr/>
          <p:nvPr/>
        </p:nvSpPr>
        <p:spPr>
          <a:xfrm>
            <a:off x="0" y="725133"/>
            <a:ext cx="12185329" cy="3438285"/>
          </a:xfrm>
          <a:custGeom>
            <a:avLst/>
            <a:gdLst/>
            <a:ahLst/>
            <a:cxnLst>
              <a:cxn ang="0">
                <a:pos x="wd2" y="hd2"/>
              </a:cxn>
              <a:cxn ang="5400000">
                <a:pos x="wd2" y="hd2"/>
              </a:cxn>
              <a:cxn ang="10800000">
                <a:pos x="wd2" y="hd2"/>
              </a:cxn>
              <a:cxn ang="16200000">
                <a:pos x="wd2" y="hd2"/>
              </a:cxn>
            </a:cxnLst>
            <a:rect l="0" t="0" r="r" b="b"/>
            <a:pathLst>
              <a:path w="21600" h="21543" extrusionOk="0">
                <a:moveTo>
                  <a:pt x="16645" y="20264"/>
                </a:moveTo>
                <a:cubicBezTo>
                  <a:pt x="17050" y="19840"/>
                  <a:pt x="17437" y="19220"/>
                  <a:pt x="17815" y="18564"/>
                </a:cubicBezTo>
                <a:cubicBezTo>
                  <a:pt x="18556" y="17269"/>
                  <a:pt x="19266" y="15784"/>
                  <a:pt x="19946" y="14126"/>
                </a:cubicBezTo>
                <a:cubicBezTo>
                  <a:pt x="20297" y="13267"/>
                  <a:pt x="20645" y="12390"/>
                  <a:pt x="20989" y="11501"/>
                </a:cubicBezTo>
                <a:cubicBezTo>
                  <a:pt x="21193" y="10970"/>
                  <a:pt x="21397" y="10433"/>
                  <a:pt x="21600" y="9896"/>
                </a:cubicBezTo>
                <a:lnTo>
                  <a:pt x="21600" y="9753"/>
                </a:lnTo>
                <a:cubicBezTo>
                  <a:pt x="20969" y="11411"/>
                  <a:pt x="20338" y="13064"/>
                  <a:pt x="19685" y="14609"/>
                </a:cubicBezTo>
                <a:cubicBezTo>
                  <a:pt x="19686" y="14603"/>
                  <a:pt x="19688" y="14603"/>
                  <a:pt x="19690" y="14597"/>
                </a:cubicBezTo>
                <a:cubicBezTo>
                  <a:pt x="19325" y="15450"/>
                  <a:pt x="18950" y="16243"/>
                  <a:pt x="18569" y="16989"/>
                </a:cubicBezTo>
                <a:cubicBezTo>
                  <a:pt x="18193" y="17723"/>
                  <a:pt x="17808" y="18421"/>
                  <a:pt x="17415" y="19035"/>
                </a:cubicBezTo>
                <a:cubicBezTo>
                  <a:pt x="17189" y="19381"/>
                  <a:pt x="16961" y="19685"/>
                  <a:pt x="16726" y="19942"/>
                </a:cubicBezTo>
                <a:cubicBezTo>
                  <a:pt x="16490" y="20198"/>
                  <a:pt x="16249" y="20413"/>
                  <a:pt x="16007" y="20592"/>
                </a:cubicBezTo>
                <a:cubicBezTo>
                  <a:pt x="15525" y="20950"/>
                  <a:pt x="15022" y="21069"/>
                  <a:pt x="14529" y="20884"/>
                </a:cubicBezTo>
                <a:cubicBezTo>
                  <a:pt x="14414" y="20836"/>
                  <a:pt x="14299" y="20783"/>
                  <a:pt x="14186" y="20699"/>
                </a:cubicBezTo>
                <a:cubicBezTo>
                  <a:pt x="14085" y="20622"/>
                  <a:pt x="13984" y="20550"/>
                  <a:pt x="13882" y="20473"/>
                </a:cubicBezTo>
                <a:cubicBezTo>
                  <a:pt x="13560" y="20234"/>
                  <a:pt x="13241" y="19918"/>
                  <a:pt x="12932" y="19512"/>
                </a:cubicBezTo>
                <a:cubicBezTo>
                  <a:pt x="12742" y="19262"/>
                  <a:pt x="12553" y="18981"/>
                  <a:pt x="12369" y="18671"/>
                </a:cubicBezTo>
                <a:cubicBezTo>
                  <a:pt x="12163" y="18319"/>
                  <a:pt x="11965" y="17925"/>
                  <a:pt x="11770" y="17508"/>
                </a:cubicBezTo>
                <a:cubicBezTo>
                  <a:pt x="11567" y="17078"/>
                  <a:pt x="11376" y="16595"/>
                  <a:pt x="11184" y="16118"/>
                </a:cubicBezTo>
                <a:cubicBezTo>
                  <a:pt x="10941" y="15515"/>
                  <a:pt x="10716" y="14829"/>
                  <a:pt x="10490" y="14155"/>
                </a:cubicBezTo>
                <a:cubicBezTo>
                  <a:pt x="10452" y="14036"/>
                  <a:pt x="10414" y="13905"/>
                  <a:pt x="10377" y="13780"/>
                </a:cubicBezTo>
                <a:cubicBezTo>
                  <a:pt x="10308" y="13547"/>
                  <a:pt x="10239" y="13314"/>
                  <a:pt x="10168" y="13082"/>
                </a:cubicBezTo>
                <a:cubicBezTo>
                  <a:pt x="10058" y="12712"/>
                  <a:pt x="9955" y="12318"/>
                  <a:pt x="9849" y="11936"/>
                </a:cubicBezTo>
                <a:cubicBezTo>
                  <a:pt x="9744" y="11561"/>
                  <a:pt x="9645" y="11161"/>
                  <a:pt x="9544" y="10773"/>
                </a:cubicBezTo>
                <a:cubicBezTo>
                  <a:pt x="9441" y="10379"/>
                  <a:pt x="9341" y="9974"/>
                  <a:pt x="9240" y="9574"/>
                </a:cubicBezTo>
                <a:cubicBezTo>
                  <a:pt x="9037" y="8769"/>
                  <a:pt x="8833" y="7970"/>
                  <a:pt x="8625" y="7176"/>
                </a:cubicBezTo>
                <a:cubicBezTo>
                  <a:pt x="8528" y="6800"/>
                  <a:pt x="8423" y="6448"/>
                  <a:pt x="8322" y="6090"/>
                </a:cubicBezTo>
                <a:cubicBezTo>
                  <a:pt x="8286" y="5965"/>
                  <a:pt x="8251" y="5828"/>
                  <a:pt x="8212" y="5709"/>
                </a:cubicBezTo>
                <a:cubicBezTo>
                  <a:pt x="8143" y="5494"/>
                  <a:pt x="8074" y="5279"/>
                  <a:pt x="8004" y="5064"/>
                </a:cubicBezTo>
                <a:cubicBezTo>
                  <a:pt x="7947" y="4891"/>
                  <a:pt x="7890" y="4713"/>
                  <a:pt x="7834" y="4534"/>
                </a:cubicBezTo>
                <a:cubicBezTo>
                  <a:pt x="7773" y="4349"/>
                  <a:pt x="7706" y="4182"/>
                  <a:pt x="7642" y="4015"/>
                </a:cubicBezTo>
                <a:cubicBezTo>
                  <a:pt x="7550" y="3776"/>
                  <a:pt x="7458" y="3549"/>
                  <a:pt x="7363" y="3329"/>
                </a:cubicBezTo>
                <a:cubicBezTo>
                  <a:pt x="7012" y="2511"/>
                  <a:pt x="6632" y="1819"/>
                  <a:pt x="6241" y="1283"/>
                </a:cubicBezTo>
                <a:cubicBezTo>
                  <a:pt x="5841" y="728"/>
                  <a:pt x="5414" y="376"/>
                  <a:pt x="4989" y="167"/>
                </a:cubicBezTo>
                <a:cubicBezTo>
                  <a:pt x="4749" y="54"/>
                  <a:pt x="4508" y="0"/>
                  <a:pt x="4266" y="0"/>
                </a:cubicBezTo>
                <a:cubicBezTo>
                  <a:pt x="4104" y="0"/>
                  <a:pt x="3942" y="24"/>
                  <a:pt x="3780" y="66"/>
                </a:cubicBezTo>
                <a:cubicBezTo>
                  <a:pt x="3379" y="167"/>
                  <a:pt x="2977" y="412"/>
                  <a:pt x="2587" y="770"/>
                </a:cubicBezTo>
                <a:cubicBezTo>
                  <a:pt x="2415" y="925"/>
                  <a:pt x="2246" y="1115"/>
                  <a:pt x="2079" y="1324"/>
                </a:cubicBezTo>
                <a:cubicBezTo>
                  <a:pt x="1905" y="1545"/>
                  <a:pt x="1731" y="1778"/>
                  <a:pt x="1566" y="2064"/>
                </a:cubicBezTo>
                <a:cubicBezTo>
                  <a:pt x="1436" y="2297"/>
                  <a:pt x="1305" y="2523"/>
                  <a:pt x="1173" y="2756"/>
                </a:cubicBezTo>
                <a:cubicBezTo>
                  <a:pt x="1129" y="2833"/>
                  <a:pt x="1087" y="2929"/>
                  <a:pt x="1045" y="3018"/>
                </a:cubicBezTo>
                <a:cubicBezTo>
                  <a:pt x="967" y="3179"/>
                  <a:pt x="889" y="3341"/>
                  <a:pt x="812" y="3508"/>
                </a:cubicBezTo>
                <a:cubicBezTo>
                  <a:pt x="746" y="3645"/>
                  <a:pt x="683" y="3812"/>
                  <a:pt x="619" y="3967"/>
                </a:cubicBezTo>
                <a:cubicBezTo>
                  <a:pt x="547" y="4146"/>
                  <a:pt x="473" y="4325"/>
                  <a:pt x="400" y="4498"/>
                </a:cubicBezTo>
                <a:cubicBezTo>
                  <a:pt x="343" y="4641"/>
                  <a:pt x="289" y="4808"/>
                  <a:pt x="235" y="4963"/>
                </a:cubicBezTo>
                <a:cubicBezTo>
                  <a:pt x="204" y="5053"/>
                  <a:pt x="172" y="5136"/>
                  <a:pt x="142" y="5226"/>
                </a:cubicBezTo>
                <a:cubicBezTo>
                  <a:pt x="93" y="5363"/>
                  <a:pt x="46" y="5506"/>
                  <a:pt x="0" y="5655"/>
                </a:cubicBezTo>
                <a:lnTo>
                  <a:pt x="0" y="6609"/>
                </a:lnTo>
                <a:cubicBezTo>
                  <a:pt x="35" y="6514"/>
                  <a:pt x="71" y="6413"/>
                  <a:pt x="106" y="6323"/>
                </a:cubicBezTo>
                <a:cubicBezTo>
                  <a:pt x="219" y="6025"/>
                  <a:pt x="329" y="5709"/>
                  <a:pt x="446" y="5422"/>
                </a:cubicBezTo>
                <a:cubicBezTo>
                  <a:pt x="564" y="5136"/>
                  <a:pt x="683" y="4844"/>
                  <a:pt x="802" y="4557"/>
                </a:cubicBezTo>
                <a:cubicBezTo>
                  <a:pt x="925" y="4289"/>
                  <a:pt x="1048" y="4015"/>
                  <a:pt x="1171" y="3746"/>
                </a:cubicBezTo>
                <a:cubicBezTo>
                  <a:pt x="1424" y="3191"/>
                  <a:pt x="1689" y="2720"/>
                  <a:pt x="1961" y="2291"/>
                </a:cubicBezTo>
                <a:cubicBezTo>
                  <a:pt x="2401" y="1611"/>
                  <a:pt x="2859" y="1092"/>
                  <a:pt x="3330" y="740"/>
                </a:cubicBezTo>
                <a:cubicBezTo>
                  <a:pt x="3792" y="394"/>
                  <a:pt x="4273" y="310"/>
                  <a:pt x="4742" y="447"/>
                </a:cubicBezTo>
                <a:cubicBezTo>
                  <a:pt x="5166" y="614"/>
                  <a:pt x="5574" y="984"/>
                  <a:pt x="5971" y="1539"/>
                </a:cubicBezTo>
                <a:cubicBezTo>
                  <a:pt x="6359" y="2082"/>
                  <a:pt x="6725" y="2822"/>
                  <a:pt x="7071" y="3645"/>
                </a:cubicBezTo>
                <a:cubicBezTo>
                  <a:pt x="7313" y="4217"/>
                  <a:pt x="7530" y="4891"/>
                  <a:pt x="7743" y="5595"/>
                </a:cubicBezTo>
                <a:cubicBezTo>
                  <a:pt x="7851" y="5947"/>
                  <a:pt x="7959" y="6299"/>
                  <a:pt x="8064" y="6663"/>
                </a:cubicBezTo>
                <a:cubicBezTo>
                  <a:pt x="8170" y="7033"/>
                  <a:pt x="8280" y="7397"/>
                  <a:pt x="8382" y="7779"/>
                </a:cubicBezTo>
                <a:cubicBezTo>
                  <a:pt x="8490" y="8184"/>
                  <a:pt x="8602" y="8584"/>
                  <a:pt x="8708" y="9001"/>
                </a:cubicBezTo>
                <a:cubicBezTo>
                  <a:pt x="8914" y="9819"/>
                  <a:pt x="9117" y="10648"/>
                  <a:pt x="9317" y="11483"/>
                </a:cubicBezTo>
                <a:cubicBezTo>
                  <a:pt x="9513" y="12306"/>
                  <a:pt x="9707" y="13135"/>
                  <a:pt x="9905" y="13959"/>
                </a:cubicBezTo>
                <a:cubicBezTo>
                  <a:pt x="9999" y="14346"/>
                  <a:pt x="10099" y="14722"/>
                  <a:pt x="10197" y="15098"/>
                </a:cubicBezTo>
                <a:cubicBezTo>
                  <a:pt x="10244" y="15283"/>
                  <a:pt x="10296" y="15456"/>
                  <a:pt x="10345" y="15635"/>
                </a:cubicBezTo>
                <a:cubicBezTo>
                  <a:pt x="10396" y="15814"/>
                  <a:pt x="10443" y="16011"/>
                  <a:pt x="10495" y="16178"/>
                </a:cubicBezTo>
                <a:cubicBezTo>
                  <a:pt x="10554" y="16369"/>
                  <a:pt x="10612" y="16559"/>
                  <a:pt x="10669" y="16744"/>
                </a:cubicBezTo>
                <a:cubicBezTo>
                  <a:pt x="10716" y="16899"/>
                  <a:pt x="10762" y="17066"/>
                  <a:pt x="10813" y="17210"/>
                </a:cubicBezTo>
                <a:cubicBezTo>
                  <a:pt x="10965" y="17639"/>
                  <a:pt x="11115" y="18081"/>
                  <a:pt x="11275" y="18474"/>
                </a:cubicBezTo>
                <a:cubicBezTo>
                  <a:pt x="11449" y="18898"/>
                  <a:pt x="11629" y="19268"/>
                  <a:pt x="11815" y="19614"/>
                </a:cubicBezTo>
                <a:cubicBezTo>
                  <a:pt x="12018" y="19989"/>
                  <a:pt x="12234" y="20276"/>
                  <a:pt x="12450" y="20532"/>
                </a:cubicBezTo>
                <a:cubicBezTo>
                  <a:pt x="12644" y="20765"/>
                  <a:pt x="12846" y="20926"/>
                  <a:pt x="13047" y="21063"/>
                </a:cubicBezTo>
                <a:cubicBezTo>
                  <a:pt x="13219" y="21182"/>
                  <a:pt x="13396" y="21284"/>
                  <a:pt x="13572" y="21343"/>
                </a:cubicBezTo>
                <a:cubicBezTo>
                  <a:pt x="13746" y="21403"/>
                  <a:pt x="13921" y="21475"/>
                  <a:pt x="14095" y="21511"/>
                </a:cubicBezTo>
                <a:cubicBezTo>
                  <a:pt x="14525" y="21600"/>
                  <a:pt x="14957" y="21499"/>
                  <a:pt x="15384" y="21278"/>
                </a:cubicBezTo>
                <a:cubicBezTo>
                  <a:pt x="15813" y="21057"/>
                  <a:pt x="16233" y="20699"/>
                  <a:pt x="16645" y="2026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C28B7C09-31B8-9D48-977B-D9AB7C996572}"/>
              </a:ext>
            </a:extLst>
          </p:cNvPr>
          <p:cNvGrpSpPr/>
          <p:nvPr/>
        </p:nvGrpSpPr>
        <p:grpSpPr>
          <a:xfrm>
            <a:off x="4323238" y="3187317"/>
            <a:ext cx="1005524" cy="1004570"/>
            <a:chOff x="10271368" y="3892061"/>
            <a:chExt cx="1005524" cy="1004570"/>
          </a:xfrm>
        </p:grpSpPr>
        <p:sp>
          <p:nvSpPr>
            <p:cNvPr id="11" name="Shape">
              <a:extLst>
                <a:ext uri="{FF2B5EF4-FFF2-40B4-BE49-F238E27FC236}">
                  <a16:creationId xmlns:a16="http://schemas.microsoft.com/office/drawing/2014/main" id="{2D9CC0BF-4C24-E446-8FAE-41325B579FBC}"/>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293B217-52FD-1041-8FE7-70EB7E9B67DE}"/>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93EBDD1C-7252-BF45-9154-FE03A37B0E74}"/>
              </a:ext>
            </a:extLst>
          </p:cNvPr>
          <p:cNvGrpSpPr/>
          <p:nvPr/>
        </p:nvGrpSpPr>
        <p:grpSpPr>
          <a:xfrm>
            <a:off x="10299955" y="4726163"/>
            <a:ext cx="1025103" cy="879983"/>
            <a:chOff x="7226299" y="1828799"/>
            <a:chExt cx="1025103" cy="879983"/>
          </a:xfrm>
        </p:grpSpPr>
        <p:sp>
          <p:nvSpPr>
            <p:cNvPr id="14" name="Shape">
              <a:extLst>
                <a:ext uri="{FF2B5EF4-FFF2-40B4-BE49-F238E27FC236}">
                  <a16:creationId xmlns:a16="http://schemas.microsoft.com/office/drawing/2014/main" id="{AF15D4AF-03A4-1348-BEFB-71FEE03B0CFE}"/>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A81D59DC-BB33-714F-A11E-4F60ADFB5C19}"/>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6" name="Group 15">
            <a:extLst>
              <a:ext uri="{FF2B5EF4-FFF2-40B4-BE49-F238E27FC236}">
                <a16:creationId xmlns:a16="http://schemas.microsoft.com/office/drawing/2014/main" id="{7A427094-62DC-2F49-9CEB-7CFA509E92A7}"/>
              </a:ext>
            </a:extLst>
          </p:cNvPr>
          <p:cNvGrpSpPr/>
          <p:nvPr/>
        </p:nvGrpSpPr>
        <p:grpSpPr>
          <a:xfrm>
            <a:off x="10966450" y="3946247"/>
            <a:ext cx="381000" cy="318772"/>
            <a:chOff x="8382000" y="3047999"/>
            <a:chExt cx="381000" cy="318772"/>
          </a:xfrm>
        </p:grpSpPr>
        <p:sp>
          <p:nvSpPr>
            <p:cNvPr id="17" name="Shape">
              <a:extLst>
                <a:ext uri="{FF2B5EF4-FFF2-40B4-BE49-F238E27FC236}">
                  <a16:creationId xmlns:a16="http://schemas.microsoft.com/office/drawing/2014/main" id="{584BB4A5-CABA-2143-AD02-9C6C1F145FDF}"/>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991CE57F-782F-7D46-B4CD-5E5BB04205D0}"/>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91136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8E3CDB18-5CFE-4D01-8CFF-8FCD8C306D24}"/>
              </a:ext>
            </a:extLst>
          </p:cNvPr>
          <p:cNvPicPr>
            <a:picLocks noGrp="1" noChangeAspect="1"/>
          </p:cNvPicPr>
          <p:nvPr>
            <p:ph type="pic" sz="quarter" idx="13"/>
          </p:nvPr>
        </p:nvPicPr>
        <p:blipFill>
          <a:blip r:embed="rId3"/>
          <a:srcRect l="65" r="65"/>
          <a:stretch>
            <a:fillRect/>
          </a:stretch>
        </p:blipFill>
        <p:spPr/>
      </p:pic>
      <p:sp>
        <p:nvSpPr>
          <p:cNvPr id="3" name="Title 2">
            <a:extLst>
              <a:ext uri="{FF2B5EF4-FFF2-40B4-BE49-F238E27FC236}">
                <a16:creationId xmlns:a16="http://schemas.microsoft.com/office/drawing/2014/main" id="{2EF697B7-6612-BD4F-AED6-73BE79A67817}"/>
              </a:ext>
            </a:extLst>
          </p:cNvPr>
          <p:cNvSpPr>
            <a:spLocks noGrp="1"/>
          </p:cNvSpPr>
          <p:nvPr>
            <p:ph type="title"/>
          </p:nvPr>
        </p:nvSpPr>
        <p:spPr>
          <a:xfrm>
            <a:off x="2560320" y="2570480"/>
            <a:ext cx="8787130" cy="1991995"/>
          </a:xfrm>
        </p:spPr>
        <p:txBody>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D8DD5CD2-37E2-A842-8496-B359686ADF19}"/>
              </a:ext>
            </a:extLst>
          </p:cNvPr>
          <p:cNvSpPr>
            <a:spLocks noGrp="1"/>
          </p:cNvSpPr>
          <p:nvPr>
            <p:ph type="body" idx="1"/>
          </p:nvPr>
        </p:nvSpPr>
        <p:spPr>
          <a:xfrm>
            <a:off x="2560320" y="4589463"/>
            <a:ext cx="8787130" cy="1500187"/>
          </a:xfrm>
        </p:spPr>
        <p:txBody>
          <a:bodyPr/>
          <a:lstStyle/>
          <a:p>
            <a:r>
              <a:rPr lang="en-US" noProof="1"/>
              <a:t>Lorem ipsum dolor sit amet, consectetur adipiscing elit. Lorem ipsum dolor sit amet, consectetur adipiscing elit. Donec sollicitudin dolor a ex rhoncus. </a:t>
            </a:r>
          </a:p>
        </p:txBody>
      </p:sp>
      <p:sp>
        <p:nvSpPr>
          <p:cNvPr id="5" name="Shape">
            <a:extLst>
              <a:ext uri="{FF2B5EF4-FFF2-40B4-BE49-F238E27FC236}">
                <a16:creationId xmlns:a16="http://schemas.microsoft.com/office/drawing/2014/main" id="{5E1001EC-BD49-5547-A4DD-EEDA93511EE4}"/>
              </a:ext>
            </a:extLst>
          </p:cNvPr>
          <p:cNvSpPr/>
          <p:nvPr/>
        </p:nvSpPr>
        <p:spPr>
          <a:xfrm>
            <a:off x="1" y="347739"/>
            <a:ext cx="12191999" cy="4357617"/>
          </a:xfrm>
          <a:custGeom>
            <a:avLst/>
            <a:gdLst/>
            <a:ahLst/>
            <a:cxnLst>
              <a:cxn ang="0">
                <a:pos x="wd2" y="hd2"/>
              </a:cxn>
              <a:cxn ang="5400000">
                <a:pos x="wd2" y="hd2"/>
              </a:cxn>
              <a:cxn ang="10800000">
                <a:pos x="wd2" y="hd2"/>
              </a:cxn>
              <a:cxn ang="16200000">
                <a:pos x="wd2" y="hd2"/>
              </a:cxn>
            </a:cxnLst>
            <a:rect l="0" t="0" r="r" b="b"/>
            <a:pathLst>
              <a:path w="21600" h="21600" extrusionOk="0">
                <a:moveTo>
                  <a:pt x="21592" y="0"/>
                </a:moveTo>
                <a:cubicBezTo>
                  <a:pt x="21337" y="557"/>
                  <a:pt x="21080" y="1114"/>
                  <a:pt x="20819" y="1643"/>
                </a:cubicBezTo>
                <a:cubicBezTo>
                  <a:pt x="20682" y="1921"/>
                  <a:pt x="20547" y="2209"/>
                  <a:pt x="20407" y="2473"/>
                </a:cubicBezTo>
                <a:cubicBezTo>
                  <a:pt x="20279" y="2719"/>
                  <a:pt x="20151" y="2960"/>
                  <a:pt x="20023" y="3205"/>
                </a:cubicBezTo>
                <a:cubicBezTo>
                  <a:pt x="19904" y="3408"/>
                  <a:pt x="19786" y="3611"/>
                  <a:pt x="19667" y="3809"/>
                </a:cubicBezTo>
                <a:cubicBezTo>
                  <a:pt x="19565" y="3984"/>
                  <a:pt x="19461" y="4140"/>
                  <a:pt x="19356" y="4300"/>
                </a:cubicBezTo>
                <a:cubicBezTo>
                  <a:pt x="19255" y="4456"/>
                  <a:pt x="19155" y="4616"/>
                  <a:pt x="19052" y="4753"/>
                </a:cubicBezTo>
                <a:cubicBezTo>
                  <a:pt x="18924" y="4923"/>
                  <a:pt x="18798" y="5093"/>
                  <a:pt x="18671" y="5268"/>
                </a:cubicBezTo>
                <a:cubicBezTo>
                  <a:pt x="18604" y="5343"/>
                  <a:pt x="18538" y="5419"/>
                  <a:pt x="18470" y="5494"/>
                </a:cubicBezTo>
                <a:cubicBezTo>
                  <a:pt x="18393" y="5584"/>
                  <a:pt x="18315" y="5683"/>
                  <a:pt x="18236" y="5759"/>
                </a:cubicBezTo>
                <a:cubicBezTo>
                  <a:pt x="18147" y="5839"/>
                  <a:pt x="18057" y="5924"/>
                  <a:pt x="17969" y="6004"/>
                </a:cubicBezTo>
                <a:cubicBezTo>
                  <a:pt x="17899" y="6070"/>
                  <a:pt x="17826" y="6146"/>
                  <a:pt x="17753" y="6198"/>
                </a:cubicBezTo>
                <a:cubicBezTo>
                  <a:pt x="17659" y="6269"/>
                  <a:pt x="17563" y="6339"/>
                  <a:pt x="17468" y="6410"/>
                </a:cubicBezTo>
                <a:cubicBezTo>
                  <a:pt x="17397" y="6462"/>
                  <a:pt x="17328" y="6523"/>
                  <a:pt x="17257" y="6561"/>
                </a:cubicBezTo>
                <a:cubicBezTo>
                  <a:pt x="17085" y="6656"/>
                  <a:pt x="16912" y="6774"/>
                  <a:pt x="16736" y="6830"/>
                </a:cubicBezTo>
                <a:cubicBezTo>
                  <a:pt x="16554" y="6892"/>
                  <a:pt x="16373" y="6958"/>
                  <a:pt x="16191" y="6991"/>
                </a:cubicBezTo>
                <a:cubicBezTo>
                  <a:pt x="16081" y="7010"/>
                  <a:pt x="15972" y="7024"/>
                  <a:pt x="15862" y="7043"/>
                </a:cubicBezTo>
                <a:cubicBezTo>
                  <a:pt x="15800" y="7052"/>
                  <a:pt x="15737" y="7052"/>
                  <a:pt x="15675" y="7047"/>
                </a:cubicBezTo>
                <a:cubicBezTo>
                  <a:pt x="15646" y="7047"/>
                  <a:pt x="15618" y="7047"/>
                  <a:pt x="15589" y="7047"/>
                </a:cubicBezTo>
                <a:cubicBezTo>
                  <a:pt x="15398" y="7052"/>
                  <a:pt x="15211" y="7024"/>
                  <a:pt x="15020" y="6995"/>
                </a:cubicBezTo>
                <a:cubicBezTo>
                  <a:pt x="14848" y="6972"/>
                  <a:pt x="14678" y="6906"/>
                  <a:pt x="14507" y="6854"/>
                </a:cubicBezTo>
                <a:cubicBezTo>
                  <a:pt x="14524" y="6859"/>
                  <a:pt x="14541" y="6863"/>
                  <a:pt x="14556" y="6868"/>
                </a:cubicBezTo>
                <a:cubicBezTo>
                  <a:pt x="14383" y="6797"/>
                  <a:pt x="14209" y="6741"/>
                  <a:pt x="14037" y="6646"/>
                </a:cubicBezTo>
                <a:cubicBezTo>
                  <a:pt x="13829" y="6538"/>
                  <a:pt x="13623" y="6420"/>
                  <a:pt x="13419" y="6292"/>
                </a:cubicBezTo>
                <a:cubicBezTo>
                  <a:pt x="13055" y="6061"/>
                  <a:pt x="12694" y="5801"/>
                  <a:pt x="12331" y="5542"/>
                </a:cubicBezTo>
                <a:cubicBezTo>
                  <a:pt x="11955" y="5273"/>
                  <a:pt x="11579" y="4985"/>
                  <a:pt x="11196" y="4815"/>
                </a:cubicBezTo>
                <a:cubicBezTo>
                  <a:pt x="11093" y="4767"/>
                  <a:pt x="10990" y="4720"/>
                  <a:pt x="10885" y="4678"/>
                </a:cubicBezTo>
                <a:cubicBezTo>
                  <a:pt x="10607" y="4550"/>
                  <a:pt x="10320" y="4531"/>
                  <a:pt x="10038" y="4565"/>
                </a:cubicBezTo>
                <a:cubicBezTo>
                  <a:pt x="9539" y="4621"/>
                  <a:pt x="9050" y="4952"/>
                  <a:pt x="8596" y="5527"/>
                </a:cubicBezTo>
                <a:cubicBezTo>
                  <a:pt x="8491" y="5660"/>
                  <a:pt x="8387" y="5792"/>
                  <a:pt x="8282" y="5924"/>
                </a:cubicBezTo>
                <a:cubicBezTo>
                  <a:pt x="8186" y="6047"/>
                  <a:pt x="8093" y="6198"/>
                  <a:pt x="8000" y="6335"/>
                </a:cubicBezTo>
                <a:cubicBezTo>
                  <a:pt x="7816" y="6604"/>
                  <a:pt x="7639" y="6920"/>
                  <a:pt x="7467" y="7241"/>
                </a:cubicBezTo>
                <a:cubicBezTo>
                  <a:pt x="7287" y="7576"/>
                  <a:pt x="7109" y="7916"/>
                  <a:pt x="6934" y="8270"/>
                </a:cubicBezTo>
                <a:cubicBezTo>
                  <a:pt x="6777" y="8581"/>
                  <a:pt x="6627" y="8912"/>
                  <a:pt x="6473" y="9238"/>
                </a:cubicBezTo>
                <a:cubicBezTo>
                  <a:pt x="6163" y="9898"/>
                  <a:pt x="5863" y="10606"/>
                  <a:pt x="5557" y="11296"/>
                </a:cubicBezTo>
                <a:cubicBezTo>
                  <a:pt x="5249" y="11994"/>
                  <a:pt x="4936" y="12679"/>
                  <a:pt x="4624" y="13358"/>
                </a:cubicBezTo>
                <a:cubicBezTo>
                  <a:pt x="4262" y="14147"/>
                  <a:pt x="3882" y="14874"/>
                  <a:pt x="3501" y="15591"/>
                </a:cubicBezTo>
                <a:cubicBezTo>
                  <a:pt x="3367" y="15822"/>
                  <a:pt x="3238" y="16063"/>
                  <a:pt x="3101" y="16280"/>
                </a:cubicBezTo>
                <a:cubicBezTo>
                  <a:pt x="2939" y="16535"/>
                  <a:pt x="2777" y="16795"/>
                  <a:pt x="2612" y="17035"/>
                </a:cubicBezTo>
                <a:cubicBezTo>
                  <a:pt x="2311" y="17474"/>
                  <a:pt x="2006" y="17880"/>
                  <a:pt x="1697" y="18267"/>
                </a:cubicBezTo>
                <a:cubicBezTo>
                  <a:pt x="1417" y="18598"/>
                  <a:pt x="1132" y="18914"/>
                  <a:pt x="857" y="19278"/>
                </a:cubicBezTo>
                <a:cubicBezTo>
                  <a:pt x="769" y="19396"/>
                  <a:pt x="680" y="19509"/>
                  <a:pt x="592" y="19627"/>
                </a:cubicBezTo>
                <a:cubicBezTo>
                  <a:pt x="498" y="19754"/>
                  <a:pt x="407" y="19915"/>
                  <a:pt x="314" y="20056"/>
                </a:cubicBezTo>
                <a:cubicBezTo>
                  <a:pt x="208" y="20222"/>
                  <a:pt x="103" y="20396"/>
                  <a:pt x="0" y="20585"/>
                </a:cubicBezTo>
                <a:lnTo>
                  <a:pt x="0" y="21600"/>
                </a:lnTo>
                <a:cubicBezTo>
                  <a:pt x="59" y="21586"/>
                  <a:pt x="115" y="21534"/>
                  <a:pt x="174" y="21491"/>
                </a:cubicBezTo>
                <a:cubicBezTo>
                  <a:pt x="208" y="21468"/>
                  <a:pt x="243" y="21444"/>
                  <a:pt x="277" y="21421"/>
                </a:cubicBezTo>
                <a:cubicBezTo>
                  <a:pt x="322" y="21388"/>
                  <a:pt x="369" y="21322"/>
                  <a:pt x="413" y="21274"/>
                </a:cubicBezTo>
                <a:cubicBezTo>
                  <a:pt x="796" y="20859"/>
                  <a:pt x="1169" y="20359"/>
                  <a:pt x="1530" y="19802"/>
                </a:cubicBezTo>
                <a:cubicBezTo>
                  <a:pt x="2261" y="18673"/>
                  <a:pt x="2976" y="17470"/>
                  <a:pt x="3651" y="16096"/>
                </a:cubicBezTo>
                <a:cubicBezTo>
                  <a:pt x="3926" y="15539"/>
                  <a:pt x="4199" y="14977"/>
                  <a:pt x="4466" y="14392"/>
                </a:cubicBezTo>
                <a:cubicBezTo>
                  <a:pt x="4742" y="13783"/>
                  <a:pt x="5016" y="13174"/>
                  <a:pt x="5291" y="12556"/>
                </a:cubicBezTo>
                <a:cubicBezTo>
                  <a:pt x="5556" y="11956"/>
                  <a:pt x="5822" y="11362"/>
                  <a:pt x="6092" y="10781"/>
                </a:cubicBezTo>
                <a:cubicBezTo>
                  <a:pt x="6327" y="10276"/>
                  <a:pt x="6570" y="9799"/>
                  <a:pt x="6816" y="9332"/>
                </a:cubicBezTo>
                <a:cubicBezTo>
                  <a:pt x="6958" y="9087"/>
                  <a:pt x="7098" y="8841"/>
                  <a:pt x="7243" y="8615"/>
                </a:cubicBezTo>
                <a:cubicBezTo>
                  <a:pt x="7314" y="8506"/>
                  <a:pt x="7384" y="8388"/>
                  <a:pt x="7459" y="8289"/>
                </a:cubicBezTo>
                <a:cubicBezTo>
                  <a:pt x="7543" y="8180"/>
                  <a:pt x="7626" y="8067"/>
                  <a:pt x="7710" y="7958"/>
                </a:cubicBezTo>
                <a:cubicBezTo>
                  <a:pt x="7783" y="7878"/>
                  <a:pt x="7853" y="7798"/>
                  <a:pt x="7926" y="7718"/>
                </a:cubicBezTo>
                <a:cubicBezTo>
                  <a:pt x="8073" y="7557"/>
                  <a:pt x="8223" y="7425"/>
                  <a:pt x="8375" y="7321"/>
                </a:cubicBezTo>
                <a:cubicBezTo>
                  <a:pt x="8832" y="7000"/>
                  <a:pt x="9316" y="6948"/>
                  <a:pt x="9784" y="7076"/>
                </a:cubicBezTo>
                <a:cubicBezTo>
                  <a:pt x="10607" y="7354"/>
                  <a:pt x="11396" y="8072"/>
                  <a:pt x="12203" y="8591"/>
                </a:cubicBezTo>
                <a:cubicBezTo>
                  <a:pt x="12399" y="8718"/>
                  <a:pt x="12596" y="8822"/>
                  <a:pt x="12793" y="8931"/>
                </a:cubicBezTo>
                <a:cubicBezTo>
                  <a:pt x="12959" y="9020"/>
                  <a:pt x="13127" y="9096"/>
                  <a:pt x="13293" y="9153"/>
                </a:cubicBezTo>
                <a:cubicBezTo>
                  <a:pt x="13502" y="9223"/>
                  <a:pt x="13711" y="9294"/>
                  <a:pt x="13920" y="9346"/>
                </a:cubicBezTo>
                <a:cubicBezTo>
                  <a:pt x="14136" y="9393"/>
                  <a:pt x="14352" y="9426"/>
                  <a:pt x="14568" y="9445"/>
                </a:cubicBezTo>
                <a:cubicBezTo>
                  <a:pt x="14752" y="9464"/>
                  <a:pt x="14938" y="9436"/>
                  <a:pt x="15123" y="9422"/>
                </a:cubicBezTo>
                <a:cubicBezTo>
                  <a:pt x="15224" y="9417"/>
                  <a:pt x="15329" y="9374"/>
                  <a:pt x="15430" y="9351"/>
                </a:cubicBezTo>
                <a:cubicBezTo>
                  <a:pt x="15511" y="9332"/>
                  <a:pt x="15591" y="9318"/>
                  <a:pt x="15672" y="9285"/>
                </a:cubicBezTo>
                <a:cubicBezTo>
                  <a:pt x="15796" y="9233"/>
                  <a:pt x="15920" y="9186"/>
                  <a:pt x="16043" y="9134"/>
                </a:cubicBezTo>
                <a:cubicBezTo>
                  <a:pt x="16125" y="9101"/>
                  <a:pt x="16206" y="9039"/>
                  <a:pt x="16287" y="8987"/>
                </a:cubicBezTo>
                <a:cubicBezTo>
                  <a:pt x="16382" y="8931"/>
                  <a:pt x="16476" y="8869"/>
                  <a:pt x="16571" y="8813"/>
                </a:cubicBezTo>
                <a:cubicBezTo>
                  <a:pt x="16675" y="8747"/>
                  <a:pt x="16778" y="8638"/>
                  <a:pt x="16881" y="8553"/>
                </a:cubicBezTo>
                <a:cubicBezTo>
                  <a:pt x="16954" y="8492"/>
                  <a:pt x="17030" y="8440"/>
                  <a:pt x="17102" y="8364"/>
                </a:cubicBezTo>
                <a:cubicBezTo>
                  <a:pt x="17225" y="8237"/>
                  <a:pt x="17348" y="8109"/>
                  <a:pt x="17472" y="7982"/>
                </a:cubicBezTo>
                <a:cubicBezTo>
                  <a:pt x="17664" y="7784"/>
                  <a:pt x="17851" y="7538"/>
                  <a:pt x="18039" y="7307"/>
                </a:cubicBezTo>
                <a:cubicBezTo>
                  <a:pt x="18416" y="6844"/>
                  <a:pt x="18772" y="6254"/>
                  <a:pt x="19128" y="5678"/>
                </a:cubicBezTo>
                <a:cubicBezTo>
                  <a:pt x="19221" y="5527"/>
                  <a:pt x="19309" y="5358"/>
                  <a:pt x="19398" y="5197"/>
                </a:cubicBezTo>
                <a:cubicBezTo>
                  <a:pt x="19498" y="5018"/>
                  <a:pt x="19601" y="4848"/>
                  <a:pt x="19697" y="4654"/>
                </a:cubicBezTo>
                <a:cubicBezTo>
                  <a:pt x="19881" y="4291"/>
                  <a:pt x="20068" y="3941"/>
                  <a:pt x="20245" y="3559"/>
                </a:cubicBezTo>
                <a:cubicBezTo>
                  <a:pt x="20446" y="3134"/>
                  <a:pt x="20647" y="2709"/>
                  <a:pt x="20841" y="2266"/>
                </a:cubicBezTo>
                <a:cubicBezTo>
                  <a:pt x="21096" y="1685"/>
                  <a:pt x="21349" y="1095"/>
                  <a:pt x="21600" y="505"/>
                </a:cubicBezTo>
                <a:lnTo>
                  <a:pt x="21600" y="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B18F77C8-5DD2-7544-825B-9EDB4875AD67}"/>
              </a:ext>
            </a:extLst>
          </p:cNvPr>
          <p:cNvGrpSpPr/>
          <p:nvPr/>
        </p:nvGrpSpPr>
        <p:grpSpPr>
          <a:xfrm>
            <a:off x="707177" y="2302763"/>
            <a:ext cx="1025103" cy="879983"/>
            <a:chOff x="7226299" y="1828799"/>
            <a:chExt cx="1025103" cy="879983"/>
          </a:xfrm>
        </p:grpSpPr>
        <p:sp>
          <p:nvSpPr>
            <p:cNvPr id="11" name="Shape">
              <a:extLst>
                <a:ext uri="{FF2B5EF4-FFF2-40B4-BE49-F238E27FC236}">
                  <a16:creationId xmlns:a16="http://schemas.microsoft.com/office/drawing/2014/main" id="{705AA7D4-1A30-1B4A-8769-77E1487D9F3A}"/>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8DE0B51-8181-3A4D-8DD7-74AC6B5C388C}"/>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ABA94B4E-13E5-394A-A28C-1F342C73CAE1}"/>
              </a:ext>
            </a:extLst>
          </p:cNvPr>
          <p:cNvGrpSpPr/>
          <p:nvPr/>
        </p:nvGrpSpPr>
        <p:grpSpPr>
          <a:xfrm>
            <a:off x="1949688" y="1148806"/>
            <a:ext cx="381000" cy="1526540"/>
            <a:chOff x="8775700" y="4000500"/>
            <a:chExt cx="381000" cy="1526540"/>
          </a:xfrm>
        </p:grpSpPr>
        <p:sp>
          <p:nvSpPr>
            <p:cNvPr id="14" name="Shape">
              <a:extLst>
                <a:ext uri="{FF2B5EF4-FFF2-40B4-BE49-F238E27FC236}">
                  <a16:creationId xmlns:a16="http://schemas.microsoft.com/office/drawing/2014/main" id="{EDAC3A84-AEAE-5847-9CAD-953309981E96}"/>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C5C61C2D-8B98-104D-ACB8-E7A6271A008A}"/>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6" name="Group 15">
            <a:extLst>
              <a:ext uri="{FF2B5EF4-FFF2-40B4-BE49-F238E27FC236}">
                <a16:creationId xmlns:a16="http://schemas.microsoft.com/office/drawing/2014/main" id="{1B8FC638-4323-B84B-8F14-0AEC46C64616}"/>
              </a:ext>
            </a:extLst>
          </p:cNvPr>
          <p:cNvGrpSpPr/>
          <p:nvPr/>
        </p:nvGrpSpPr>
        <p:grpSpPr>
          <a:xfrm>
            <a:off x="1385710" y="681360"/>
            <a:ext cx="379730" cy="643891"/>
            <a:chOff x="9169400" y="3048000"/>
            <a:chExt cx="379730" cy="643891"/>
          </a:xfrm>
        </p:grpSpPr>
        <p:sp>
          <p:nvSpPr>
            <p:cNvPr id="17" name="Shape">
              <a:extLst>
                <a:ext uri="{FF2B5EF4-FFF2-40B4-BE49-F238E27FC236}">
                  <a16:creationId xmlns:a16="http://schemas.microsoft.com/office/drawing/2014/main" id="{C86F065B-5471-1344-949C-764160F49002}"/>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C5F0A4E5-63F8-744B-B69D-5E1521795013}"/>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E2BFBC55-788B-4137-BC4A-A8E63340B6EC}"/>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5B58938A-57D9-43A7-A2B7-EFB92C4A7916}"/>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1271959E-F512-4ACD-9076-38D61B23500B}"/>
              </a:ext>
            </a:extLst>
          </p:cNvPr>
          <p:cNvSpPr>
            <a:spLocks noGrp="1"/>
          </p:cNvSpPr>
          <p:nvPr>
            <p:ph type="sldNum" sz="quarter" idx="12"/>
          </p:nvPr>
        </p:nvSpPr>
        <p:spPr/>
        <p:txBody>
          <a:bodyPr/>
          <a:lstStyle/>
          <a:p>
            <a:fld id="{29E298FE-CD24-8C46-983A-691BFAE2F12E}" type="slidenum">
              <a:rPr lang="fr-FR" smtClean="0"/>
              <a:t>5</a:t>
            </a:fld>
            <a:endParaRPr lang="fr-FR"/>
          </a:p>
        </p:txBody>
      </p:sp>
    </p:spTree>
    <p:extLst>
      <p:ext uri="{BB962C8B-B14F-4D97-AF65-F5344CB8AC3E}">
        <p14:creationId xmlns:p14="http://schemas.microsoft.com/office/powerpoint/2010/main" val="173137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E81A026B-B402-4913-B940-F1981A9B7D9A}"/>
              </a:ext>
            </a:extLst>
          </p:cNvPr>
          <p:cNvPicPr>
            <a:picLocks noGrp="1" noChangeAspect="1"/>
          </p:cNvPicPr>
          <p:nvPr>
            <p:ph type="pic" sz="quarter" idx="13"/>
          </p:nvPr>
        </p:nvPicPr>
        <p:blipFill>
          <a:blip r:embed="rId3"/>
          <a:srcRect l="15" r="15"/>
          <a:stretch>
            <a:fillRect/>
          </a:stretch>
        </p:blipFill>
        <p:spPr/>
      </p:pic>
      <p:sp>
        <p:nvSpPr>
          <p:cNvPr id="8" name="Title 7">
            <a:extLst>
              <a:ext uri="{FF2B5EF4-FFF2-40B4-BE49-F238E27FC236}">
                <a16:creationId xmlns:a16="http://schemas.microsoft.com/office/drawing/2014/main" id="{26CA78B0-BC6E-0543-B956-00EDD4CD89B8}"/>
              </a:ext>
            </a:extLst>
          </p:cNvPr>
          <p:cNvSpPr>
            <a:spLocks noGrp="1"/>
          </p:cNvSpPr>
          <p:nvPr>
            <p:ph type="title"/>
          </p:nvPr>
        </p:nvSpPr>
        <p:spPr/>
        <p:txBody>
          <a:bodyPr/>
          <a:lstStyle/>
          <a:p>
            <a:r>
              <a:rPr lang="en-US" dirty="0"/>
              <a:t>Title of your Slide</a:t>
            </a:r>
            <a:endParaRPr lang="fr-FR" dirty="0"/>
          </a:p>
        </p:txBody>
      </p:sp>
      <p:sp>
        <p:nvSpPr>
          <p:cNvPr id="9" name="Content Placeholder 8">
            <a:extLst>
              <a:ext uri="{FF2B5EF4-FFF2-40B4-BE49-F238E27FC236}">
                <a16:creationId xmlns:a16="http://schemas.microsoft.com/office/drawing/2014/main" id="{7AC8A07D-1D72-FD49-B48A-1FD8086C4B70}"/>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a:t>
            </a:r>
          </a:p>
        </p:txBody>
      </p:sp>
      <p:sp>
        <p:nvSpPr>
          <p:cNvPr id="11" name="Shape">
            <a:extLst>
              <a:ext uri="{FF2B5EF4-FFF2-40B4-BE49-F238E27FC236}">
                <a16:creationId xmlns:a16="http://schemas.microsoft.com/office/drawing/2014/main" id="{947293C3-5893-EA43-BAF1-028D5875E944}"/>
              </a:ext>
            </a:extLst>
          </p:cNvPr>
          <p:cNvSpPr/>
          <p:nvPr/>
        </p:nvSpPr>
        <p:spPr>
          <a:xfrm>
            <a:off x="6471146" y="1"/>
            <a:ext cx="2429123" cy="6844664"/>
          </a:xfrm>
          <a:custGeom>
            <a:avLst/>
            <a:gdLst/>
            <a:ahLst/>
            <a:cxnLst>
              <a:cxn ang="0">
                <a:pos x="wd2" y="hd2"/>
              </a:cxn>
              <a:cxn ang="5400000">
                <a:pos x="wd2" y="hd2"/>
              </a:cxn>
              <a:cxn ang="10800000">
                <a:pos x="wd2" y="hd2"/>
              </a:cxn>
              <a:cxn ang="16200000">
                <a:pos x="wd2" y="hd2"/>
              </a:cxn>
            </a:cxnLst>
            <a:rect l="0" t="0" r="r" b="b"/>
            <a:pathLst>
              <a:path w="21409" h="21600" extrusionOk="0">
                <a:moveTo>
                  <a:pt x="20569" y="21474"/>
                </a:moveTo>
                <a:cubicBezTo>
                  <a:pt x="19705" y="21332"/>
                  <a:pt x="18865" y="21173"/>
                  <a:pt x="18034" y="21011"/>
                </a:cubicBezTo>
                <a:cubicBezTo>
                  <a:pt x="16414" y="20689"/>
                  <a:pt x="14903" y="20317"/>
                  <a:pt x="13467" y="19899"/>
                </a:cubicBezTo>
                <a:cubicBezTo>
                  <a:pt x="11688" y="19358"/>
                  <a:pt x="10059" y="18750"/>
                  <a:pt x="8716" y="18065"/>
                </a:cubicBezTo>
                <a:cubicBezTo>
                  <a:pt x="7339" y="17362"/>
                  <a:pt x="6256" y="16577"/>
                  <a:pt x="5492" y="15763"/>
                </a:cubicBezTo>
                <a:cubicBezTo>
                  <a:pt x="4754" y="14975"/>
                  <a:pt x="4502" y="14127"/>
                  <a:pt x="4519" y="13298"/>
                </a:cubicBezTo>
                <a:cubicBezTo>
                  <a:pt x="4527" y="12865"/>
                  <a:pt x="4678" y="12435"/>
                  <a:pt x="4913" y="12011"/>
                </a:cubicBezTo>
                <a:cubicBezTo>
                  <a:pt x="5157" y="11585"/>
                  <a:pt x="5601" y="11179"/>
                  <a:pt x="6139" y="10791"/>
                </a:cubicBezTo>
                <a:cubicBezTo>
                  <a:pt x="6340" y="10662"/>
                  <a:pt x="6550" y="10532"/>
                  <a:pt x="6752" y="10400"/>
                </a:cubicBezTo>
                <a:cubicBezTo>
                  <a:pt x="6961" y="10268"/>
                  <a:pt x="7205" y="10142"/>
                  <a:pt x="7440" y="10015"/>
                </a:cubicBezTo>
                <a:cubicBezTo>
                  <a:pt x="7843" y="9793"/>
                  <a:pt x="8279" y="9580"/>
                  <a:pt x="8724" y="9369"/>
                </a:cubicBezTo>
                <a:cubicBezTo>
                  <a:pt x="9295" y="9102"/>
                  <a:pt x="9866" y="8837"/>
                  <a:pt x="10437" y="8573"/>
                </a:cubicBezTo>
                <a:cubicBezTo>
                  <a:pt x="10915" y="8353"/>
                  <a:pt x="11402" y="8137"/>
                  <a:pt x="11856" y="7911"/>
                </a:cubicBezTo>
                <a:cubicBezTo>
                  <a:pt x="12175" y="7752"/>
                  <a:pt x="12494" y="7593"/>
                  <a:pt x="12804" y="7433"/>
                </a:cubicBezTo>
                <a:cubicBezTo>
                  <a:pt x="13350" y="7160"/>
                  <a:pt x="13820" y="6862"/>
                  <a:pt x="14257" y="6565"/>
                </a:cubicBezTo>
                <a:cubicBezTo>
                  <a:pt x="14794" y="6195"/>
                  <a:pt x="15230" y="5807"/>
                  <a:pt x="15499" y="5402"/>
                </a:cubicBezTo>
                <a:cubicBezTo>
                  <a:pt x="15776" y="4984"/>
                  <a:pt x="15818" y="4551"/>
                  <a:pt x="15784" y="4124"/>
                </a:cubicBezTo>
                <a:cubicBezTo>
                  <a:pt x="15759" y="3757"/>
                  <a:pt x="15600" y="3394"/>
                  <a:pt x="15407" y="3033"/>
                </a:cubicBezTo>
                <a:cubicBezTo>
                  <a:pt x="15188" y="2636"/>
                  <a:pt x="14853" y="2248"/>
                  <a:pt x="14408" y="1879"/>
                </a:cubicBezTo>
                <a:cubicBezTo>
                  <a:pt x="14005" y="1548"/>
                  <a:pt x="13501" y="1232"/>
                  <a:pt x="12922" y="935"/>
                </a:cubicBezTo>
                <a:cubicBezTo>
                  <a:pt x="12233" y="580"/>
                  <a:pt x="11369" y="277"/>
                  <a:pt x="10428" y="9"/>
                </a:cubicBezTo>
                <a:cubicBezTo>
                  <a:pt x="10420" y="6"/>
                  <a:pt x="10412" y="3"/>
                  <a:pt x="10403" y="0"/>
                </a:cubicBezTo>
                <a:lnTo>
                  <a:pt x="2940" y="0"/>
                </a:lnTo>
                <a:cubicBezTo>
                  <a:pt x="3251" y="39"/>
                  <a:pt x="3561" y="81"/>
                  <a:pt x="3864" y="126"/>
                </a:cubicBezTo>
                <a:cubicBezTo>
                  <a:pt x="5022" y="298"/>
                  <a:pt x="6080" y="535"/>
                  <a:pt x="7054" y="821"/>
                </a:cubicBezTo>
                <a:cubicBezTo>
                  <a:pt x="8279" y="1208"/>
                  <a:pt x="9287" y="1662"/>
                  <a:pt x="10042" y="2182"/>
                </a:cubicBezTo>
                <a:cubicBezTo>
                  <a:pt x="10764" y="2675"/>
                  <a:pt x="11184" y="3228"/>
                  <a:pt x="11419" y="3778"/>
                </a:cubicBezTo>
                <a:cubicBezTo>
                  <a:pt x="11663" y="4349"/>
                  <a:pt x="11595" y="4948"/>
                  <a:pt x="11302" y="5513"/>
                </a:cubicBezTo>
                <a:cubicBezTo>
                  <a:pt x="10983" y="6132"/>
                  <a:pt x="10261" y="6721"/>
                  <a:pt x="9455" y="7277"/>
                </a:cubicBezTo>
                <a:cubicBezTo>
                  <a:pt x="8548" y="7878"/>
                  <a:pt x="7465" y="8434"/>
                  <a:pt x="6315" y="8978"/>
                </a:cubicBezTo>
                <a:cubicBezTo>
                  <a:pt x="5274" y="9471"/>
                  <a:pt x="4183" y="9946"/>
                  <a:pt x="3159" y="10442"/>
                </a:cubicBezTo>
                <a:cubicBezTo>
                  <a:pt x="2453" y="10782"/>
                  <a:pt x="1815" y="11143"/>
                  <a:pt x="1270" y="11518"/>
                </a:cubicBezTo>
                <a:cubicBezTo>
                  <a:pt x="162" y="12276"/>
                  <a:pt x="-191" y="13151"/>
                  <a:pt x="94" y="13998"/>
                </a:cubicBezTo>
                <a:cubicBezTo>
                  <a:pt x="371" y="14837"/>
                  <a:pt x="1186" y="15648"/>
                  <a:pt x="2369" y="16376"/>
                </a:cubicBezTo>
                <a:cubicBezTo>
                  <a:pt x="3612" y="17142"/>
                  <a:pt x="5232" y="17831"/>
                  <a:pt x="6995" y="18447"/>
                </a:cubicBezTo>
                <a:cubicBezTo>
                  <a:pt x="8699" y="19042"/>
                  <a:pt x="10554" y="19574"/>
                  <a:pt x="12502" y="20058"/>
                </a:cubicBezTo>
                <a:cubicBezTo>
                  <a:pt x="14534" y="20563"/>
                  <a:pt x="16716" y="20981"/>
                  <a:pt x="18949" y="21357"/>
                </a:cubicBezTo>
                <a:cubicBezTo>
                  <a:pt x="19436" y="21441"/>
                  <a:pt x="19931" y="21522"/>
                  <a:pt x="20427" y="21600"/>
                </a:cubicBezTo>
                <a:lnTo>
                  <a:pt x="21409" y="21600"/>
                </a:lnTo>
                <a:cubicBezTo>
                  <a:pt x="21132" y="21564"/>
                  <a:pt x="20855" y="21519"/>
                  <a:pt x="20569" y="2147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5" name="Group 14">
            <a:extLst>
              <a:ext uri="{FF2B5EF4-FFF2-40B4-BE49-F238E27FC236}">
                <a16:creationId xmlns:a16="http://schemas.microsoft.com/office/drawing/2014/main" id="{269F0EB6-0A8F-6540-A7AF-25D10B20C749}"/>
              </a:ext>
            </a:extLst>
          </p:cNvPr>
          <p:cNvGrpSpPr/>
          <p:nvPr/>
        </p:nvGrpSpPr>
        <p:grpSpPr>
          <a:xfrm rot="2262875">
            <a:off x="9386277" y="365125"/>
            <a:ext cx="1159857" cy="875030"/>
            <a:chOff x="9593384" y="2815466"/>
            <a:chExt cx="1159857" cy="875030"/>
          </a:xfrm>
        </p:grpSpPr>
        <p:sp>
          <p:nvSpPr>
            <p:cNvPr id="16" name="Shape">
              <a:extLst>
                <a:ext uri="{FF2B5EF4-FFF2-40B4-BE49-F238E27FC236}">
                  <a16:creationId xmlns:a16="http://schemas.microsoft.com/office/drawing/2014/main" id="{20E32C37-A715-3B4D-BD0B-48CC3EC9503B}"/>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1F3E4BCE-192F-3A4B-BA20-CB0ED439B58D}"/>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24" name="Group 23">
            <a:extLst>
              <a:ext uri="{FF2B5EF4-FFF2-40B4-BE49-F238E27FC236}">
                <a16:creationId xmlns:a16="http://schemas.microsoft.com/office/drawing/2014/main" id="{4A2ADA19-1B0A-A147-915C-F67DD44E0AAE}"/>
              </a:ext>
            </a:extLst>
          </p:cNvPr>
          <p:cNvGrpSpPr/>
          <p:nvPr/>
        </p:nvGrpSpPr>
        <p:grpSpPr>
          <a:xfrm>
            <a:off x="8557484" y="1391385"/>
            <a:ext cx="1025103" cy="879983"/>
            <a:chOff x="7226299" y="1828799"/>
            <a:chExt cx="1025103" cy="879983"/>
          </a:xfrm>
        </p:grpSpPr>
        <p:sp>
          <p:nvSpPr>
            <p:cNvPr id="25" name="Shape">
              <a:extLst>
                <a:ext uri="{FF2B5EF4-FFF2-40B4-BE49-F238E27FC236}">
                  <a16:creationId xmlns:a16="http://schemas.microsoft.com/office/drawing/2014/main" id="{C0C23F8E-A098-B645-919F-F014C1604363}"/>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id="{52AD7A1A-6277-DD4C-94F1-27B05F63306E}"/>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A9EC671C-D189-4C76-BEE3-A43BEF503EEC}"/>
              </a:ext>
            </a:extLst>
          </p:cNvPr>
          <p:cNvSpPr>
            <a:spLocks noGrp="1"/>
          </p:cNvSpPr>
          <p:nvPr>
            <p:ph type="dt" sz="half" idx="10"/>
          </p:nvPr>
        </p:nvSpPr>
        <p:spPr/>
        <p:txBody>
          <a:bodyPr/>
          <a:lstStyle/>
          <a:p>
            <a:r>
              <a:rPr lang="en-US"/>
              <a:t>04 avril 2021</a:t>
            </a:r>
            <a:endParaRPr lang="fr-FR"/>
          </a:p>
        </p:txBody>
      </p:sp>
      <p:sp>
        <p:nvSpPr>
          <p:cNvPr id="4" name="Footer Placeholder 3">
            <a:extLst>
              <a:ext uri="{FF2B5EF4-FFF2-40B4-BE49-F238E27FC236}">
                <a16:creationId xmlns:a16="http://schemas.microsoft.com/office/drawing/2014/main" id="{D60EC06B-9609-4DCD-83F4-5B0469F34C9B}"/>
              </a:ext>
            </a:extLst>
          </p:cNvPr>
          <p:cNvSpPr>
            <a:spLocks noGrp="1"/>
          </p:cNvSpPr>
          <p:nvPr>
            <p:ph type="ftr" sz="quarter" idx="11"/>
          </p:nvPr>
        </p:nvSpPr>
        <p:spPr/>
        <p:txBody>
          <a:bodyPr/>
          <a:lstStyle/>
          <a:p>
            <a:r>
              <a:rPr lang="fr-FR"/>
              <a:t>Design patterns Command &amp; Memento - Aurélien BOUDIER</a:t>
            </a:r>
          </a:p>
        </p:txBody>
      </p:sp>
      <p:sp>
        <p:nvSpPr>
          <p:cNvPr id="5" name="Slide Number Placeholder 4">
            <a:extLst>
              <a:ext uri="{FF2B5EF4-FFF2-40B4-BE49-F238E27FC236}">
                <a16:creationId xmlns:a16="http://schemas.microsoft.com/office/drawing/2014/main" id="{F55686B0-3BEF-4C5D-BDFF-DB95ED36A74A}"/>
              </a:ext>
            </a:extLst>
          </p:cNvPr>
          <p:cNvSpPr>
            <a:spLocks noGrp="1"/>
          </p:cNvSpPr>
          <p:nvPr>
            <p:ph type="sldNum" sz="quarter" idx="12"/>
          </p:nvPr>
        </p:nvSpPr>
        <p:spPr/>
        <p:txBody>
          <a:bodyPr/>
          <a:lstStyle/>
          <a:p>
            <a:fld id="{29E298FE-CD24-8C46-983A-691BFAE2F12E}" type="slidenum">
              <a:rPr lang="fr-FR" smtClean="0"/>
              <a:t>6</a:t>
            </a:fld>
            <a:endParaRPr lang="fr-FR"/>
          </a:p>
        </p:txBody>
      </p:sp>
    </p:spTree>
    <p:extLst>
      <p:ext uri="{BB962C8B-B14F-4D97-AF65-F5344CB8AC3E}">
        <p14:creationId xmlns:p14="http://schemas.microsoft.com/office/powerpoint/2010/main" val="251575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96EF6FED-DF5C-4355-A312-F806AB371419}"/>
              </a:ext>
            </a:extLst>
          </p:cNvPr>
          <p:cNvPicPr>
            <a:picLocks noGrp="1" noChangeAspect="1"/>
          </p:cNvPicPr>
          <p:nvPr>
            <p:ph type="pic" sz="quarter" idx="13"/>
          </p:nvPr>
        </p:nvPicPr>
        <p:blipFill>
          <a:blip r:embed="rId3"/>
          <a:srcRect t="40" b="40"/>
          <a:stretch>
            <a:fillRect/>
          </a:stretch>
        </p:blipFill>
        <p:spPr/>
      </p:pic>
      <p:sp>
        <p:nvSpPr>
          <p:cNvPr id="3" name="Title 2">
            <a:extLst>
              <a:ext uri="{FF2B5EF4-FFF2-40B4-BE49-F238E27FC236}">
                <a16:creationId xmlns:a16="http://schemas.microsoft.com/office/drawing/2014/main" id="{2DA09881-DED0-9E4F-A4E8-DC8DDF3B0D50}"/>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AE7CA78E-0CA0-5744-BC14-B8B3B73A3347}"/>
              </a:ext>
            </a:extLst>
          </p:cNvPr>
          <p:cNvSpPr>
            <a:spLocks noGrp="1"/>
          </p:cNvSpPr>
          <p:nvPr>
            <p:ph sz="half" idx="2"/>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334EBF4F-67C7-AE44-AA8D-098DA3C4FBB5}"/>
              </a:ext>
            </a:extLst>
          </p:cNvPr>
          <p:cNvSpPr/>
          <p:nvPr/>
        </p:nvSpPr>
        <p:spPr>
          <a:xfrm>
            <a:off x="1" y="11027"/>
            <a:ext cx="5181600" cy="5894466"/>
          </a:xfrm>
          <a:custGeom>
            <a:avLst/>
            <a:gdLst/>
            <a:ahLst/>
            <a:cxnLst>
              <a:cxn ang="0">
                <a:pos x="wd2" y="hd2"/>
              </a:cxn>
              <a:cxn ang="5400000">
                <a:pos x="wd2" y="hd2"/>
              </a:cxn>
              <a:cxn ang="10800000">
                <a:pos x="wd2" y="hd2"/>
              </a:cxn>
              <a:cxn ang="16200000">
                <a:pos x="wd2" y="hd2"/>
              </a:cxn>
            </a:cxnLst>
            <a:rect l="0" t="0" r="r" b="b"/>
            <a:pathLst>
              <a:path w="21594" h="21524" extrusionOk="0">
                <a:moveTo>
                  <a:pt x="14" y="12077"/>
                </a:moveTo>
                <a:cubicBezTo>
                  <a:pt x="152" y="12250"/>
                  <a:pt x="294" y="12415"/>
                  <a:pt x="437" y="12584"/>
                </a:cubicBezTo>
                <a:cubicBezTo>
                  <a:pt x="754" y="12950"/>
                  <a:pt x="1098" y="13293"/>
                  <a:pt x="1484" y="13603"/>
                </a:cubicBezTo>
                <a:cubicBezTo>
                  <a:pt x="1985" y="14009"/>
                  <a:pt x="2560" y="14323"/>
                  <a:pt x="3185" y="14565"/>
                </a:cubicBezTo>
                <a:cubicBezTo>
                  <a:pt x="3502" y="14686"/>
                  <a:pt x="3833" y="14779"/>
                  <a:pt x="4164" y="14863"/>
                </a:cubicBezTo>
                <a:cubicBezTo>
                  <a:pt x="4380" y="14915"/>
                  <a:pt x="4596" y="14964"/>
                  <a:pt x="4812" y="15000"/>
                </a:cubicBezTo>
                <a:cubicBezTo>
                  <a:pt x="5120" y="15048"/>
                  <a:pt x="5428" y="15101"/>
                  <a:pt x="5731" y="15149"/>
                </a:cubicBezTo>
                <a:cubicBezTo>
                  <a:pt x="5961" y="15185"/>
                  <a:pt x="6195" y="15217"/>
                  <a:pt x="6429" y="15254"/>
                </a:cubicBezTo>
                <a:cubicBezTo>
                  <a:pt x="6838" y="15314"/>
                  <a:pt x="7243" y="15383"/>
                  <a:pt x="7647" y="15471"/>
                </a:cubicBezTo>
                <a:cubicBezTo>
                  <a:pt x="8171" y="15580"/>
                  <a:pt x="8695" y="15729"/>
                  <a:pt x="9196" y="15906"/>
                </a:cubicBezTo>
                <a:cubicBezTo>
                  <a:pt x="9499" y="16015"/>
                  <a:pt x="9807" y="16115"/>
                  <a:pt x="10101" y="16240"/>
                </a:cubicBezTo>
                <a:cubicBezTo>
                  <a:pt x="10249" y="16301"/>
                  <a:pt x="10396" y="16369"/>
                  <a:pt x="10538" y="16446"/>
                </a:cubicBezTo>
                <a:cubicBezTo>
                  <a:pt x="10676" y="16518"/>
                  <a:pt x="10805" y="16611"/>
                  <a:pt x="10929" y="16699"/>
                </a:cubicBezTo>
                <a:cubicBezTo>
                  <a:pt x="11209" y="16897"/>
                  <a:pt x="11457" y="17126"/>
                  <a:pt x="11692" y="17364"/>
                </a:cubicBezTo>
                <a:cubicBezTo>
                  <a:pt x="11871" y="17545"/>
                  <a:pt x="12055" y="17734"/>
                  <a:pt x="12211" y="17932"/>
                </a:cubicBezTo>
                <a:cubicBezTo>
                  <a:pt x="12307" y="18052"/>
                  <a:pt x="12399" y="18173"/>
                  <a:pt x="12496" y="18294"/>
                </a:cubicBezTo>
                <a:cubicBezTo>
                  <a:pt x="12767" y="18644"/>
                  <a:pt x="12992" y="19019"/>
                  <a:pt x="13208" y="19397"/>
                </a:cubicBezTo>
                <a:cubicBezTo>
                  <a:pt x="13323" y="19603"/>
                  <a:pt x="13433" y="19812"/>
                  <a:pt x="13553" y="20013"/>
                </a:cubicBezTo>
                <a:cubicBezTo>
                  <a:pt x="13617" y="20122"/>
                  <a:pt x="13686" y="20231"/>
                  <a:pt x="13750" y="20340"/>
                </a:cubicBezTo>
                <a:cubicBezTo>
                  <a:pt x="13810" y="20440"/>
                  <a:pt x="13888" y="20533"/>
                  <a:pt x="13953" y="20630"/>
                </a:cubicBezTo>
                <a:cubicBezTo>
                  <a:pt x="14077" y="20807"/>
                  <a:pt x="14233" y="20968"/>
                  <a:pt x="14408" y="21109"/>
                </a:cubicBezTo>
                <a:cubicBezTo>
                  <a:pt x="14670" y="21326"/>
                  <a:pt x="15014" y="21451"/>
                  <a:pt x="15364" y="21503"/>
                </a:cubicBezTo>
                <a:cubicBezTo>
                  <a:pt x="16035" y="21600"/>
                  <a:pt x="16710" y="21350"/>
                  <a:pt x="17257" y="21032"/>
                </a:cubicBezTo>
                <a:cubicBezTo>
                  <a:pt x="17873" y="20682"/>
                  <a:pt x="18388" y="20223"/>
                  <a:pt x="18847" y="19723"/>
                </a:cubicBezTo>
                <a:cubicBezTo>
                  <a:pt x="19091" y="19458"/>
                  <a:pt x="19321" y="19176"/>
                  <a:pt x="19532" y="18886"/>
                </a:cubicBezTo>
                <a:cubicBezTo>
                  <a:pt x="19605" y="18781"/>
                  <a:pt x="19684" y="18677"/>
                  <a:pt x="19757" y="18572"/>
                </a:cubicBezTo>
                <a:cubicBezTo>
                  <a:pt x="19854" y="18435"/>
                  <a:pt x="19941" y="18286"/>
                  <a:pt x="20028" y="18145"/>
                </a:cubicBezTo>
                <a:cubicBezTo>
                  <a:pt x="20074" y="18068"/>
                  <a:pt x="20120" y="17996"/>
                  <a:pt x="20162" y="17919"/>
                </a:cubicBezTo>
                <a:cubicBezTo>
                  <a:pt x="20235" y="17783"/>
                  <a:pt x="20318" y="17646"/>
                  <a:pt x="20382" y="17501"/>
                </a:cubicBezTo>
                <a:cubicBezTo>
                  <a:pt x="20437" y="17384"/>
                  <a:pt x="20488" y="17263"/>
                  <a:pt x="20543" y="17146"/>
                </a:cubicBezTo>
                <a:cubicBezTo>
                  <a:pt x="20584" y="17054"/>
                  <a:pt x="20617" y="16961"/>
                  <a:pt x="20649" y="16868"/>
                </a:cubicBezTo>
                <a:cubicBezTo>
                  <a:pt x="20690" y="16760"/>
                  <a:pt x="20731" y="16651"/>
                  <a:pt x="20759" y="16538"/>
                </a:cubicBezTo>
                <a:cubicBezTo>
                  <a:pt x="20796" y="16405"/>
                  <a:pt x="20833" y="16268"/>
                  <a:pt x="20869" y="16132"/>
                </a:cubicBezTo>
                <a:cubicBezTo>
                  <a:pt x="20892" y="16051"/>
                  <a:pt x="20906" y="15970"/>
                  <a:pt x="20920" y="15894"/>
                </a:cubicBezTo>
                <a:cubicBezTo>
                  <a:pt x="20938" y="15789"/>
                  <a:pt x="20970" y="15685"/>
                  <a:pt x="20980" y="15580"/>
                </a:cubicBezTo>
                <a:cubicBezTo>
                  <a:pt x="21007" y="15366"/>
                  <a:pt x="21039" y="15157"/>
                  <a:pt x="21048" y="14944"/>
                </a:cubicBezTo>
                <a:cubicBezTo>
                  <a:pt x="21062" y="14718"/>
                  <a:pt x="21071" y="14493"/>
                  <a:pt x="21071" y="14267"/>
                </a:cubicBezTo>
                <a:cubicBezTo>
                  <a:pt x="21071" y="14050"/>
                  <a:pt x="21071" y="13828"/>
                  <a:pt x="21062" y="13611"/>
                </a:cubicBezTo>
                <a:cubicBezTo>
                  <a:pt x="21048" y="13172"/>
                  <a:pt x="21021" y="12733"/>
                  <a:pt x="20998" y="12294"/>
                </a:cubicBezTo>
                <a:cubicBezTo>
                  <a:pt x="20975" y="11851"/>
                  <a:pt x="20957" y="11404"/>
                  <a:pt x="20952" y="10961"/>
                </a:cubicBezTo>
                <a:cubicBezTo>
                  <a:pt x="20943" y="10546"/>
                  <a:pt x="20961" y="10136"/>
                  <a:pt x="20980" y="9721"/>
                </a:cubicBezTo>
                <a:cubicBezTo>
                  <a:pt x="21016" y="8847"/>
                  <a:pt x="21140" y="7977"/>
                  <a:pt x="21265" y="7111"/>
                </a:cubicBezTo>
                <a:cubicBezTo>
                  <a:pt x="21333" y="6644"/>
                  <a:pt x="21402" y="6177"/>
                  <a:pt x="21467" y="5710"/>
                </a:cubicBezTo>
                <a:cubicBezTo>
                  <a:pt x="21494" y="5505"/>
                  <a:pt x="21522" y="5303"/>
                  <a:pt x="21540" y="5098"/>
                </a:cubicBezTo>
                <a:cubicBezTo>
                  <a:pt x="21563" y="4848"/>
                  <a:pt x="21582" y="4599"/>
                  <a:pt x="21591" y="4349"/>
                </a:cubicBezTo>
                <a:cubicBezTo>
                  <a:pt x="21600" y="4140"/>
                  <a:pt x="21591" y="3926"/>
                  <a:pt x="21572" y="3717"/>
                </a:cubicBezTo>
                <a:cubicBezTo>
                  <a:pt x="21559" y="3532"/>
                  <a:pt x="21540" y="3354"/>
                  <a:pt x="21508" y="3173"/>
                </a:cubicBezTo>
                <a:cubicBezTo>
                  <a:pt x="21448" y="2851"/>
                  <a:pt x="21333" y="2529"/>
                  <a:pt x="21186" y="2227"/>
                </a:cubicBezTo>
                <a:cubicBezTo>
                  <a:pt x="20952" y="1748"/>
                  <a:pt x="20589" y="1309"/>
                  <a:pt x="20162" y="950"/>
                </a:cubicBezTo>
                <a:cubicBezTo>
                  <a:pt x="20060" y="866"/>
                  <a:pt x="19959" y="781"/>
                  <a:pt x="19863" y="701"/>
                </a:cubicBezTo>
                <a:cubicBezTo>
                  <a:pt x="19766" y="620"/>
                  <a:pt x="19661" y="552"/>
                  <a:pt x="19559" y="475"/>
                </a:cubicBezTo>
                <a:cubicBezTo>
                  <a:pt x="19321" y="298"/>
                  <a:pt x="19068" y="145"/>
                  <a:pt x="18806" y="0"/>
                </a:cubicBezTo>
                <a:lnTo>
                  <a:pt x="15138" y="0"/>
                </a:lnTo>
                <a:cubicBezTo>
                  <a:pt x="15598" y="113"/>
                  <a:pt x="16062" y="234"/>
                  <a:pt x="16499" y="403"/>
                </a:cubicBezTo>
                <a:cubicBezTo>
                  <a:pt x="16632" y="455"/>
                  <a:pt x="16761" y="507"/>
                  <a:pt x="16894" y="556"/>
                </a:cubicBezTo>
                <a:cubicBezTo>
                  <a:pt x="17018" y="604"/>
                  <a:pt x="17133" y="664"/>
                  <a:pt x="17252" y="721"/>
                </a:cubicBezTo>
                <a:cubicBezTo>
                  <a:pt x="17340" y="761"/>
                  <a:pt x="17422" y="805"/>
                  <a:pt x="17505" y="850"/>
                </a:cubicBezTo>
                <a:cubicBezTo>
                  <a:pt x="17606" y="906"/>
                  <a:pt x="17712" y="958"/>
                  <a:pt x="17813" y="1019"/>
                </a:cubicBezTo>
                <a:cubicBezTo>
                  <a:pt x="17933" y="1095"/>
                  <a:pt x="18057" y="1168"/>
                  <a:pt x="18181" y="1244"/>
                </a:cubicBezTo>
                <a:cubicBezTo>
                  <a:pt x="18282" y="1309"/>
                  <a:pt x="18378" y="1385"/>
                  <a:pt x="18480" y="1454"/>
                </a:cubicBezTo>
                <a:cubicBezTo>
                  <a:pt x="18553" y="1506"/>
                  <a:pt x="18627" y="1562"/>
                  <a:pt x="18696" y="1619"/>
                </a:cubicBezTo>
                <a:cubicBezTo>
                  <a:pt x="18787" y="1691"/>
                  <a:pt x="18884" y="1764"/>
                  <a:pt x="18967" y="1844"/>
                </a:cubicBezTo>
                <a:cubicBezTo>
                  <a:pt x="19187" y="2054"/>
                  <a:pt x="19403" y="2259"/>
                  <a:pt x="19596" y="2485"/>
                </a:cubicBezTo>
                <a:cubicBezTo>
                  <a:pt x="19964" y="2919"/>
                  <a:pt x="20217" y="3407"/>
                  <a:pt x="20396" y="3922"/>
                </a:cubicBezTo>
                <a:cubicBezTo>
                  <a:pt x="20465" y="4152"/>
                  <a:pt x="20529" y="4385"/>
                  <a:pt x="20561" y="4623"/>
                </a:cubicBezTo>
                <a:cubicBezTo>
                  <a:pt x="20580" y="4740"/>
                  <a:pt x="20603" y="4856"/>
                  <a:pt x="20612" y="4973"/>
                </a:cubicBezTo>
                <a:cubicBezTo>
                  <a:pt x="20630" y="5199"/>
                  <a:pt x="20644" y="5420"/>
                  <a:pt x="20649" y="5646"/>
                </a:cubicBezTo>
                <a:cubicBezTo>
                  <a:pt x="20658" y="6064"/>
                  <a:pt x="20621" y="6483"/>
                  <a:pt x="20580" y="6898"/>
                </a:cubicBezTo>
                <a:cubicBezTo>
                  <a:pt x="20538" y="7301"/>
                  <a:pt x="20488" y="7703"/>
                  <a:pt x="20446" y="8106"/>
                </a:cubicBezTo>
                <a:cubicBezTo>
                  <a:pt x="20401" y="8553"/>
                  <a:pt x="20359" y="9004"/>
                  <a:pt x="20322" y="9455"/>
                </a:cubicBezTo>
                <a:cubicBezTo>
                  <a:pt x="20253" y="10317"/>
                  <a:pt x="20230" y="11179"/>
                  <a:pt x="20235" y="12040"/>
                </a:cubicBezTo>
                <a:cubicBezTo>
                  <a:pt x="20244" y="12946"/>
                  <a:pt x="20267" y="13848"/>
                  <a:pt x="20263" y="14754"/>
                </a:cubicBezTo>
                <a:cubicBezTo>
                  <a:pt x="20263" y="14976"/>
                  <a:pt x="20249" y="15193"/>
                  <a:pt x="20240" y="15415"/>
                </a:cubicBezTo>
                <a:cubicBezTo>
                  <a:pt x="20235" y="15528"/>
                  <a:pt x="20221" y="15640"/>
                  <a:pt x="20212" y="15753"/>
                </a:cubicBezTo>
                <a:cubicBezTo>
                  <a:pt x="20203" y="15858"/>
                  <a:pt x="20198" y="15958"/>
                  <a:pt x="20185" y="16063"/>
                </a:cubicBezTo>
                <a:cubicBezTo>
                  <a:pt x="20166" y="16208"/>
                  <a:pt x="20143" y="16353"/>
                  <a:pt x="20125" y="16498"/>
                </a:cubicBezTo>
                <a:cubicBezTo>
                  <a:pt x="20111" y="16611"/>
                  <a:pt x="20083" y="16719"/>
                  <a:pt x="20060" y="16828"/>
                </a:cubicBezTo>
                <a:cubicBezTo>
                  <a:pt x="20019" y="17021"/>
                  <a:pt x="19969" y="17211"/>
                  <a:pt x="19918" y="17404"/>
                </a:cubicBezTo>
                <a:cubicBezTo>
                  <a:pt x="19867" y="17545"/>
                  <a:pt x="19817" y="17690"/>
                  <a:pt x="19766" y="17831"/>
                </a:cubicBezTo>
                <a:cubicBezTo>
                  <a:pt x="19725" y="17952"/>
                  <a:pt x="19661" y="18072"/>
                  <a:pt x="19605" y="18189"/>
                </a:cubicBezTo>
                <a:cubicBezTo>
                  <a:pt x="19546" y="18298"/>
                  <a:pt x="19486" y="18407"/>
                  <a:pt x="19431" y="18519"/>
                </a:cubicBezTo>
                <a:cubicBezTo>
                  <a:pt x="19376" y="18624"/>
                  <a:pt x="19307" y="18725"/>
                  <a:pt x="19238" y="18826"/>
                </a:cubicBezTo>
                <a:cubicBezTo>
                  <a:pt x="19252" y="18801"/>
                  <a:pt x="19270" y="18777"/>
                  <a:pt x="19284" y="18753"/>
                </a:cubicBezTo>
                <a:cubicBezTo>
                  <a:pt x="19224" y="18838"/>
                  <a:pt x="19160" y="18926"/>
                  <a:pt x="19100" y="19011"/>
                </a:cubicBezTo>
                <a:cubicBezTo>
                  <a:pt x="19040" y="19083"/>
                  <a:pt x="18980" y="19160"/>
                  <a:pt x="18916" y="19232"/>
                </a:cubicBezTo>
                <a:cubicBezTo>
                  <a:pt x="18870" y="19281"/>
                  <a:pt x="18824" y="19329"/>
                  <a:pt x="18778" y="19381"/>
                </a:cubicBezTo>
                <a:cubicBezTo>
                  <a:pt x="18696" y="19462"/>
                  <a:pt x="18613" y="19538"/>
                  <a:pt x="18530" y="19611"/>
                </a:cubicBezTo>
                <a:cubicBezTo>
                  <a:pt x="18360" y="19748"/>
                  <a:pt x="18176" y="19877"/>
                  <a:pt x="17988" y="19993"/>
                </a:cubicBezTo>
                <a:cubicBezTo>
                  <a:pt x="17574" y="20223"/>
                  <a:pt x="17124" y="20388"/>
                  <a:pt x="16632" y="20428"/>
                </a:cubicBezTo>
                <a:cubicBezTo>
                  <a:pt x="16301" y="20432"/>
                  <a:pt x="15998" y="20364"/>
                  <a:pt x="15708" y="20227"/>
                </a:cubicBezTo>
                <a:cubicBezTo>
                  <a:pt x="15414" y="20090"/>
                  <a:pt x="15175" y="19877"/>
                  <a:pt x="14945" y="19671"/>
                </a:cubicBezTo>
                <a:cubicBezTo>
                  <a:pt x="14762" y="19498"/>
                  <a:pt x="14587" y="19317"/>
                  <a:pt x="14417" y="19132"/>
                </a:cubicBezTo>
                <a:cubicBezTo>
                  <a:pt x="14109" y="18793"/>
                  <a:pt x="13838" y="18431"/>
                  <a:pt x="13562" y="18077"/>
                </a:cubicBezTo>
                <a:cubicBezTo>
                  <a:pt x="13245" y="17670"/>
                  <a:pt x="12905" y="17275"/>
                  <a:pt x="12528" y="16913"/>
                </a:cubicBezTo>
                <a:cubicBezTo>
                  <a:pt x="12073" y="16474"/>
                  <a:pt x="11567" y="16063"/>
                  <a:pt x="10970" y="15773"/>
                </a:cubicBezTo>
                <a:cubicBezTo>
                  <a:pt x="10763" y="15672"/>
                  <a:pt x="10543" y="15596"/>
                  <a:pt x="10322" y="15523"/>
                </a:cubicBezTo>
                <a:cubicBezTo>
                  <a:pt x="10166" y="15471"/>
                  <a:pt x="10014" y="15419"/>
                  <a:pt x="9862" y="15366"/>
                </a:cubicBezTo>
                <a:cubicBezTo>
                  <a:pt x="9430" y="15221"/>
                  <a:pt x="8994" y="15085"/>
                  <a:pt x="8548" y="14968"/>
                </a:cubicBezTo>
                <a:cubicBezTo>
                  <a:pt x="8079" y="14847"/>
                  <a:pt x="7601" y="14750"/>
                  <a:pt x="7123" y="14666"/>
                </a:cubicBezTo>
                <a:cubicBezTo>
                  <a:pt x="6843" y="14617"/>
                  <a:pt x="6558" y="14569"/>
                  <a:pt x="6278" y="14517"/>
                </a:cubicBezTo>
                <a:cubicBezTo>
                  <a:pt x="6016" y="14472"/>
                  <a:pt x="5758" y="14416"/>
                  <a:pt x="5497" y="14364"/>
                </a:cubicBezTo>
                <a:cubicBezTo>
                  <a:pt x="4371" y="14142"/>
                  <a:pt x="3281" y="13748"/>
                  <a:pt x="2358" y="13136"/>
                </a:cubicBezTo>
                <a:cubicBezTo>
                  <a:pt x="2096" y="12962"/>
                  <a:pt x="1852" y="12765"/>
                  <a:pt x="1622" y="12564"/>
                </a:cubicBezTo>
                <a:cubicBezTo>
                  <a:pt x="1429" y="12391"/>
                  <a:pt x="1236" y="12205"/>
                  <a:pt x="1075" y="12008"/>
                </a:cubicBezTo>
                <a:cubicBezTo>
                  <a:pt x="933" y="11835"/>
                  <a:pt x="781" y="11670"/>
                  <a:pt x="653" y="11489"/>
                </a:cubicBezTo>
                <a:cubicBezTo>
                  <a:pt x="501" y="11283"/>
                  <a:pt x="349" y="11082"/>
                  <a:pt x="211" y="10868"/>
                </a:cubicBezTo>
                <a:cubicBezTo>
                  <a:pt x="142" y="10760"/>
                  <a:pt x="69" y="10647"/>
                  <a:pt x="0" y="10538"/>
                </a:cubicBezTo>
                <a:lnTo>
                  <a:pt x="0" y="12077"/>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8A46E198-0EEC-344C-BCEF-A3FC078FE563}"/>
              </a:ext>
            </a:extLst>
          </p:cNvPr>
          <p:cNvGrpSpPr/>
          <p:nvPr/>
        </p:nvGrpSpPr>
        <p:grpSpPr>
          <a:xfrm>
            <a:off x="3660244" y="4533857"/>
            <a:ext cx="381000" cy="318772"/>
            <a:chOff x="8382000" y="3047999"/>
            <a:chExt cx="381000" cy="318772"/>
          </a:xfrm>
        </p:grpSpPr>
        <p:sp>
          <p:nvSpPr>
            <p:cNvPr id="9" name="Shape">
              <a:extLst>
                <a:ext uri="{FF2B5EF4-FFF2-40B4-BE49-F238E27FC236}">
                  <a16:creationId xmlns:a16="http://schemas.microsoft.com/office/drawing/2014/main" id="{D40EBA6A-830A-7A40-8180-CD4C43A590F3}"/>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39F421C7-FEF1-9048-8773-A34D797B253B}"/>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00C2C17D-4BFA-1645-8758-10D835801A11}"/>
              </a:ext>
            </a:extLst>
          </p:cNvPr>
          <p:cNvGrpSpPr/>
          <p:nvPr/>
        </p:nvGrpSpPr>
        <p:grpSpPr>
          <a:xfrm>
            <a:off x="3232715" y="3474684"/>
            <a:ext cx="1159857" cy="875030"/>
            <a:chOff x="9593384" y="2815466"/>
            <a:chExt cx="1159857" cy="875030"/>
          </a:xfrm>
        </p:grpSpPr>
        <p:sp>
          <p:nvSpPr>
            <p:cNvPr id="12" name="Shape">
              <a:extLst>
                <a:ext uri="{FF2B5EF4-FFF2-40B4-BE49-F238E27FC236}">
                  <a16:creationId xmlns:a16="http://schemas.microsoft.com/office/drawing/2014/main" id="{A317D0B4-7E06-0147-ACB5-9702625BA389}"/>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4A462C7-7BDD-6F49-9252-8B950A549655}"/>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BA93DD6-1064-FF43-A905-80F18F79C056}"/>
              </a:ext>
            </a:extLst>
          </p:cNvPr>
          <p:cNvGrpSpPr/>
          <p:nvPr/>
        </p:nvGrpSpPr>
        <p:grpSpPr>
          <a:xfrm>
            <a:off x="4202707" y="2648585"/>
            <a:ext cx="379730" cy="643891"/>
            <a:chOff x="9169400" y="3048000"/>
            <a:chExt cx="379730" cy="643891"/>
          </a:xfrm>
        </p:grpSpPr>
        <p:sp>
          <p:nvSpPr>
            <p:cNvPr id="15" name="Shape">
              <a:extLst>
                <a:ext uri="{FF2B5EF4-FFF2-40B4-BE49-F238E27FC236}">
                  <a16:creationId xmlns:a16="http://schemas.microsoft.com/office/drawing/2014/main" id="{36FA05DA-EC5A-9E4D-8EC3-25CA8A93E940}"/>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2D79BD26-C270-E741-89F9-898E6475364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4C00990-BFF0-43E5-8927-13533A074553}"/>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DC10DA52-FE5F-4B79-9676-9D04EFC47AA9}"/>
              </a:ext>
            </a:extLst>
          </p:cNvPr>
          <p:cNvSpPr>
            <a:spLocks noGrp="1"/>
          </p:cNvSpPr>
          <p:nvPr>
            <p:ph type="ftr" sz="quarter" idx="11"/>
          </p:nvPr>
        </p:nvSpPr>
        <p:spPr/>
        <p:txBody>
          <a:bodyPr/>
          <a:lstStyle/>
          <a:p>
            <a:r>
              <a:rPr lang="fr-FR"/>
              <a:t>Design patterns Command &amp; Memento - Aurélien BOUDIER</a:t>
            </a:r>
          </a:p>
        </p:txBody>
      </p:sp>
      <p:sp>
        <p:nvSpPr>
          <p:cNvPr id="17" name="Slide Number Placeholder 16">
            <a:extLst>
              <a:ext uri="{FF2B5EF4-FFF2-40B4-BE49-F238E27FC236}">
                <a16:creationId xmlns:a16="http://schemas.microsoft.com/office/drawing/2014/main" id="{D78AB1CC-7426-4221-B24B-A6EFC3294AF1}"/>
              </a:ext>
            </a:extLst>
          </p:cNvPr>
          <p:cNvSpPr>
            <a:spLocks noGrp="1"/>
          </p:cNvSpPr>
          <p:nvPr>
            <p:ph type="sldNum" sz="quarter" idx="12"/>
          </p:nvPr>
        </p:nvSpPr>
        <p:spPr/>
        <p:txBody>
          <a:bodyPr/>
          <a:lstStyle/>
          <a:p>
            <a:fld id="{29E298FE-CD24-8C46-983A-691BFAE2F12E}" type="slidenum">
              <a:rPr lang="fr-FR" smtClean="0"/>
              <a:t>7</a:t>
            </a:fld>
            <a:endParaRPr lang="fr-FR"/>
          </a:p>
        </p:txBody>
      </p:sp>
    </p:spTree>
    <p:extLst>
      <p:ext uri="{BB962C8B-B14F-4D97-AF65-F5344CB8AC3E}">
        <p14:creationId xmlns:p14="http://schemas.microsoft.com/office/powerpoint/2010/main" val="327382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CB2A7FE8-CB58-4BB3-94E5-328B59E32D37}"/>
              </a:ext>
            </a:extLst>
          </p:cNvPr>
          <p:cNvPicPr>
            <a:picLocks noGrp="1" noChangeAspect="1"/>
          </p:cNvPicPr>
          <p:nvPr>
            <p:ph type="pic" sz="quarter" idx="13"/>
          </p:nvPr>
        </p:nvPicPr>
        <p:blipFill>
          <a:blip r:embed="rId3"/>
          <a:srcRect l="14" r="14"/>
          <a:stretch>
            <a:fillRect/>
          </a:stretch>
        </p:blipFill>
        <p:spPr/>
      </p:pic>
      <p:sp>
        <p:nvSpPr>
          <p:cNvPr id="3" name="Title 2">
            <a:extLst>
              <a:ext uri="{FF2B5EF4-FFF2-40B4-BE49-F238E27FC236}">
                <a16:creationId xmlns:a16="http://schemas.microsoft.com/office/drawing/2014/main" id="{4BA96E5E-0F09-8F44-BCFA-B04E27E0E018}"/>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ECF4E4C7-3C9C-8F49-85D8-615221F872B2}"/>
              </a:ext>
            </a:extLst>
          </p:cNvPr>
          <p:cNvSpPr>
            <a:spLocks noGrp="1"/>
          </p:cNvSpPr>
          <p:nvPr>
            <p:ph sz="quarter" idx="4"/>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a:t>
            </a:r>
          </a:p>
        </p:txBody>
      </p:sp>
      <p:sp>
        <p:nvSpPr>
          <p:cNvPr id="5" name="Shape">
            <a:extLst>
              <a:ext uri="{FF2B5EF4-FFF2-40B4-BE49-F238E27FC236}">
                <a16:creationId xmlns:a16="http://schemas.microsoft.com/office/drawing/2014/main" id="{6A07B016-5C83-194D-B804-C3A1592215C7}"/>
              </a:ext>
            </a:extLst>
          </p:cNvPr>
          <p:cNvSpPr/>
          <p:nvPr/>
        </p:nvSpPr>
        <p:spPr>
          <a:xfrm>
            <a:off x="3916942" y="2"/>
            <a:ext cx="1748927" cy="6857996"/>
          </a:xfrm>
          <a:custGeom>
            <a:avLst/>
            <a:gdLst/>
            <a:ahLst/>
            <a:cxnLst>
              <a:cxn ang="0">
                <a:pos x="wd2" y="hd2"/>
              </a:cxn>
              <a:cxn ang="5400000">
                <a:pos x="wd2" y="hd2"/>
              </a:cxn>
              <a:cxn ang="10800000">
                <a:pos x="wd2" y="hd2"/>
              </a:cxn>
              <a:cxn ang="16200000">
                <a:pos x="wd2" y="hd2"/>
              </a:cxn>
            </a:cxnLst>
            <a:rect l="0" t="0" r="r" b="b"/>
            <a:pathLst>
              <a:path w="21532" h="21600" extrusionOk="0">
                <a:moveTo>
                  <a:pt x="8831" y="15362"/>
                </a:moveTo>
                <a:cubicBezTo>
                  <a:pt x="9031" y="15067"/>
                  <a:pt x="9338" y="14777"/>
                  <a:pt x="9656" y="14487"/>
                </a:cubicBezTo>
                <a:cubicBezTo>
                  <a:pt x="10246" y="13942"/>
                  <a:pt x="11095" y="13420"/>
                  <a:pt x="11967" y="12898"/>
                </a:cubicBezTo>
                <a:cubicBezTo>
                  <a:pt x="12757" y="12457"/>
                  <a:pt x="13571" y="12020"/>
                  <a:pt x="14384" y="11586"/>
                </a:cubicBezTo>
                <a:cubicBezTo>
                  <a:pt x="15280" y="11112"/>
                  <a:pt x="16129" y="10633"/>
                  <a:pt x="16955" y="10153"/>
                </a:cubicBezTo>
                <a:cubicBezTo>
                  <a:pt x="17745" y="9691"/>
                  <a:pt x="18393" y="9218"/>
                  <a:pt x="19053" y="8744"/>
                </a:cubicBezTo>
                <a:cubicBezTo>
                  <a:pt x="19383" y="8506"/>
                  <a:pt x="19631" y="8262"/>
                  <a:pt x="19914" y="8020"/>
                </a:cubicBezTo>
                <a:cubicBezTo>
                  <a:pt x="20055" y="7903"/>
                  <a:pt x="20150" y="7779"/>
                  <a:pt x="20268" y="7658"/>
                </a:cubicBezTo>
                <a:cubicBezTo>
                  <a:pt x="20397" y="7523"/>
                  <a:pt x="20527" y="7387"/>
                  <a:pt x="20669" y="7251"/>
                </a:cubicBezTo>
                <a:cubicBezTo>
                  <a:pt x="20881" y="7028"/>
                  <a:pt x="21022" y="6796"/>
                  <a:pt x="21152" y="6567"/>
                </a:cubicBezTo>
                <a:cubicBezTo>
                  <a:pt x="21293" y="6316"/>
                  <a:pt x="21388" y="6063"/>
                  <a:pt x="21459" y="5812"/>
                </a:cubicBezTo>
                <a:cubicBezTo>
                  <a:pt x="21600" y="5297"/>
                  <a:pt x="21529" y="4781"/>
                  <a:pt x="21305" y="4265"/>
                </a:cubicBezTo>
                <a:cubicBezTo>
                  <a:pt x="21199" y="4033"/>
                  <a:pt x="21058" y="3804"/>
                  <a:pt x="20881" y="3574"/>
                </a:cubicBezTo>
                <a:cubicBezTo>
                  <a:pt x="20669" y="3315"/>
                  <a:pt x="20409" y="3059"/>
                  <a:pt x="20126" y="2802"/>
                </a:cubicBezTo>
                <a:cubicBezTo>
                  <a:pt x="19607" y="2329"/>
                  <a:pt x="18900" y="1867"/>
                  <a:pt x="17874" y="1454"/>
                </a:cubicBezTo>
                <a:cubicBezTo>
                  <a:pt x="17650" y="1363"/>
                  <a:pt x="17414" y="1279"/>
                  <a:pt x="17179" y="1191"/>
                </a:cubicBezTo>
                <a:cubicBezTo>
                  <a:pt x="16931" y="1101"/>
                  <a:pt x="16601" y="1017"/>
                  <a:pt x="16318" y="935"/>
                </a:cubicBezTo>
                <a:cubicBezTo>
                  <a:pt x="16023" y="851"/>
                  <a:pt x="15717" y="772"/>
                  <a:pt x="15398" y="691"/>
                </a:cubicBezTo>
                <a:cubicBezTo>
                  <a:pt x="15009" y="591"/>
                  <a:pt x="14573" y="507"/>
                  <a:pt x="14148" y="422"/>
                </a:cubicBezTo>
                <a:cubicBezTo>
                  <a:pt x="13406" y="274"/>
                  <a:pt x="12639" y="136"/>
                  <a:pt x="11861" y="0"/>
                </a:cubicBezTo>
                <a:lnTo>
                  <a:pt x="0" y="0"/>
                </a:lnTo>
                <a:cubicBezTo>
                  <a:pt x="200" y="24"/>
                  <a:pt x="401" y="51"/>
                  <a:pt x="601" y="78"/>
                </a:cubicBezTo>
                <a:cubicBezTo>
                  <a:pt x="1132" y="154"/>
                  <a:pt x="1639" y="244"/>
                  <a:pt x="2134" y="332"/>
                </a:cubicBezTo>
                <a:cubicBezTo>
                  <a:pt x="2665" y="425"/>
                  <a:pt x="3219" y="510"/>
                  <a:pt x="3761" y="600"/>
                </a:cubicBezTo>
                <a:cubicBezTo>
                  <a:pt x="4315" y="691"/>
                  <a:pt x="4869" y="787"/>
                  <a:pt x="5412" y="884"/>
                </a:cubicBezTo>
                <a:cubicBezTo>
                  <a:pt x="6497" y="1077"/>
                  <a:pt x="7569" y="1273"/>
                  <a:pt x="8654" y="1469"/>
                </a:cubicBezTo>
                <a:cubicBezTo>
                  <a:pt x="9185" y="1565"/>
                  <a:pt x="9715" y="1665"/>
                  <a:pt x="10222" y="1771"/>
                </a:cubicBezTo>
                <a:cubicBezTo>
                  <a:pt x="10824" y="1894"/>
                  <a:pt x="11437" y="2015"/>
                  <a:pt x="12026" y="2145"/>
                </a:cubicBezTo>
                <a:cubicBezTo>
                  <a:pt x="12969" y="2353"/>
                  <a:pt x="13889" y="2567"/>
                  <a:pt x="14762" y="2799"/>
                </a:cubicBezTo>
                <a:cubicBezTo>
                  <a:pt x="15646" y="3034"/>
                  <a:pt x="16389" y="3306"/>
                  <a:pt x="17061" y="3583"/>
                </a:cubicBezTo>
                <a:cubicBezTo>
                  <a:pt x="18464" y="4169"/>
                  <a:pt x="19124" y="4853"/>
                  <a:pt x="19431" y="5529"/>
                </a:cubicBezTo>
                <a:cubicBezTo>
                  <a:pt x="19596" y="5939"/>
                  <a:pt x="19631" y="6349"/>
                  <a:pt x="19560" y="6760"/>
                </a:cubicBezTo>
                <a:cubicBezTo>
                  <a:pt x="19501" y="7058"/>
                  <a:pt x="19383" y="7357"/>
                  <a:pt x="19159" y="7649"/>
                </a:cubicBezTo>
                <a:cubicBezTo>
                  <a:pt x="19006" y="7842"/>
                  <a:pt x="18865" y="8033"/>
                  <a:pt x="18711" y="8226"/>
                </a:cubicBezTo>
                <a:cubicBezTo>
                  <a:pt x="18617" y="8343"/>
                  <a:pt x="18499" y="8458"/>
                  <a:pt x="18381" y="8572"/>
                </a:cubicBezTo>
                <a:cubicBezTo>
                  <a:pt x="18240" y="8708"/>
                  <a:pt x="18134" y="8847"/>
                  <a:pt x="17969" y="8980"/>
                </a:cubicBezTo>
                <a:cubicBezTo>
                  <a:pt x="17756" y="9146"/>
                  <a:pt x="17532" y="9311"/>
                  <a:pt x="17320" y="9477"/>
                </a:cubicBezTo>
                <a:cubicBezTo>
                  <a:pt x="16966" y="9746"/>
                  <a:pt x="16530" y="10005"/>
                  <a:pt x="16117" y="10268"/>
                </a:cubicBezTo>
                <a:cubicBezTo>
                  <a:pt x="15328" y="10717"/>
                  <a:pt x="14526" y="11170"/>
                  <a:pt x="13653" y="11607"/>
                </a:cubicBezTo>
                <a:cubicBezTo>
                  <a:pt x="12651" y="12111"/>
                  <a:pt x="11625" y="12614"/>
                  <a:pt x="10600" y="13115"/>
                </a:cubicBezTo>
                <a:cubicBezTo>
                  <a:pt x="9668" y="13571"/>
                  <a:pt x="8760" y="14029"/>
                  <a:pt x="7994" y="14506"/>
                </a:cubicBezTo>
                <a:cubicBezTo>
                  <a:pt x="7793" y="14629"/>
                  <a:pt x="7569" y="14750"/>
                  <a:pt x="7404" y="14877"/>
                </a:cubicBezTo>
                <a:cubicBezTo>
                  <a:pt x="7204" y="15030"/>
                  <a:pt x="7003" y="15184"/>
                  <a:pt x="6791" y="15335"/>
                </a:cubicBezTo>
                <a:cubicBezTo>
                  <a:pt x="6662" y="15432"/>
                  <a:pt x="6555" y="15528"/>
                  <a:pt x="6449" y="15628"/>
                </a:cubicBezTo>
                <a:cubicBezTo>
                  <a:pt x="6308" y="15754"/>
                  <a:pt x="6155" y="15878"/>
                  <a:pt x="6048" y="16008"/>
                </a:cubicBezTo>
                <a:cubicBezTo>
                  <a:pt x="5895" y="16183"/>
                  <a:pt x="5730" y="16358"/>
                  <a:pt x="5624" y="16533"/>
                </a:cubicBezTo>
                <a:cubicBezTo>
                  <a:pt x="5353" y="16955"/>
                  <a:pt x="5329" y="17377"/>
                  <a:pt x="5483" y="17802"/>
                </a:cubicBezTo>
                <a:cubicBezTo>
                  <a:pt x="5624" y="18189"/>
                  <a:pt x="5954" y="18563"/>
                  <a:pt x="6496" y="18925"/>
                </a:cubicBezTo>
                <a:cubicBezTo>
                  <a:pt x="7027" y="19274"/>
                  <a:pt x="7723" y="19606"/>
                  <a:pt x="8489" y="19923"/>
                </a:cubicBezTo>
                <a:cubicBezTo>
                  <a:pt x="10045" y="20565"/>
                  <a:pt x="12097" y="21126"/>
                  <a:pt x="14372" y="21600"/>
                </a:cubicBezTo>
                <a:lnTo>
                  <a:pt x="17202" y="21600"/>
                </a:lnTo>
                <a:cubicBezTo>
                  <a:pt x="15728" y="21271"/>
                  <a:pt x="14455" y="20894"/>
                  <a:pt x="13335" y="20481"/>
                </a:cubicBezTo>
                <a:cubicBezTo>
                  <a:pt x="10706" y="19513"/>
                  <a:pt x="8914" y="18400"/>
                  <a:pt x="8395" y="17223"/>
                </a:cubicBezTo>
                <a:cubicBezTo>
                  <a:pt x="8324" y="17018"/>
                  <a:pt x="8265" y="16813"/>
                  <a:pt x="8265" y="16605"/>
                </a:cubicBezTo>
                <a:cubicBezTo>
                  <a:pt x="8265" y="16364"/>
                  <a:pt x="8359" y="16125"/>
                  <a:pt x="8477" y="15887"/>
                </a:cubicBezTo>
                <a:cubicBezTo>
                  <a:pt x="8583" y="15709"/>
                  <a:pt x="8725" y="15534"/>
                  <a:pt x="8831" y="153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C01321C5-7F24-B84E-9DB6-5A66DC5FF663}"/>
              </a:ext>
            </a:extLst>
          </p:cNvPr>
          <p:cNvGrpSpPr/>
          <p:nvPr/>
        </p:nvGrpSpPr>
        <p:grpSpPr>
          <a:xfrm>
            <a:off x="4410405" y="1412283"/>
            <a:ext cx="381000" cy="1526540"/>
            <a:chOff x="8775700" y="4000500"/>
            <a:chExt cx="381000" cy="1526540"/>
          </a:xfrm>
        </p:grpSpPr>
        <p:sp>
          <p:nvSpPr>
            <p:cNvPr id="8" name="Shape">
              <a:extLst>
                <a:ext uri="{FF2B5EF4-FFF2-40B4-BE49-F238E27FC236}">
                  <a16:creationId xmlns:a16="http://schemas.microsoft.com/office/drawing/2014/main" id="{20FF642A-076E-C543-BEEE-8E8E8B58F337}"/>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9803EAC-3BB6-4540-B245-524E2CC7105F}"/>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15C79323-6A47-D943-A951-7DCE37B6BFD1}"/>
              </a:ext>
            </a:extLst>
          </p:cNvPr>
          <p:cNvGrpSpPr/>
          <p:nvPr/>
        </p:nvGrpSpPr>
        <p:grpSpPr>
          <a:xfrm rot="16200000">
            <a:off x="3010290" y="834541"/>
            <a:ext cx="1363057" cy="748030"/>
            <a:chOff x="6756399" y="3949700"/>
            <a:chExt cx="1363057" cy="748030"/>
          </a:xfrm>
        </p:grpSpPr>
        <p:sp>
          <p:nvSpPr>
            <p:cNvPr id="11" name="Shape">
              <a:extLst>
                <a:ext uri="{FF2B5EF4-FFF2-40B4-BE49-F238E27FC236}">
                  <a16:creationId xmlns:a16="http://schemas.microsoft.com/office/drawing/2014/main" id="{BB51FEB8-D1F9-FD45-8F25-646B2C2FDCF2}"/>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921D03DD-3B63-9647-9A9D-702279E72DE3}"/>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04C4FC0C-67F9-46B2-BF59-1A51322FE660}"/>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A9BF727A-997A-4FC2-B743-3D925D0AA378}"/>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CB65AF62-48B2-4D34-865C-E5427BC227B0}"/>
              </a:ext>
            </a:extLst>
          </p:cNvPr>
          <p:cNvSpPr>
            <a:spLocks noGrp="1"/>
          </p:cNvSpPr>
          <p:nvPr>
            <p:ph type="sldNum" sz="quarter" idx="12"/>
          </p:nvPr>
        </p:nvSpPr>
        <p:spPr/>
        <p:txBody>
          <a:bodyPr/>
          <a:lstStyle/>
          <a:p>
            <a:fld id="{29E298FE-CD24-8C46-983A-691BFAE2F12E}" type="slidenum">
              <a:rPr lang="fr-FR" smtClean="0"/>
              <a:t>8</a:t>
            </a:fld>
            <a:endParaRPr lang="fr-FR"/>
          </a:p>
        </p:txBody>
      </p:sp>
    </p:spTree>
    <p:extLst>
      <p:ext uri="{BB962C8B-B14F-4D97-AF65-F5344CB8AC3E}">
        <p14:creationId xmlns:p14="http://schemas.microsoft.com/office/powerpoint/2010/main" val="22020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3E78E06E-B630-472A-B2D2-1A0F43F4D215}"/>
              </a:ext>
            </a:extLst>
          </p:cNvPr>
          <p:cNvPicPr>
            <a:picLocks noGrp="1" noChangeAspect="1"/>
          </p:cNvPicPr>
          <p:nvPr>
            <p:ph type="pic" sz="quarter" idx="13"/>
          </p:nvPr>
        </p:nvPicPr>
        <p:blipFill>
          <a:blip r:embed="rId3"/>
          <a:srcRect/>
          <a:stretch>
            <a:fillRect/>
          </a:stretch>
        </p:blipFill>
        <p:spPr/>
      </p:pic>
      <p:sp>
        <p:nvSpPr>
          <p:cNvPr id="3" name="Title 2">
            <a:extLst>
              <a:ext uri="{FF2B5EF4-FFF2-40B4-BE49-F238E27FC236}">
                <a16:creationId xmlns:a16="http://schemas.microsoft.com/office/drawing/2014/main" id="{54E35145-53EB-974F-A4BE-2CB3B3B323A3}"/>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C3717E49-DB69-A04C-BA30-DBD3FB0AC68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4BD20AD5-3225-8E49-8003-8740B131BAC2}"/>
              </a:ext>
            </a:extLst>
          </p:cNvPr>
          <p:cNvSpPr/>
          <p:nvPr/>
        </p:nvSpPr>
        <p:spPr>
          <a:xfrm>
            <a:off x="3358158" y="-19981"/>
            <a:ext cx="8823595" cy="2852736"/>
          </a:xfrm>
          <a:custGeom>
            <a:avLst/>
            <a:gdLst/>
            <a:ahLst/>
            <a:cxnLst>
              <a:cxn ang="0">
                <a:pos x="wd2" y="hd2"/>
              </a:cxn>
              <a:cxn ang="5400000">
                <a:pos x="wd2" y="hd2"/>
              </a:cxn>
              <a:cxn ang="10800000">
                <a:pos x="wd2" y="hd2"/>
              </a:cxn>
              <a:cxn ang="16200000">
                <a:pos x="wd2" y="hd2"/>
              </a:cxn>
            </a:cxnLst>
            <a:rect l="0" t="0" r="r" b="b"/>
            <a:pathLst>
              <a:path w="21597" h="21580" extrusionOk="0">
                <a:moveTo>
                  <a:pt x="42" y="12254"/>
                </a:moveTo>
                <a:cubicBezTo>
                  <a:pt x="59" y="12609"/>
                  <a:pt x="73" y="12963"/>
                  <a:pt x="95" y="13310"/>
                </a:cubicBezTo>
                <a:cubicBezTo>
                  <a:pt x="150" y="14196"/>
                  <a:pt x="238" y="15059"/>
                  <a:pt x="353" y="15894"/>
                </a:cubicBezTo>
                <a:cubicBezTo>
                  <a:pt x="561" y="17407"/>
                  <a:pt x="895" y="18758"/>
                  <a:pt x="1323" y="19732"/>
                </a:cubicBezTo>
                <a:cubicBezTo>
                  <a:pt x="1519" y="20183"/>
                  <a:pt x="1736" y="20537"/>
                  <a:pt x="1960" y="20825"/>
                </a:cubicBezTo>
                <a:cubicBezTo>
                  <a:pt x="2221" y="21164"/>
                  <a:pt x="2500" y="21349"/>
                  <a:pt x="2780" y="21467"/>
                </a:cubicBezTo>
                <a:cubicBezTo>
                  <a:pt x="3030" y="21578"/>
                  <a:pt x="3286" y="21600"/>
                  <a:pt x="3539" y="21563"/>
                </a:cubicBezTo>
                <a:cubicBezTo>
                  <a:pt x="3823" y="21519"/>
                  <a:pt x="4105" y="21356"/>
                  <a:pt x="4382" y="21150"/>
                </a:cubicBezTo>
                <a:cubicBezTo>
                  <a:pt x="4841" y="20810"/>
                  <a:pt x="5297" y="20286"/>
                  <a:pt x="5715" y="19614"/>
                </a:cubicBezTo>
                <a:cubicBezTo>
                  <a:pt x="5897" y="19326"/>
                  <a:pt x="6078" y="19038"/>
                  <a:pt x="6253" y="18721"/>
                </a:cubicBezTo>
                <a:cubicBezTo>
                  <a:pt x="6348" y="18544"/>
                  <a:pt x="6444" y="18367"/>
                  <a:pt x="6539" y="18189"/>
                </a:cubicBezTo>
                <a:cubicBezTo>
                  <a:pt x="6642" y="17998"/>
                  <a:pt x="6740" y="17776"/>
                  <a:pt x="6838" y="17562"/>
                </a:cubicBezTo>
                <a:cubicBezTo>
                  <a:pt x="7175" y="16853"/>
                  <a:pt x="7500" y="16093"/>
                  <a:pt x="7820" y="15318"/>
                </a:cubicBezTo>
                <a:cubicBezTo>
                  <a:pt x="8438" y="13819"/>
                  <a:pt x="9016" y="12158"/>
                  <a:pt x="9611" y="10571"/>
                </a:cubicBezTo>
                <a:cubicBezTo>
                  <a:pt x="9785" y="10106"/>
                  <a:pt x="9965" y="9641"/>
                  <a:pt x="10141" y="9183"/>
                </a:cubicBezTo>
                <a:cubicBezTo>
                  <a:pt x="10292" y="8814"/>
                  <a:pt x="10440" y="8445"/>
                  <a:pt x="10595" y="8098"/>
                </a:cubicBezTo>
                <a:cubicBezTo>
                  <a:pt x="10765" y="7707"/>
                  <a:pt x="10939" y="7330"/>
                  <a:pt x="11113" y="6954"/>
                </a:cubicBezTo>
                <a:cubicBezTo>
                  <a:pt x="11209" y="6762"/>
                  <a:pt x="11302" y="6570"/>
                  <a:pt x="11398" y="6378"/>
                </a:cubicBezTo>
                <a:cubicBezTo>
                  <a:pt x="11505" y="6164"/>
                  <a:pt x="11617" y="5965"/>
                  <a:pt x="11727" y="5765"/>
                </a:cubicBezTo>
                <a:cubicBezTo>
                  <a:pt x="11918" y="5411"/>
                  <a:pt x="12124" y="5123"/>
                  <a:pt x="12327" y="4835"/>
                </a:cubicBezTo>
                <a:cubicBezTo>
                  <a:pt x="12430" y="4710"/>
                  <a:pt x="12535" y="4584"/>
                  <a:pt x="12637" y="4466"/>
                </a:cubicBezTo>
                <a:cubicBezTo>
                  <a:pt x="12740" y="4341"/>
                  <a:pt x="12850" y="4252"/>
                  <a:pt x="12957" y="4149"/>
                </a:cubicBezTo>
                <a:cubicBezTo>
                  <a:pt x="13180" y="3927"/>
                  <a:pt x="13411" y="3787"/>
                  <a:pt x="13641" y="3639"/>
                </a:cubicBezTo>
                <a:cubicBezTo>
                  <a:pt x="13753" y="3566"/>
                  <a:pt x="13868" y="3536"/>
                  <a:pt x="13982" y="3484"/>
                </a:cubicBezTo>
                <a:cubicBezTo>
                  <a:pt x="14094" y="3433"/>
                  <a:pt x="14211" y="3425"/>
                  <a:pt x="14324" y="3396"/>
                </a:cubicBezTo>
                <a:cubicBezTo>
                  <a:pt x="14398" y="3374"/>
                  <a:pt x="14474" y="3381"/>
                  <a:pt x="14551" y="3381"/>
                </a:cubicBezTo>
                <a:cubicBezTo>
                  <a:pt x="14589" y="3381"/>
                  <a:pt x="14627" y="3381"/>
                  <a:pt x="14663" y="3381"/>
                </a:cubicBezTo>
                <a:cubicBezTo>
                  <a:pt x="14773" y="3374"/>
                  <a:pt x="14887" y="3411"/>
                  <a:pt x="14997" y="3433"/>
                </a:cubicBezTo>
                <a:cubicBezTo>
                  <a:pt x="15083" y="3462"/>
                  <a:pt x="15167" y="3492"/>
                  <a:pt x="15251" y="3521"/>
                </a:cubicBezTo>
                <a:cubicBezTo>
                  <a:pt x="15344" y="3551"/>
                  <a:pt x="15434" y="3617"/>
                  <a:pt x="15525" y="3662"/>
                </a:cubicBezTo>
                <a:cubicBezTo>
                  <a:pt x="15702" y="3757"/>
                  <a:pt x="15879" y="3890"/>
                  <a:pt x="16051" y="4045"/>
                </a:cubicBezTo>
                <a:cubicBezTo>
                  <a:pt x="16426" y="4385"/>
                  <a:pt x="16789" y="4813"/>
                  <a:pt x="17149" y="5278"/>
                </a:cubicBezTo>
                <a:cubicBezTo>
                  <a:pt x="17505" y="5736"/>
                  <a:pt x="17849" y="6290"/>
                  <a:pt x="18191" y="6836"/>
                </a:cubicBezTo>
                <a:cubicBezTo>
                  <a:pt x="18520" y="7367"/>
                  <a:pt x="18848" y="7914"/>
                  <a:pt x="19182" y="8416"/>
                </a:cubicBezTo>
                <a:cubicBezTo>
                  <a:pt x="19376" y="8703"/>
                  <a:pt x="19571" y="8977"/>
                  <a:pt x="19767" y="9250"/>
                </a:cubicBezTo>
                <a:cubicBezTo>
                  <a:pt x="19954" y="9501"/>
                  <a:pt x="20147" y="9693"/>
                  <a:pt x="20341" y="9885"/>
                </a:cubicBezTo>
                <a:cubicBezTo>
                  <a:pt x="20424" y="9966"/>
                  <a:pt x="20503" y="10032"/>
                  <a:pt x="20589" y="10091"/>
                </a:cubicBezTo>
                <a:cubicBezTo>
                  <a:pt x="20689" y="10158"/>
                  <a:pt x="20792" y="10261"/>
                  <a:pt x="20892" y="10305"/>
                </a:cubicBezTo>
                <a:cubicBezTo>
                  <a:pt x="21017" y="10357"/>
                  <a:pt x="21143" y="10416"/>
                  <a:pt x="21267" y="10468"/>
                </a:cubicBezTo>
                <a:cubicBezTo>
                  <a:pt x="21377" y="10512"/>
                  <a:pt x="21487" y="10549"/>
                  <a:pt x="21597" y="10571"/>
                </a:cubicBezTo>
                <a:lnTo>
                  <a:pt x="21597" y="7589"/>
                </a:lnTo>
                <a:cubicBezTo>
                  <a:pt x="21487" y="7478"/>
                  <a:pt x="21377" y="7360"/>
                  <a:pt x="21272" y="7227"/>
                </a:cubicBezTo>
                <a:cubicBezTo>
                  <a:pt x="21177" y="7109"/>
                  <a:pt x="21081" y="6991"/>
                  <a:pt x="20986" y="6873"/>
                </a:cubicBezTo>
                <a:cubicBezTo>
                  <a:pt x="20888" y="6747"/>
                  <a:pt x="20790" y="6592"/>
                  <a:pt x="20694" y="6459"/>
                </a:cubicBezTo>
                <a:cubicBezTo>
                  <a:pt x="20529" y="6223"/>
                  <a:pt x="20367" y="5965"/>
                  <a:pt x="20204" y="5706"/>
                </a:cubicBezTo>
                <a:cubicBezTo>
                  <a:pt x="19875" y="5175"/>
                  <a:pt x="19550" y="4614"/>
                  <a:pt x="19218" y="4104"/>
                </a:cubicBezTo>
                <a:cubicBezTo>
                  <a:pt x="18855" y="3551"/>
                  <a:pt x="18487" y="3027"/>
                  <a:pt x="18112" y="2554"/>
                </a:cubicBezTo>
                <a:cubicBezTo>
                  <a:pt x="17768" y="2119"/>
                  <a:pt x="17412" y="1727"/>
                  <a:pt x="17049" y="1462"/>
                </a:cubicBezTo>
                <a:cubicBezTo>
                  <a:pt x="16851" y="1314"/>
                  <a:pt x="16653" y="1159"/>
                  <a:pt x="16452" y="1078"/>
                </a:cubicBezTo>
                <a:cubicBezTo>
                  <a:pt x="16239" y="997"/>
                  <a:pt x="16029" y="923"/>
                  <a:pt x="15817" y="871"/>
                </a:cubicBezTo>
                <a:cubicBezTo>
                  <a:pt x="15642" y="834"/>
                  <a:pt x="15465" y="827"/>
                  <a:pt x="15291" y="849"/>
                </a:cubicBezTo>
                <a:cubicBezTo>
                  <a:pt x="15200" y="864"/>
                  <a:pt x="15107" y="864"/>
                  <a:pt x="15016" y="893"/>
                </a:cubicBezTo>
                <a:cubicBezTo>
                  <a:pt x="14904" y="930"/>
                  <a:pt x="14794" y="967"/>
                  <a:pt x="14684" y="1004"/>
                </a:cubicBezTo>
                <a:cubicBezTo>
                  <a:pt x="14579" y="1041"/>
                  <a:pt x="14474" y="1115"/>
                  <a:pt x="14372" y="1166"/>
                </a:cubicBezTo>
                <a:cubicBezTo>
                  <a:pt x="14274" y="1218"/>
                  <a:pt x="14176" y="1307"/>
                  <a:pt x="14078" y="1373"/>
                </a:cubicBezTo>
                <a:cubicBezTo>
                  <a:pt x="13903" y="1499"/>
                  <a:pt x="13729" y="1661"/>
                  <a:pt x="13559" y="1846"/>
                </a:cubicBezTo>
                <a:cubicBezTo>
                  <a:pt x="13469" y="1949"/>
                  <a:pt x="13378" y="2030"/>
                  <a:pt x="13289" y="2148"/>
                </a:cubicBezTo>
                <a:cubicBezTo>
                  <a:pt x="13182" y="2296"/>
                  <a:pt x="13072" y="2436"/>
                  <a:pt x="12965" y="2584"/>
                </a:cubicBezTo>
                <a:cubicBezTo>
                  <a:pt x="12783" y="2827"/>
                  <a:pt x="12606" y="3115"/>
                  <a:pt x="12432" y="3418"/>
                </a:cubicBezTo>
                <a:cubicBezTo>
                  <a:pt x="12071" y="4053"/>
                  <a:pt x="11718" y="4739"/>
                  <a:pt x="11379" y="5492"/>
                </a:cubicBezTo>
                <a:cubicBezTo>
                  <a:pt x="11204" y="5876"/>
                  <a:pt x="11030" y="6260"/>
                  <a:pt x="10860" y="6666"/>
                </a:cubicBezTo>
                <a:cubicBezTo>
                  <a:pt x="10695" y="7057"/>
                  <a:pt x="10535" y="7456"/>
                  <a:pt x="10375" y="7862"/>
                </a:cubicBezTo>
                <a:cubicBezTo>
                  <a:pt x="10065" y="8644"/>
                  <a:pt x="9762" y="9471"/>
                  <a:pt x="9461" y="10291"/>
                </a:cubicBezTo>
                <a:cubicBezTo>
                  <a:pt x="9012" y="11516"/>
                  <a:pt x="8560" y="12727"/>
                  <a:pt x="8099" y="13908"/>
                </a:cubicBezTo>
                <a:cubicBezTo>
                  <a:pt x="7975" y="14211"/>
                  <a:pt x="7848" y="14513"/>
                  <a:pt x="7724" y="14816"/>
                </a:cubicBezTo>
                <a:cubicBezTo>
                  <a:pt x="7593" y="15133"/>
                  <a:pt x="7454" y="15421"/>
                  <a:pt x="7318" y="15724"/>
                </a:cubicBezTo>
                <a:cubicBezTo>
                  <a:pt x="7225" y="15916"/>
                  <a:pt x="7132" y="16108"/>
                  <a:pt x="7041" y="16292"/>
                </a:cubicBezTo>
                <a:cubicBezTo>
                  <a:pt x="6943" y="16499"/>
                  <a:pt x="6838" y="16676"/>
                  <a:pt x="6735" y="16861"/>
                </a:cubicBezTo>
                <a:cubicBezTo>
                  <a:pt x="6508" y="17274"/>
                  <a:pt x="6274" y="17651"/>
                  <a:pt x="6035" y="17983"/>
                </a:cubicBezTo>
                <a:cubicBezTo>
                  <a:pt x="5297" y="18965"/>
                  <a:pt x="4480" y="19555"/>
                  <a:pt x="3675" y="19326"/>
                </a:cubicBezTo>
                <a:cubicBezTo>
                  <a:pt x="3465" y="19245"/>
                  <a:pt x="3260" y="19112"/>
                  <a:pt x="3054" y="18935"/>
                </a:cubicBezTo>
                <a:cubicBezTo>
                  <a:pt x="2854" y="18758"/>
                  <a:pt x="2665" y="18500"/>
                  <a:pt x="2481" y="18197"/>
                </a:cubicBezTo>
                <a:cubicBezTo>
                  <a:pt x="2106" y="17577"/>
                  <a:pt x="1784" y="16713"/>
                  <a:pt x="1526" y="15672"/>
                </a:cubicBezTo>
                <a:cubicBezTo>
                  <a:pt x="1253" y="14572"/>
                  <a:pt x="1062" y="13295"/>
                  <a:pt x="938" y="11966"/>
                </a:cubicBezTo>
                <a:cubicBezTo>
                  <a:pt x="869" y="11250"/>
                  <a:pt x="838" y="10519"/>
                  <a:pt x="804" y="9774"/>
                </a:cubicBezTo>
                <a:cubicBezTo>
                  <a:pt x="797" y="9486"/>
                  <a:pt x="792" y="9198"/>
                  <a:pt x="785" y="8910"/>
                </a:cubicBezTo>
                <a:cubicBezTo>
                  <a:pt x="778" y="8630"/>
                  <a:pt x="783" y="8349"/>
                  <a:pt x="783" y="8069"/>
                </a:cubicBezTo>
                <a:cubicBezTo>
                  <a:pt x="783" y="7500"/>
                  <a:pt x="797" y="6924"/>
                  <a:pt x="823" y="6356"/>
                </a:cubicBezTo>
                <a:cubicBezTo>
                  <a:pt x="850" y="5788"/>
                  <a:pt x="876" y="5212"/>
                  <a:pt x="929" y="4665"/>
                </a:cubicBezTo>
                <a:cubicBezTo>
                  <a:pt x="955" y="4385"/>
                  <a:pt x="976" y="4090"/>
                  <a:pt x="1010" y="3809"/>
                </a:cubicBezTo>
                <a:cubicBezTo>
                  <a:pt x="1043" y="3521"/>
                  <a:pt x="1079" y="3233"/>
                  <a:pt x="1112" y="2945"/>
                </a:cubicBezTo>
                <a:cubicBezTo>
                  <a:pt x="1170" y="2562"/>
                  <a:pt x="1227" y="2178"/>
                  <a:pt x="1294" y="1801"/>
                </a:cubicBezTo>
                <a:cubicBezTo>
                  <a:pt x="1356" y="1454"/>
                  <a:pt x="1423" y="1122"/>
                  <a:pt x="1492" y="797"/>
                </a:cubicBezTo>
                <a:cubicBezTo>
                  <a:pt x="1523" y="664"/>
                  <a:pt x="1554" y="532"/>
                  <a:pt x="1585" y="406"/>
                </a:cubicBezTo>
                <a:cubicBezTo>
                  <a:pt x="1609" y="317"/>
                  <a:pt x="1633" y="229"/>
                  <a:pt x="1657" y="148"/>
                </a:cubicBezTo>
                <a:cubicBezTo>
                  <a:pt x="1669" y="111"/>
                  <a:pt x="1679" y="74"/>
                  <a:pt x="1690" y="44"/>
                </a:cubicBezTo>
                <a:cubicBezTo>
                  <a:pt x="1695" y="30"/>
                  <a:pt x="1702" y="15"/>
                  <a:pt x="1707" y="0"/>
                </a:cubicBezTo>
                <a:lnTo>
                  <a:pt x="1409" y="0"/>
                </a:lnTo>
                <a:cubicBezTo>
                  <a:pt x="1258" y="502"/>
                  <a:pt x="1117" y="1019"/>
                  <a:pt x="983" y="1565"/>
                </a:cubicBezTo>
                <a:cubicBezTo>
                  <a:pt x="833" y="2170"/>
                  <a:pt x="702" y="2835"/>
                  <a:pt x="582" y="3506"/>
                </a:cubicBezTo>
                <a:cubicBezTo>
                  <a:pt x="487" y="4038"/>
                  <a:pt x="401" y="4592"/>
                  <a:pt x="329" y="5167"/>
                </a:cubicBezTo>
                <a:cubicBezTo>
                  <a:pt x="296" y="5433"/>
                  <a:pt x="257" y="5699"/>
                  <a:pt x="231" y="5972"/>
                </a:cubicBezTo>
                <a:cubicBezTo>
                  <a:pt x="200" y="6282"/>
                  <a:pt x="162" y="6585"/>
                  <a:pt x="140" y="6902"/>
                </a:cubicBezTo>
                <a:cubicBezTo>
                  <a:pt x="116" y="7220"/>
                  <a:pt x="93" y="7545"/>
                  <a:pt x="69" y="7862"/>
                </a:cubicBezTo>
                <a:cubicBezTo>
                  <a:pt x="45" y="8172"/>
                  <a:pt x="38" y="8504"/>
                  <a:pt x="23" y="8822"/>
                </a:cubicBezTo>
                <a:cubicBezTo>
                  <a:pt x="9" y="9110"/>
                  <a:pt x="9" y="9405"/>
                  <a:pt x="4" y="9693"/>
                </a:cubicBezTo>
                <a:cubicBezTo>
                  <a:pt x="-3" y="10003"/>
                  <a:pt x="2" y="10313"/>
                  <a:pt x="2" y="10615"/>
                </a:cubicBezTo>
                <a:cubicBezTo>
                  <a:pt x="2" y="11162"/>
                  <a:pt x="16" y="11715"/>
                  <a:pt x="42" y="1225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EA2E6921-A8BB-2F4F-9B77-317C78783FDB}"/>
              </a:ext>
            </a:extLst>
          </p:cNvPr>
          <p:cNvGrpSpPr/>
          <p:nvPr/>
        </p:nvGrpSpPr>
        <p:grpSpPr>
          <a:xfrm>
            <a:off x="4066909" y="1164023"/>
            <a:ext cx="379730" cy="643891"/>
            <a:chOff x="9169400" y="3048000"/>
            <a:chExt cx="379730" cy="643891"/>
          </a:xfrm>
        </p:grpSpPr>
        <p:sp>
          <p:nvSpPr>
            <p:cNvPr id="11" name="Shape">
              <a:extLst>
                <a:ext uri="{FF2B5EF4-FFF2-40B4-BE49-F238E27FC236}">
                  <a16:creationId xmlns:a16="http://schemas.microsoft.com/office/drawing/2014/main" id="{85BBF8A3-28A0-D747-B448-96B53784A3EB}"/>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36992D7D-25A6-034B-8B6C-7E00F23EC9C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B3DF08BE-44ED-3740-8A6B-592A235CABB7}"/>
              </a:ext>
            </a:extLst>
          </p:cNvPr>
          <p:cNvGrpSpPr/>
          <p:nvPr/>
        </p:nvGrpSpPr>
        <p:grpSpPr>
          <a:xfrm>
            <a:off x="4537535" y="2017246"/>
            <a:ext cx="381000" cy="318772"/>
            <a:chOff x="8382000" y="3047999"/>
            <a:chExt cx="381000" cy="318772"/>
          </a:xfrm>
        </p:grpSpPr>
        <p:sp>
          <p:nvSpPr>
            <p:cNvPr id="14" name="Shape">
              <a:extLst>
                <a:ext uri="{FF2B5EF4-FFF2-40B4-BE49-F238E27FC236}">
                  <a16:creationId xmlns:a16="http://schemas.microsoft.com/office/drawing/2014/main" id="{BF6B4537-D077-4043-8F37-7E26DDFAB37B}"/>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59A8B1D8-4472-DA44-95AF-46CC83331ECB}"/>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F6625F0A-4F68-4D68-8C22-1FC90D7E889C}"/>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C0FF49D1-92FA-42AF-A62F-60D924D4FAF3}"/>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CC63996D-E0D3-4700-8867-AEBB0265746E}"/>
              </a:ext>
            </a:extLst>
          </p:cNvPr>
          <p:cNvSpPr>
            <a:spLocks noGrp="1"/>
          </p:cNvSpPr>
          <p:nvPr>
            <p:ph type="sldNum" sz="quarter" idx="12"/>
          </p:nvPr>
        </p:nvSpPr>
        <p:spPr/>
        <p:txBody>
          <a:bodyPr/>
          <a:lstStyle/>
          <a:p>
            <a:fld id="{29E298FE-CD24-8C46-983A-691BFAE2F12E}" type="slidenum">
              <a:rPr lang="fr-FR" smtClean="0"/>
              <a:t>9</a:t>
            </a:fld>
            <a:endParaRPr lang="fr-FR"/>
          </a:p>
        </p:txBody>
      </p:sp>
    </p:spTree>
    <p:extLst>
      <p:ext uri="{BB962C8B-B14F-4D97-AF65-F5344CB8AC3E}">
        <p14:creationId xmlns:p14="http://schemas.microsoft.com/office/powerpoint/2010/main" val="1214253033"/>
      </p:ext>
    </p:extLst>
  </p:cSld>
  <p:clrMapOvr>
    <a:masterClrMapping/>
  </p:clrMapOvr>
</p:sld>
</file>

<file path=ppt/theme/theme1.xml><?xml version="1.0" encoding="utf-8"?>
<a:theme xmlns:a="http://schemas.openxmlformats.org/drawingml/2006/main" name="Startup">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hotos).potx" id="{9FDC9F44-F410-4CEA-B8CC-6051A60C1C5E}" vid="{27DB219C-705B-44B0-8BB4-201FCA153D14}"/>
    </a:ext>
  </a:extLst>
</a:theme>
</file>

<file path=ppt/theme/theme2.xml><?xml version="1.0" encoding="utf-8"?>
<a:theme xmlns:a="http://schemas.openxmlformats.org/drawingml/2006/main" name="showeet">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hotos).potx" id="{9FDC9F44-F410-4CEA-B8CC-6051A60C1C5E}" vid="{D60A84AB-1184-461E-BEC2-BDE8FE9FA4F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Startup-Showeet(Photos)</Template>
  <TotalTime>409</TotalTime>
  <Words>2550</Words>
  <Application>Microsoft Office PowerPoint</Application>
  <PresentationFormat>Grand écran</PresentationFormat>
  <Paragraphs>239</Paragraphs>
  <Slides>31</Slides>
  <Notes>31</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31</vt:i4>
      </vt:variant>
    </vt:vector>
  </HeadingPairs>
  <TitlesOfParts>
    <vt:vector size="36" baseType="lpstr">
      <vt:lpstr>Arial</vt:lpstr>
      <vt:lpstr>Calibri</vt:lpstr>
      <vt:lpstr>Calibri Light</vt:lpstr>
      <vt:lpstr>Startup</vt:lpstr>
      <vt:lpstr>showeet</vt:lpstr>
      <vt:lpstr>Design patterns  Command &amp; Memento</vt:lpstr>
      <vt:lpstr>Title of your Section</vt:lpstr>
      <vt:lpstr>Title of your Section</vt:lpstr>
      <vt:lpstr>Title of your Section</vt:lpstr>
      <vt:lpstr>Title of your Section</vt:lpstr>
      <vt:lpstr>Title of your Slide</vt:lpstr>
      <vt:lpstr>Title of your Slide</vt:lpstr>
      <vt:lpstr>Title of your Slide</vt:lpstr>
      <vt:lpstr>Title of your Slide</vt:lpstr>
      <vt:lpstr>Title of your Slide</vt:lpstr>
      <vt:lpstr>Title of your Slide</vt:lpstr>
      <vt:lpstr>Title of your Slide</vt:lpstr>
      <vt:lpstr>Title of your Slide</vt:lpstr>
      <vt:lpstr>Title of your Slide</vt:lpstr>
      <vt:lpstr>Title of your Slide</vt:lpstr>
      <vt:lpstr>Présentation PowerPoint</vt:lpstr>
      <vt:lpstr>Présentation PowerPoint</vt:lpstr>
      <vt:lpstr>Title of your Slide</vt:lpstr>
      <vt:lpstr>Présentation PowerPoint</vt:lpstr>
      <vt:lpstr>Title of your Slide</vt:lpstr>
      <vt:lpstr>Title of your Slide</vt:lpstr>
      <vt:lpstr>Title of your Slide</vt:lpstr>
      <vt:lpstr>Title of your Slide</vt:lpstr>
      <vt:lpstr>Infographic #1</vt:lpstr>
      <vt:lpstr>Infographic #2</vt:lpstr>
      <vt:lpstr>Infographic #3</vt:lpstr>
      <vt:lpstr>Infographic #4</vt:lpstr>
      <vt:lpstr>Infographic #5</vt:lpstr>
      <vt:lpstr>Infographic #6</vt:lpstr>
      <vt:lpstr>Infographic #7</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MULTIPURPOSE Presentation TEMPLATE</dc:title>
  <dc:creator>Aurélien Boudier</dc:creator>
  <dc:description>© Copyright Showeet.com</dc:description>
  <cp:lastModifiedBy>Aurélien Boudier</cp:lastModifiedBy>
  <cp:revision>5</cp:revision>
  <dcterms:created xsi:type="dcterms:W3CDTF">2021-02-01T09:57:20Z</dcterms:created>
  <dcterms:modified xsi:type="dcterms:W3CDTF">2021-02-01T16:46:38Z</dcterms:modified>
  <cp:category>Templates</cp:category>
</cp:coreProperties>
</file>