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0" r:id="rId4"/>
    <p:sldId id="257" r:id="rId5"/>
    <p:sldId id="258" r:id="rId6"/>
    <p:sldId id="259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14" y="7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9F21C68-F387-4D41-8BF7-84637F36F0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870FD6C-9901-464E-B128-ECDF99F8E2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F2F0F61-E91B-4ABC-9EC5-CF4FB4C68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65F0F-1116-4DCB-8308-4B45D15DD2B3}" type="datetimeFigureOut">
              <a:rPr lang="fr-FR" smtClean="0"/>
              <a:t>20/02/2021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14F7093-D375-4570-9111-3A848C415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8CDC884-CAF6-4F65-8C49-33D964C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D5E84-5AF0-4142-A6B0-89398948A8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881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8C6E3A4-F53F-4C22-8623-EB11DFDF9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E9605BF-FDD9-4A25-AC05-1833C3CC76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AB527A4-B011-43ED-BAA1-EC240E4BF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65F0F-1116-4DCB-8308-4B45D15DD2B3}" type="datetimeFigureOut">
              <a:rPr lang="fr-FR" smtClean="0"/>
              <a:t>20/02/2021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CB8E637-1707-440C-B1D5-22BB0B81A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FAD045E-F3A7-4CAA-869A-37779109C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D5E84-5AF0-4142-A6B0-89398948A8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4735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EC9E437-1CDC-47E5-AC38-485EBCA55E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73704D4-04FD-4A28-917A-28160E2EAD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5499292-6C38-4A90-A5FE-10E29CBBB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65F0F-1116-4DCB-8308-4B45D15DD2B3}" type="datetimeFigureOut">
              <a:rPr lang="fr-FR" smtClean="0"/>
              <a:t>20/02/2021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6784292-1F60-4BEC-B3F0-6BC18A7D2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7E0D8F3-1605-4DA8-ADFE-21FC88C7C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D5E84-5AF0-4142-A6B0-89398948A8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7466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2E26DB5-3958-4797-ADB2-E2B870D1C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FA2030D-F893-4F08-8BB3-472982835A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9D296FB-01F5-44CA-B0F9-865E7C739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65F0F-1116-4DCB-8308-4B45D15DD2B3}" type="datetimeFigureOut">
              <a:rPr lang="fr-FR" smtClean="0"/>
              <a:t>20/02/2021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6A618C7-E239-4AE0-8581-C48940F0F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39D7292-9B1E-44CB-B99B-405EDF935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D5E84-5AF0-4142-A6B0-89398948A8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8932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73734C5-DB47-4EEE-AC71-132F3D339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EFABC5F-6348-4800-AE83-BB50DFDD7D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F4E8AEC-7781-4F4D-AD69-E2CD4EB33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65F0F-1116-4DCB-8308-4B45D15DD2B3}" type="datetimeFigureOut">
              <a:rPr lang="fr-FR" smtClean="0"/>
              <a:t>20/02/2021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2457FC1-B053-4E4A-9DD1-1FF5B7E1E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4A4BF47-8566-44DB-BFB5-C46271979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D5E84-5AF0-4142-A6B0-89398948A8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3954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E4B27D-49D0-4C3B-9D47-4A37F7CAB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1CF98EF-3AB4-4118-8CC2-39D923AA46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5BC99A2-7FBA-4721-83C1-757AF535EA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51884AC-685E-4CA2-AA6F-E6836264E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65F0F-1116-4DCB-8308-4B45D15DD2B3}" type="datetimeFigureOut">
              <a:rPr lang="fr-FR" smtClean="0"/>
              <a:t>20/02/2021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B37CC46-E2C2-49EC-B461-044DE4BBE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D979B5E-5412-4C6D-9315-DD97FD4D8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D5E84-5AF0-4142-A6B0-89398948A8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1243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207DBF-858D-409F-8ED2-27E484244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62015B7-B89E-4B98-9AD6-BA88A898B4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E97C638-5965-45B9-8FF2-993C495AF4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4BE1CCD-6F3A-4240-92E7-79E09485C8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A93BFD6-27B2-434A-8F86-80AA28A71C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D67552F0-7E3D-4A45-BB86-7BCCB72E1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65F0F-1116-4DCB-8308-4B45D15DD2B3}" type="datetimeFigureOut">
              <a:rPr lang="fr-FR" smtClean="0"/>
              <a:t>20/02/2021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472E4B6-56EF-4095-A56B-BE059F9E2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C1710F9-B753-4843-9E8E-2CDF48878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D5E84-5AF0-4142-A6B0-89398948A8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6410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2ED4AD-119D-402F-A54F-69CFB9269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9EA06C3-61E4-4FD4-88DD-B7C1A137A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65F0F-1116-4DCB-8308-4B45D15DD2B3}" type="datetimeFigureOut">
              <a:rPr lang="fr-FR" smtClean="0"/>
              <a:t>20/02/2021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37CE6F4-CA7A-4D70-9AFB-A4ED554C4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C2CD74A-227E-4D45-8321-0A2246F5E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D5E84-5AF0-4142-A6B0-89398948A8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8942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2EF7DEBA-2965-4BF9-BCBA-40ABBC30C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65F0F-1116-4DCB-8308-4B45D15DD2B3}" type="datetimeFigureOut">
              <a:rPr lang="fr-FR" smtClean="0"/>
              <a:t>20/02/2021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9FFA493-4B25-45F1-9514-14D638525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08AA18B-779C-4BDD-8F05-3D5D11F66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D5E84-5AF0-4142-A6B0-89398948A8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7871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1CBB01-0E78-4389-8867-A6F75A32B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502AB05-15E2-4745-BD8E-7FC02DA5F6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C4701D6-5C71-4560-B6C1-3CD2A31F6C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ECE24E3-0DB4-4715-AB16-6D9445085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65F0F-1116-4DCB-8308-4B45D15DD2B3}" type="datetimeFigureOut">
              <a:rPr lang="fr-FR" smtClean="0"/>
              <a:t>20/02/2021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959616C-488E-44BE-ADFA-61BE73749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2779625-9432-41FD-A433-A8AB6397A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D5E84-5AF0-4142-A6B0-89398948A8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3430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E7E277-F93F-479E-85CF-76DFFBFCB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8CFEEC2-8A5B-47D5-8B96-2D6ADAE56B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37E2F67-CFBA-496E-8AFF-E2B413DF95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1C72855-AB00-4DEE-9A0B-D09716B33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65F0F-1116-4DCB-8308-4B45D15DD2B3}" type="datetimeFigureOut">
              <a:rPr lang="fr-FR" smtClean="0"/>
              <a:t>20/02/2021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6B93912-0868-47A0-A27E-04D6BA451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E2B20F5-D886-4652-AA05-18002211D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D5E84-5AF0-4142-A6B0-89398948A8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4219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EE48A84-68F5-46A3-B328-037E2E6B6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59DAC2A-52EF-47D4-A4A8-ACB48D7ACA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1E941DB-B4B2-4D05-ACC6-34B5B9CFBC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65F0F-1116-4DCB-8308-4B45D15DD2B3}" type="datetimeFigureOut">
              <a:rPr lang="fr-FR" smtClean="0"/>
              <a:t>20/02/2021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BEE1BB2-814E-4071-A6E6-953833ABA3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E4A5471-803F-4CAB-869D-2682862AB5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4D5E84-5AF0-4142-A6B0-89398948A8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4361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2F1EE27C-78B4-4B33-99B3-A0AF4C9E45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00238" y="6208545"/>
            <a:ext cx="8391525" cy="506579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fr-FR" sz="2800" dirty="0"/>
              <a:t>Sélection d’un montant</a:t>
            </a:r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02FBE784-47C0-4031-9F81-3ECD86806F9C}"/>
              </a:ext>
            </a:extLst>
          </p:cNvPr>
          <p:cNvSpPr/>
          <p:nvPr/>
        </p:nvSpPr>
        <p:spPr>
          <a:xfrm>
            <a:off x="1890712" y="311317"/>
            <a:ext cx="8391525" cy="5632283"/>
          </a:xfrm>
          <a:prstGeom prst="roundRect">
            <a:avLst>
              <a:gd name="adj" fmla="val 1999"/>
            </a:avLst>
          </a:prstGeom>
          <a:gradFill flip="none" rotWithShape="1">
            <a:gsLst>
              <a:gs pos="8000">
                <a:schemeClr val="accent1"/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16200000" scaled="1"/>
            <a:tileRect/>
          </a:gradFill>
          <a:ln w="5715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C14DEDBE-713F-4FBA-B9E4-D9514DD6A0DA}"/>
              </a:ext>
            </a:extLst>
          </p:cNvPr>
          <p:cNvSpPr/>
          <p:nvPr/>
        </p:nvSpPr>
        <p:spPr>
          <a:xfrm>
            <a:off x="1924049" y="2676278"/>
            <a:ext cx="1876425" cy="676275"/>
          </a:xfrm>
          <a:prstGeom prst="roundRect">
            <a:avLst>
              <a:gd name="adj" fmla="val 3991"/>
            </a:avLst>
          </a:prstGeom>
          <a:solidFill>
            <a:schemeClr val="bg2">
              <a:lumMod val="2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000" dirty="0">
                <a:solidFill>
                  <a:schemeClr val="bg1"/>
                </a:solidFill>
              </a:rPr>
              <a:t>20 </a:t>
            </a:r>
            <a:r>
              <a:rPr lang="fr-FR" sz="4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€</a:t>
            </a:r>
            <a:endParaRPr lang="fr-FR" sz="4000" dirty="0">
              <a:solidFill>
                <a:schemeClr val="bg1"/>
              </a:solidFill>
            </a:endParaRP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20028820-3C7F-4380-B8C1-E0EB8701E019}"/>
              </a:ext>
            </a:extLst>
          </p:cNvPr>
          <p:cNvSpPr/>
          <p:nvPr/>
        </p:nvSpPr>
        <p:spPr>
          <a:xfrm>
            <a:off x="1924049" y="3730543"/>
            <a:ext cx="1876425" cy="676275"/>
          </a:xfrm>
          <a:prstGeom prst="roundRect">
            <a:avLst>
              <a:gd name="adj" fmla="val 3991"/>
            </a:avLst>
          </a:prstGeom>
          <a:solidFill>
            <a:schemeClr val="bg2">
              <a:lumMod val="2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000" dirty="0">
                <a:solidFill>
                  <a:schemeClr val="bg1"/>
                </a:solidFill>
              </a:rPr>
              <a:t>50 </a:t>
            </a:r>
            <a:r>
              <a:rPr lang="fr-FR" sz="4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€</a:t>
            </a:r>
            <a:endParaRPr lang="fr-FR" sz="4000" dirty="0">
              <a:solidFill>
                <a:schemeClr val="bg1"/>
              </a:solidFill>
            </a:endParaRP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82553E18-ED43-40E1-A09B-DD389833AA31}"/>
              </a:ext>
            </a:extLst>
          </p:cNvPr>
          <p:cNvSpPr/>
          <p:nvPr/>
        </p:nvSpPr>
        <p:spPr>
          <a:xfrm>
            <a:off x="1924049" y="4784808"/>
            <a:ext cx="1876425" cy="676275"/>
          </a:xfrm>
          <a:prstGeom prst="roundRect">
            <a:avLst>
              <a:gd name="adj" fmla="val 3991"/>
            </a:avLst>
          </a:prstGeom>
          <a:solidFill>
            <a:schemeClr val="bg2">
              <a:lumMod val="2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000" dirty="0">
                <a:solidFill>
                  <a:schemeClr val="bg1"/>
                </a:solidFill>
              </a:rPr>
              <a:t>80 </a:t>
            </a:r>
            <a:r>
              <a:rPr lang="fr-FR" sz="4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€</a:t>
            </a:r>
            <a:endParaRPr lang="fr-FR" sz="4000" dirty="0">
              <a:solidFill>
                <a:schemeClr val="bg1"/>
              </a:solidFill>
            </a:endParaRP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8C58F942-F8EF-48F7-BBA5-AD525E2D7D66}"/>
              </a:ext>
            </a:extLst>
          </p:cNvPr>
          <p:cNvSpPr/>
          <p:nvPr/>
        </p:nvSpPr>
        <p:spPr>
          <a:xfrm>
            <a:off x="8362951" y="2676278"/>
            <a:ext cx="1876425" cy="676275"/>
          </a:xfrm>
          <a:prstGeom prst="roundRect">
            <a:avLst>
              <a:gd name="adj" fmla="val 3991"/>
            </a:avLst>
          </a:prstGeom>
          <a:solidFill>
            <a:schemeClr val="bg2">
              <a:lumMod val="2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000" dirty="0">
                <a:solidFill>
                  <a:schemeClr val="bg1"/>
                </a:solidFill>
              </a:rPr>
              <a:t>100 </a:t>
            </a:r>
            <a:r>
              <a:rPr lang="fr-FR" sz="4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€</a:t>
            </a:r>
            <a:endParaRPr lang="fr-FR" sz="4000" dirty="0">
              <a:solidFill>
                <a:schemeClr val="bg1"/>
              </a:solidFill>
            </a:endParaRP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C4977CBB-8DB9-4B39-B055-4B3712FA4841}"/>
              </a:ext>
            </a:extLst>
          </p:cNvPr>
          <p:cNvSpPr/>
          <p:nvPr/>
        </p:nvSpPr>
        <p:spPr>
          <a:xfrm>
            <a:off x="8362951" y="3730543"/>
            <a:ext cx="1876425" cy="676275"/>
          </a:xfrm>
          <a:prstGeom prst="roundRect">
            <a:avLst>
              <a:gd name="adj" fmla="val 3991"/>
            </a:avLst>
          </a:prstGeom>
          <a:solidFill>
            <a:schemeClr val="bg2">
              <a:lumMod val="2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000" dirty="0">
                <a:solidFill>
                  <a:schemeClr val="bg1"/>
                </a:solidFill>
              </a:rPr>
              <a:t>200 </a:t>
            </a:r>
            <a:r>
              <a:rPr lang="fr-FR" sz="4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€</a:t>
            </a:r>
            <a:endParaRPr lang="fr-FR" sz="4000" dirty="0">
              <a:solidFill>
                <a:schemeClr val="bg1"/>
              </a:solidFill>
            </a:endParaRP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53F903AD-0D92-44CF-B179-AD7F741AE2D4}"/>
              </a:ext>
            </a:extLst>
          </p:cNvPr>
          <p:cNvSpPr/>
          <p:nvPr/>
        </p:nvSpPr>
        <p:spPr>
          <a:xfrm>
            <a:off x="8362951" y="4784808"/>
            <a:ext cx="1876425" cy="676275"/>
          </a:xfrm>
          <a:prstGeom prst="roundRect">
            <a:avLst>
              <a:gd name="adj" fmla="val 3991"/>
            </a:avLst>
          </a:prstGeom>
          <a:solidFill>
            <a:schemeClr val="bg2">
              <a:lumMod val="2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000" dirty="0">
                <a:solidFill>
                  <a:schemeClr val="bg1"/>
                </a:solidFill>
              </a:rPr>
              <a:t>Autres</a:t>
            </a: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B5827BF7-218A-4332-BAF2-E92D4406F668}"/>
              </a:ext>
            </a:extLst>
          </p:cNvPr>
          <p:cNvSpPr/>
          <p:nvPr/>
        </p:nvSpPr>
        <p:spPr>
          <a:xfrm>
            <a:off x="2009774" y="576262"/>
            <a:ext cx="8172452" cy="1185863"/>
          </a:xfrm>
          <a:prstGeom prst="roundRect">
            <a:avLst>
              <a:gd name="adj" fmla="val 3991"/>
            </a:avLst>
          </a:prstGeom>
          <a:solidFill>
            <a:schemeClr val="accent1">
              <a:lumMod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dirty="0">
                <a:solidFill>
                  <a:schemeClr val="bg1"/>
                </a:solidFill>
              </a:rPr>
              <a:t>Appuyer sur la touche </a:t>
            </a:r>
          </a:p>
          <a:p>
            <a:pPr algn="ctr"/>
            <a:r>
              <a:rPr lang="fr-FR" sz="3600" dirty="0">
                <a:solidFill>
                  <a:schemeClr val="bg1"/>
                </a:solidFill>
              </a:rPr>
              <a:t>face au montant désiré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DE460B3-D6D1-4BAC-A484-2C9448E6A020}"/>
              </a:ext>
            </a:extLst>
          </p:cNvPr>
          <p:cNvSpPr/>
          <p:nvPr/>
        </p:nvSpPr>
        <p:spPr>
          <a:xfrm>
            <a:off x="4362450" y="2889608"/>
            <a:ext cx="3467100" cy="200221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28" name="Picture 4" descr="Image result for billets png transparents">
            <a:extLst>
              <a:ext uri="{FF2B5EF4-FFF2-40B4-BE49-F238E27FC236}">
                <a16:creationId xmlns:a16="http://schemas.microsoft.com/office/drawing/2014/main" id="{DF66220C-F074-4901-B856-D8BAF0BD61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5059" y="3216644"/>
            <a:ext cx="2521880" cy="1568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Flèche : droite à entaille 17">
            <a:extLst>
              <a:ext uri="{FF2B5EF4-FFF2-40B4-BE49-F238E27FC236}">
                <a16:creationId xmlns:a16="http://schemas.microsoft.com/office/drawing/2014/main" id="{3240CBBD-041C-424D-A5AF-5E860C04F392}"/>
              </a:ext>
            </a:extLst>
          </p:cNvPr>
          <p:cNvSpPr/>
          <p:nvPr/>
        </p:nvSpPr>
        <p:spPr>
          <a:xfrm>
            <a:off x="7160554" y="3691428"/>
            <a:ext cx="533400" cy="322869"/>
          </a:xfrm>
          <a:prstGeom prst="notchedRightArrow">
            <a:avLst>
              <a:gd name="adj1" fmla="val 50000"/>
              <a:gd name="adj2" fmla="val 61800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Flèche : droite à entaille 20">
            <a:extLst>
              <a:ext uri="{FF2B5EF4-FFF2-40B4-BE49-F238E27FC236}">
                <a16:creationId xmlns:a16="http://schemas.microsoft.com/office/drawing/2014/main" id="{4600210C-5F8A-4CD2-AD63-902B69CCEF1E}"/>
              </a:ext>
            </a:extLst>
          </p:cNvPr>
          <p:cNvSpPr/>
          <p:nvPr/>
        </p:nvSpPr>
        <p:spPr>
          <a:xfrm rot="10800000">
            <a:off x="4498044" y="3696190"/>
            <a:ext cx="533400" cy="322869"/>
          </a:xfrm>
          <a:prstGeom prst="notchedRightArrow">
            <a:avLst>
              <a:gd name="adj1" fmla="val 50000"/>
              <a:gd name="adj2" fmla="val 61800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6940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02FBE784-47C0-4031-9F81-3ECD86806F9C}"/>
              </a:ext>
            </a:extLst>
          </p:cNvPr>
          <p:cNvSpPr/>
          <p:nvPr/>
        </p:nvSpPr>
        <p:spPr>
          <a:xfrm>
            <a:off x="1900237" y="311317"/>
            <a:ext cx="8391525" cy="5632283"/>
          </a:xfrm>
          <a:prstGeom prst="roundRect">
            <a:avLst>
              <a:gd name="adj" fmla="val 1999"/>
            </a:avLst>
          </a:prstGeom>
          <a:gradFill flip="none" rotWithShape="1">
            <a:gsLst>
              <a:gs pos="8000">
                <a:schemeClr val="accent1"/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16200000" scaled="1"/>
            <a:tileRect/>
          </a:gradFill>
          <a:ln w="5715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B5827BF7-218A-4332-BAF2-E92D4406F668}"/>
              </a:ext>
            </a:extLst>
          </p:cNvPr>
          <p:cNvSpPr/>
          <p:nvPr/>
        </p:nvSpPr>
        <p:spPr>
          <a:xfrm>
            <a:off x="3138485" y="2036380"/>
            <a:ext cx="5915025" cy="3246904"/>
          </a:xfrm>
          <a:prstGeom prst="roundRect">
            <a:avLst>
              <a:gd name="adj" fmla="val 3991"/>
            </a:avLst>
          </a:prstGeom>
          <a:solidFill>
            <a:schemeClr val="accent1">
              <a:lumMod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600" dirty="0">
              <a:solidFill>
                <a:schemeClr val="bg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B383D13-68D1-45F3-9CA2-0B67015E2B37}"/>
              </a:ext>
            </a:extLst>
          </p:cNvPr>
          <p:cNvSpPr/>
          <p:nvPr/>
        </p:nvSpPr>
        <p:spPr>
          <a:xfrm>
            <a:off x="2782655" y="452735"/>
            <a:ext cx="66266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1" dirty="0">
                <a:ln w="9525">
                  <a:solidFill>
                    <a:schemeClr val="bg2">
                      <a:lumMod val="50000"/>
                    </a:schemeClr>
                  </a:solidFill>
                  <a:prstDash val="solid"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-Unified Process Bank-</a:t>
            </a:r>
          </a:p>
        </p:txBody>
      </p:sp>
      <p:pic>
        <p:nvPicPr>
          <p:cNvPr id="2052" name="Picture 4" descr="Image result for patientez png transaparent">
            <a:extLst>
              <a:ext uri="{FF2B5EF4-FFF2-40B4-BE49-F238E27FC236}">
                <a16:creationId xmlns:a16="http://schemas.microsoft.com/office/drawing/2014/main" id="{A59060C5-22EF-4B76-A875-6B43D6330B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2348" y="2590710"/>
            <a:ext cx="1430655" cy="1430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E2B5A035-C00A-460D-A6D5-0B202A648BCC}"/>
              </a:ext>
            </a:extLst>
          </p:cNvPr>
          <p:cNvSpPr txBox="1"/>
          <p:nvPr/>
        </p:nvSpPr>
        <p:spPr>
          <a:xfrm>
            <a:off x="5355906" y="2466453"/>
            <a:ext cx="33147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800" b="1" dirty="0">
                <a:solidFill>
                  <a:schemeClr val="bg1"/>
                </a:solidFill>
              </a:rPr>
              <a:t>Veuillez patienter…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3806FF0C-BF60-400C-A04A-B7908A74E2B6}"/>
              </a:ext>
            </a:extLst>
          </p:cNvPr>
          <p:cNvSpPr txBox="1"/>
          <p:nvPr/>
        </p:nvSpPr>
        <p:spPr>
          <a:xfrm>
            <a:off x="3531868" y="4312337"/>
            <a:ext cx="51282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>
                <a:solidFill>
                  <a:schemeClr val="bg1"/>
                </a:solidFill>
              </a:rPr>
              <a:t>Nous préparons vos billets </a:t>
            </a:r>
          </a:p>
        </p:txBody>
      </p:sp>
      <p:sp>
        <p:nvSpPr>
          <p:cNvPr id="11" name="Sous-titre 2">
            <a:extLst>
              <a:ext uri="{FF2B5EF4-FFF2-40B4-BE49-F238E27FC236}">
                <a16:creationId xmlns:a16="http://schemas.microsoft.com/office/drawing/2014/main" id="{D8B39AF6-1FD2-4453-84D1-ED20F646D6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00238" y="6208545"/>
            <a:ext cx="8391525" cy="506579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fr-FR" sz="2800" dirty="0"/>
              <a:t>Préparation des billets</a:t>
            </a:r>
          </a:p>
        </p:txBody>
      </p:sp>
    </p:spTree>
    <p:extLst>
      <p:ext uri="{BB962C8B-B14F-4D97-AF65-F5344CB8AC3E}">
        <p14:creationId xmlns:p14="http://schemas.microsoft.com/office/powerpoint/2010/main" val="25260215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02FBE784-47C0-4031-9F81-3ECD86806F9C}"/>
              </a:ext>
            </a:extLst>
          </p:cNvPr>
          <p:cNvSpPr/>
          <p:nvPr/>
        </p:nvSpPr>
        <p:spPr>
          <a:xfrm>
            <a:off x="1900237" y="311317"/>
            <a:ext cx="8391525" cy="5632283"/>
          </a:xfrm>
          <a:prstGeom prst="roundRect">
            <a:avLst>
              <a:gd name="adj" fmla="val 1999"/>
            </a:avLst>
          </a:prstGeom>
          <a:gradFill flip="none" rotWithShape="1">
            <a:gsLst>
              <a:gs pos="8000">
                <a:schemeClr val="accent1"/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16200000" scaled="1"/>
            <a:tileRect/>
          </a:gradFill>
          <a:ln w="5715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B5827BF7-218A-4332-BAF2-E92D4406F668}"/>
              </a:ext>
            </a:extLst>
          </p:cNvPr>
          <p:cNvSpPr/>
          <p:nvPr/>
        </p:nvSpPr>
        <p:spPr>
          <a:xfrm>
            <a:off x="2682441" y="2036380"/>
            <a:ext cx="6827114" cy="3246904"/>
          </a:xfrm>
          <a:prstGeom prst="roundRect">
            <a:avLst>
              <a:gd name="adj" fmla="val 3991"/>
            </a:avLst>
          </a:prstGeom>
          <a:solidFill>
            <a:schemeClr val="accent1">
              <a:lumMod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600" dirty="0">
              <a:solidFill>
                <a:schemeClr val="bg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B383D13-68D1-45F3-9CA2-0B67015E2B37}"/>
              </a:ext>
            </a:extLst>
          </p:cNvPr>
          <p:cNvSpPr/>
          <p:nvPr/>
        </p:nvSpPr>
        <p:spPr>
          <a:xfrm>
            <a:off x="2782655" y="452735"/>
            <a:ext cx="66266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1" dirty="0">
                <a:ln w="9525">
                  <a:solidFill>
                    <a:schemeClr val="bg2">
                      <a:lumMod val="50000"/>
                    </a:schemeClr>
                  </a:solidFill>
                  <a:prstDash val="solid"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-Unified Process Bank-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2B5A035-C00A-460D-A6D5-0B202A648BCC}"/>
              </a:ext>
            </a:extLst>
          </p:cNvPr>
          <p:cNvSpPr txBox="1"/>
          <p:nvPr/>
        </p:nvSpPr>
        <p:spPr>
          <a:xfrm>
            <a:off x="3171825" y="2505670"/>
            <a:ext cx="3352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800" b="1" dirty="0">
                <a:solidFill>
                  <a:schemeClr val="bg1"/>
                </a:solidFill>
              </a:rPr>
              <a:t>Veuillez récupérer </a:t>
            </a:r>
          </a:p>
          <a:p>
            <a:r>
              <a:rPr lang="fr-FR" sz="4800" b="1" dirty="0">
                <a:solidFill>
                  <a:schemeClr val="bg1"/>
                </a:solidFill>
              </a:rPr>
              <a:t>votre argent</a:t>
            </a:r>
          </a:p>
        </p:txBody>
      </p:sp>
      <p:pic>
        <p:nvPicPr>
          <p:cNvPr id="5122" name="Picture 2" descr="28 Collection Of Cash Clipart Png - Clip Art Money Png (2400x2400), Png Download">
            <a:extLst>
              <a:ext uri="{FF2B5EF4-FFF2-40B4-BE49-F238E27FC236}">
                <a16:creationId xmlns:a16="http://schemas.microsoft.com/office/drawing/2014/main" id="{618B274D-8054-4549-A564-918C433890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0600" y="2875002"/>
            <a:ext cx="2221505" cy="1569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ous-titre 2">
            <a:extLst>
              <a:ext uri="{FF2B5EF4-FFF2-40B4-BE49-F238E27FC236}">
                <a16:creationId xmlns:a16="http://schemas.microsoft.com/office/drawing/2014/main" id="{F31BF23D-24CA-440B-86C8-98EE78D262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00238" y="6208545"/>
            <a:ext cx="8391525" cy="506579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fr-FR" sz="2800" dirty="0"/>
              <a:t>Récupération des billets</a:t>
            </a:r>
          </a:p>
        </p:txBody>
      </p:sp>
    </p:spTree>
    <p:extLst>
      <p:ext uri="{BB962C8B-B14F-4D97-AF65-F5344CB8AC3E}">
        <p14:creationId xmlns:p14="http://schemas.microsoft.com/office/powerpoint/2010/main" val="3317536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02FBE784-47C0-4031-9F81-3ECD86806F9C}"/>
              </a:ext>
            </a:extLst>
          </p:cNvPr>
          <p:cNvSpPr/>
          <p:nvPr/>
        </p:nvSpPr>
        <p:spPr>
          <a:xfrm>
            <a:off x="1900237" y="311317"/>
            <a:ext cx="8391525" cy="5632283"/>
          </a:xfrm>
          <a:prstGeom prst="roundRect">
            <a:avLst>
              <a:gd name="adj" fmla="val 1999"/>
            </a:avLst>
          </a:prstGeom>
          <a:gradFill flip="none" rotWithShape="1">
            <a:gsLst>
              <a:gs pos="8000">
                <a:schemeClr val="accent1"/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16200000" scaled="1"/>
            <a:tileRect/>
          </a:gradFill>
          <a:ln w="5715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82553E18-ED43-40E1-A09B-DD389833AA31}"/>
              </a:ext>
            </a:extLst>
          </p:cNvPr>
          <p:cNvSpPr/>
          <p:nvPr/>
        </p:nvSpPr>
        <p:spPr>
          <a:xfrm>
            <a:off x="1933574" y="4108533"/>
            <a:ext cx="2466976" cy="676275"/>
          </a:xfrm>
          <a:prstGeom prst="roundRect">
            <a:avLst>
              <a:gd name="adj" fmla="val 3991"/>
            </a:avLst>
          </a:prstGeom>
          <a:solidFill>
            <a:schemeClr val="bg2">
              <a:lumMod val="2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800" dirty="0">
                <a:solidFill>
                  <a:schemeClr val="bg1"/>
                </a:solidFill>
              </a:rPr>
              <a:t>Non</a:t>
            </a: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B5827BF7-218A-4332-BAF2-E92D4406F668}"/>
              </a:ext>
            </a:extLst>
          </p:cNvPr>
          <p:cNvSpPr/>
          <p:nvPr/>
        </p:nvSpPr>
        <p:spPr>
          <a:xfrm>
            <a:off x="2590799" y="2182346"/>
            <a:ext cx="7010400" cy="923330"/>
          </a:xfrm>
          <a:prstGeom prst="roundRect">
            <a:avLst>
              <a:gd name="adj" fmla="val 3991"/>
            </a:avLst>
          </a:prstGeom>
          <a:solidFill>
            <a:schemeClr val="accent1">
              <a:lumMod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dirty="0">
                <a:solidFill>
                  <a:schemeClr val="bg1"/>
                </a:solidFill>
              </a:rPr>
              <a:t>Désirez-vous un ticket ?</a:t>
            </a:r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85F404D9-435A-42D4-BA88-1053F3E5CF07}"/>
              </a:ext>
            </a:extLst>
          </p:cNvPr>
          <p:cNvSpPr/>
          <p:nvPr/>
        </p:nvSpPr>
        <p:spPr>
          <a:xfrm>
            <a:off x="7781925" y="4108532"/>
            <a:ext cx="2466976" cy="676275"/>
          </a:xfrm>
          <a:prstGeom prst="roundRect">
            <a:avLst>
              <a:gd name="adj" fmla="val 3991"/>
            </a:avLst>
          </a:prstGeom>
          <a:solidFill>
            <a:schemeClr val="bg2">
              <a:lumMod val="2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800" dirty="0">
                <a:solidFill>
                  <a:schemeClr val="bg1"/>
                </a:solidFill>
              </a:rPr>
              <a:t>Oui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B383D13-68D1-45F3-9CA2-0B67015E2B37}"/>
              </a:ext>
            </a:extLst>
          </p:cNvPr>
          <p:cNvSpPr/>
          <p:nvPr/>
        </p:nvSpPr>
        <p:spPr>
          <a:xfrm>
            <a:off x="2782655" y="452735"/>
            <a:ext cx="66266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1" dirty="0">
                <a:ln w="9525">
                  <a:solidFill>
                    <a:schemeClr val="bg2">
                      <a:lumMod val="50000"/>
                    </a:schemeClr>
                  </a:solidFill>
                  <a:prstDash val="solid"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-Unified Process Bank-</a:t>
            </a:r>
          </a:p>
        </p:txBody>
      </p:sp>
      <p:sp>
        <p:nvSpPr>
          <p:cNvPr id="19" name="Sous-titre 2">
            <a:extLst>
              <a:ext uri="{FF2B5EF4-FFF2-40B4-BE49-F238E27FC236}">
                <a16:creationId xmlns:a16="http://schemas.microsoft.com/office/drawing/2014/main" id="{7D804DAE-FF2F-4EE2-90CF-F3A9F497CD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00238" y="6208545"/>
            <a:ext cx="8391525" cy="506579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fr-FR" sz="2800" dirty="0"/>
              <a:t>Proposition de reçu </a:t>
            </a:r>
          </a:p>
        </p:txBody>
      </p:sp>
    </p:spTree>
    <p:extLst>
      <p:ext uri="{BB962C8B-B14F-4D97-AF65-F5344CB8AC3E}">
        <p14:creationId xmlns:p14="http://schemas.microsoft.com/office/powerpoint/2010/main" val="1997744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02FBE784-47C0-4031-9F81-3ECD86806F9C}"/>
              </a:ext>
            </a:extLst>
          </p:cNvPr>
          <p:cNvSpPr/>
          <p:nvPr/>
        </p:nvSpPr>
        <p:spPr>
          <a:xfrm>
            <a:off x="1900237" y="311317"/>
            <a:ext cx="8391525" cy="5632283"/>
          </a:xfrm>
          <a:prstGeom prst="roundRect">
            <a:avLst>
              <a:gd name="adj" fmla="val 1999"/>
            </a:avLst>
          </a:prstGeom>
          <a:gradFill flip="none" rotWithShape="1">
            <a:gsLst>
              <a:gs pos="8000">
                <a:schemeClr val="accent1"/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16200000" scaled="1"/>
            <a:tileRect/>
          </a:gradFill>
          <a:ln w="5715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B5827BF7-218A-4332-BAF2-E92D4406F668}"/>
              </a:ext>
            </a:extLst>
          </p:cNvPr>
          <p:cNvSpPr/>
          <p:nvPr/>
        </p:nvSpPr>
        <p:spPr>
          <a:xfrm>
            <a:off x="3138485" y="2036380"/>
            <a:ext cx="5915025" cy="3246904"/>
          </a:xfrm>
          <a:prstGeom prst="roundRect">
            <a:avLst>
              <a:gd name="adj" fmla="val 3991"/>
            </a:avLst>
          </a:prstGeom>
          <a:solidFill>
            <a:schemeClr val="accent1">
              <a:lumMod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600" dirty="0">
              <a:solidFill>
                <a:schemeClr val="bg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B383D13-68D1-45F3-9CA2-0B67015E2B37}"/>
              </a:ext>
            </a:extLst>
          </p:cNvPr>
          <p:cNvSpPr/>
          <p:nvPr/>
        </p:nvSpPr>
        <p:spPr>
          <a:xfrm>
            <a:off x="2782655" y="452735"/>
            <a:ext cx="66266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1" dirty="0">
                <a:ln w="9525">
                  <a:solidFill>
                    <a:schemeClr val="bg2">
                      <a:lumMod val="50000"/>
                    </a:schemeClr>
                  </a:solidFill>
                  <a:prstDash val="solid"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-Unified Process Bank-</a:t>
            </a:r>
          </a:p>
        </p:txBody>
      </p:sp>
      <p:pic>
        <p:nvPicPr>
          <p:cNvPr id="2052" name="Picture 4" descr="Image result for patientez png transaparent">
            <a:extLst>
              <a:ext uri="{FF2B5EF4-FFF2-40B4-BE49-F238E27FC236}">
                <a16:creationId xmlns:a16="http://schemas.microsoft.com/office/drawing/2014/main" id="{A59060C5-22EF-4B76-A875-6B43D6330B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2348" y="2590710"/>
            <a:ext cx="1430655" cy="1430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E2B5A035-C00A-460D-A6D5-0B202A648BCC}"/>
              </a:ext>
            </a:extLst>
          </p:cNvPr>
          <p:cNvSpPr txBox="1"/>
          <p:nvPr/>
        </p:nvSpPr>
        <p:spPr>
          <a:xfrm>
            <a:off x="5355906" y="2466453"/>
            <a:ext cx="33147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800" b="1" dirty="0">
                <a:solidFill>
                  <a:schemeClr val="bg1"/>
                </a:solidFill>
              </a:rPr>
              <a:t>Veuillez patienter…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3806FF0C-BF60-400C-A04A-B7908A74E2B6}"/>
              </a:ext>
            </a:extLst>
          </p:cNvPr>
          <p:cNvSpPr txBox="1"/>
          <p:nvPr/>
        </p:nvSpPr>
        <p:spPr>
          <a:xfrm>
            <a:off x="3531868" y="4312337"/>
            <a:ext cx="51282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>
                <a:solidFill>
                  <a:schemeClr val="bg1"/>
                </a:solidFill>
              </a:rPr>
              <a:t>Nous traitons votre opération </a:t>
            </a:r>
          </a:p>
        </p:txBody>
      </p:sp>
      <p:sp>
        <p:nvSpPr>
          <p:cNvPr id="17" name="Sous-titre 2">
            <a:extLst>
              <a:ext uri="{FF2B5EF4-FFF2-40B4-BE49-F238E27FC236}">
                <a16:creationId xmlns:a16="http://schemas.microsoft.com/office/drawing/2014/main" id="{97B02117-07C6-43DE-A0FD-3BD3CB8AA1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00238" y="6208545"/>
            <a:ext cx="8391525" cy="506579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fr-FR" sz="2800" dirty="0"/>
              <a:t>Préparation du ticket</a:t>
            </a:r>
          </a:p>
        </p:txBody>
      </p:sp>
    </p:spTree>
    <p:extLst>
      <p:ext uri="{BB962C8B-B14F-4D97-AF65-F5344CB8AC3E}">
        <p14:creationId xmlns:p14="http://schemas.microsoft.com/office/powerpoint/2010/main" val="4107451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02FBE784-47C0-4031-9F81-3ECD86806F9C}"/>
              </a:ext>
            </a:extLst>
          </p:cNvPr>
          <p:cNvSpPr/>
          <p:nvPr/>
        </p:nvSpPr>
        <p:spPr>
          <a:xfrm>
            <a:off x="1900237" y="311317"/>
            <a:ext cx="8391525" cy="5632283"/>
          </a:xfrm>
          <a:prstGeom prst="roundRect">
            <a:avLst>
              <a:gd name="adj" fmla="val 1999"/>
            </a:avLst>
          </a:prstGeom>
          <a:gradFill flip="none" rotWithShape="1">
            <a:gsLst>
              <a:gs pos="8000">
                <a:schemeClr val="accent1"/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16200000" scaled="1"/>
            <a:tileRect/>
          </a:gradFill>
          <a:ln w="5715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B5827BF7-218A-4332-BAF2-E92D4406F668}"/>
              </a:ext>
            </a:extLst>
          </p:cNvPr>
          <p:cNvSpPr/>
          <p:nvPr/>
        </p:nvSpPr>
        <p:spPr>
          <a:xfrm>
            <a:off x="2682441" y="2036380"/>
            <a:ext cx="6827114" cy="3246904"/>
          </a:xfrm>
          <a:prstGeom prst="roundRect">
            <a:avLst>
              <a:gd name="adj" fmla="val 3991"/>
            </a:avLst>
          </a:prstGeom>
          <a:solidFill>
            <a:schemeClr val="accent1">
              <a:lumMod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600" dirty="0">
              <a:solidFill>
                <a:schemeClr val="bg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B383D13-68D1-45F3-9CA2-0B67015E2B37}"/>
              </a:ext>
            </a:extLst>
          </p:cNvPr>
          <p:cNvSpPr/>
          <p:nvPr/>
        </p:nvSpPr>
        <p:spPr>
          <a:xfrm>
            <a:off x="2782655" y="452735"/>
            <a:ext cx="66266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1" dirty="0">
                <a:ln w="9525">
                  <a:solidFill>
                    <a:schemeClr val="bg2">
                      <a:lumMod val="50000"/>
                    </a:schemeClr>
                  </a:solidFill>
                  <a:prstDash val="solid"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-Unified Process Bank-</a:t>
            </a:r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FFBF72D0-BCAA-4E63-A043-4195266A7820}"/>
              </a:ext>
            </a:extLst>
          </p:cNvPr>
          <p:cNvGrpSpPr/>
          <p:nvPr/>
        </p:nvGrpSpPr>
        <p:grpSpPr>
          <a:xfrm>
            <a:off x="3023641" y="2485442"/>
            <a:ext cx="6002454" cy="2586987"/>
            <a:chOff x="3023641" y="2485442"/>
            <a:chExt cx="6002454" cy="2586987"/>
          </a:xfrm>
        </p:grpSpPr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E2B5A035-C00A-460D-A6D5-0B202A648BCC}"/>
                </a:ext>
              </a:extLst>
            </p:cNvPr>
            <p:cNvSpPr txBox="1"/>
            <p:nvPr/>
          </p:nvSpPr>
          <p:spPr>
            <a:xfrm>
              <a:off x="3023641" y="2994106"/>
              <a:ext cx="307426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4800" b="1" dirty="0">
                  <a:solidFill>
                    <a:schemeClr val="bg1"/>
                  </a:solidFill>
                </a:rPr>
                <a:t>Reprenez</a:t>
              </a:r>
            </a:p>
            <a:p>
              <a:r>
                <a:rPr lang="fr-FR" sz="4800" b="1" dirty="0">
                  <a:solidFill>
                    <a:schemeClr val="bg1"/>
                  </a:solidFill>
                </a:rPr>
                <a:t>votre carte</a:t>
              </a:r>
            </a:p>
          </p:txBody>
        </p:sp>
        <p:pic>
          <p:nvPicPr>
            <p:cNvPr id="4100" name="Picture 4" descr="Image result for take card">
              <a:extLst>
                <a:ext uri="{FF2B5EF4-FFF2-40B4-BE49-F238E27FC236}">
                  <a16:creationId xmlns:a16="http://schemas.microsoft.com/office/drawing/2014/main" id="{895FB45E-7982-44A7-9C6E-8A8F83504B4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CrisscrossEtching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39108" y="2485442"/>
              <a:ext cx="2586987" cy="25869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6" name="Sous-titre 2">
            <a:extLst>
              <a:ext uri="{FF2B5EF4-FFF2-40B4-BE49-F238E27FC236}">
                <a16:creationId xmlns:a16="http://schemas.microsoft.com/office/drawing/2014/main" id="{74ABFAE1-6B34-4C47-959C-29C720FB8A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00238" y="6208545"/>
            <a:ext cx="8391525" cy="506579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fr-FR" sz="2800" dirty="0"/>
              <a:t>Récupération de la carte</a:t>
            </a:r>
          </a:p>
        </p:txBody>
      </p:sp>
    </p:spTree>
    <p:extLst>
      <p:ext uri="{BB962C8B-B14F-4D97-AF65-F5344CB8AC3E}">
        <p14:creationId xmlns:p14="http://schemas.microsoft.com/office/powerpoint/2010/main" val="193664702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</TotalTime>
  <Words>85</Words>
  <Application>Microsoft Office PowerPoint</Application>
  <PresentationFormat>Grand écran</PresentationFormat>
  <Paragraphs>30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1" baseType="lpstr">
      <vt:lpstr>Arial</vt:lpstr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Aurélien Boudier</dc:creator>
  <cp:lastModifiedBy>Aurélien Boudier</cp:lastModifiedBy>
  <cp:revision>16</cp:revision>
  <dcterms:created xsi:type="dcterms:W3CDTF">2021-02-20T19:01:54Z</dcterms:created>
  <dcterms:modified xsi:type="dcterms:W3CDTF">2021-02-20T22:34:58Z</dcterms:modified>
</cp:coreProperties>
</file>