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4" r:id="rId3"/>
    <p:sldId id="265" r:id="rId4"/>
    <p:sldId id="267" r:id="rId5"/>
    <p:sldId id="266" r:id="rId6"/>
    <p:sldId id="256" r:id="rId7"/>
    <p:sldId id="262" r:id="rId8"/>
    <p:sldId id="268" r:id="rId9"/>
    <p:sldId id="269" r:id="rId10"/>
    <p:sldId id="258" r:id="rId11"/>
    <p:sldId id="259" r:id="rId12"/>
    <p:sldId id="257" r:id="rId13"/>
    <p:sldId id="260" r:id="rId14"/>
    <p:sldId id="261" r:id="rId15"/>
  </p:sldIdLst>
  <p:sldSz cx="88915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869" y="1122363"/>
            <a:ext cx="7557850" cy="2387600"/>
          </a:xfrm>
        </p:spPr>
        <p:txBody>
          <a:bodyPr anchor="b"/>
          <a:lstStyle>
            <a:lvl1pPr algn="ctr">
              <a:defRPr sz="5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449" y="3602038"/>
            <a:ext cx="6668691" cy="1655762"/>
          </a:xfrm>
        </p:spPr>
        <p:txBody>
          <a:bodyPr/>
          <a:lstStyle>
            <a:lvl1pPr marL="0" indent="0" algn="ctr">
              <a:buNone/>
              <a:defRPr sz="2334"/>
            </a:lvl1pPr>
            <a:lvl2pPr marL="444581" indent="0" algn="ctr">
              <a:buNone/>
              <a:defRPr sz="1945"/>
            </a:lvl2pPr>
            <a:lvl3pPr marL="889163" indent="0" algn="ctr">
              <a:buNone/>
              <a:defRPr sz="1750"/>
            </a:lvl3pPr>
            <a:lvl4pPr marL="1333744" indent="0" algn="ctr">
              <a:buNone/>
              <a:defRPr sz="1556"/>
            </a:lvl4pPr>
            <a:lvl5pPr marL="1778325" indent="0" algn="ctr">
              <a:buNone/>
              <a:defRPr sz="1556"/>
            </a:lvl5pPr>
            <a:lvl6pPr marL="2222906" indent="0" algn="ctr">
              <a:buNone/>
              <a:defRPr sz="1556"/>
            </a:lvl6pPr>
            <a:lvl7pPr marL="2667488" indent="0" algn="ctr">
              <a:buNone/>
              <a:defRPr sz="1556"/>
            </a:lvl7pPr>
            <a:lvl8pPr marL="3112069" indent="0" algn="ctr">
              <a:buNone/>
              <a:defRPr sz="1556"/>
            </a:lvl8pPr>
            <a:lvl9pPr marL="3556650" indent="0" algn="ctr">
              <a:buNone/>
              <a:defRPr sz="15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FDB-F154-4340-9CA5-1DCE496C276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91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FDB-F154-4340-9CA5-1DCE496C276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5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3043" y="365125"/>
            <a:ext cx="1917249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297" y="365125"/>
            <a:ext cx="5640601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FDB-F154-4340-9CA5-1DCE496C276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01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FDB-F154-4340-9CA5-1DCE496C276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04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66" y="1709740"/>
            <a:ext cx="7668995" cy="2852737"/>
          </a:xfrm>
        </p:spPr>
        <p:txBody>
          <a:bodyPr anchor="b"/>
          <a:lstStyle>
            <a:lvl1pPr>
              <a:defRPr sz="5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666" y="4589465"/>
            <a:ext cx="7668995" cy="1500187"/>
          </a:xfrm>
        </p:spPr>
        <p:txBody>
          <a:bodyPr/>
          <a:lstStyle>
            <a:lvl1pPr marL="0" indent="0">
              <a:buNone/>
              <a:defRPr sz="2334">
                <a:solidFill>
                  <a:schemeClr val="tx1"/>
                </a:solidFill>
              </a:defRPr>
            </a:lvl1pPr>
            <a:lvl2pPr marL="444581" indent="0">
              <a:buNone/>
              <a:defRPr sz="1945">
                <a:solidFill>
                  <a:schemeClr val="tx1">
                    <a:tint val="75000"/>
                  </a:schemeClr>
                </a:solidFill>
              </a:defRPr>
            </a:lvl2pPr>
            <a:lvl3pPr marL="889163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3pPr>
            <a:lvl4pPr marL="1333744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4pPr>
            <a:lvl5pPr marL="1778325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5pPr>
            <a:lvl6pPr marL="2222906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6pPr>
            <a:lvl7pPr marL="2667488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7pPr>
            <a:lvl8pPr marL="3112069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8pPr>
            <a:lvl9pPr marL="3556650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FDB-F154-4340-9CA5-1DCE496C276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297" y="1825625"/>
            <a:ext cx="3778925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1366" y="1825625"/>
            <a:ext cx="3778925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FDB-F154-4340-9CA5-1DCE496C276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00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55" y="365127"/>
            <a:ext cx="766899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56" y="1681163"/>
            <a:ext cx="3761558" cy="823912"/>
          </a:xfrm>
        </p:spPr>
        <p:txBody>
          <a:bodyPr anchor="b"/>
          <a:lstStyle>
            <a:lvl1pPr marL="0" indent="0">
              <a:buNone/>
              <a:defRPr sz="2334" b="1"/>
            </a:lvl1pPr>
            <a:lvl2pPr marL="444581" indent="0">
              <a:buNone/>
              <a:defRPr sz="1945" b="1"/>
            </a:lvl2pPr>
            <a:lvl3pPr marL="889163" indent="0">
              <a:buNone/>
              <a:defRPr sz="1750" b="1"/>
            </a:lvl3pPr>
            <a:lvl4pPr marL="1333744" indent="0">
              <a:buNone/>
              <a:defRPr sz="1556" b="1"/>
            </a:lvl4pPr>
            <a:lvl5pPr marL="1778325" indent="0">
              <a:buNone/>
              <a:defRPr sz="1556" b="1"/>
            </a:lvl5pPr>
            <a:lvl6pPr marL="2222906" indent="0">
              <a:buNone/>
              <a:defRPr sz="1556" b="1"/>
            </a:lvl6pPr>
            <a:lvl7pPr marL="2667488" indent="0">
              <a:buNone/>
              <a:defRPr sz="1556" b="1"/>
            </a:lvl7pPr>
            <a:lvl8pPr marL="3112069" indent="0">
              <a:buNone/>
              <a:defRPr sz="1556" b="1"/>
            </a:lvl8pPr>
            <a:lvl9pPr marL="3556650" indent="0">
              <a:buNone/>
              <a:defRPr sz="15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456" y="2505075"/>
            <a:ext cx="376155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1367" y="1681163"/>
            <a:ext cx="3780083" cy="823912"/>
          </a:xfrm>
        </p:spPr>
        <p:txBody>
          <a:bodyPr anchor="b"/>
          <a:lstStyle>
            <a:lvl1pPr marL="0" indent="0">
              <a:buNone/>
              <a:defRPr sz="2334" b="1"/>
            </a:lvl1pPr>
            <a:lvl2pPr marL="444581" indent="0">
              <a:buNone/>
              <a:defRPr sz="1945" b="1"/>
            </a:lvl2pPr>
            <a:lvl3pPr marL="889163" indent="0">
              <a:buNone/>
              <a:defRPr sz="1750" b="1"/>
            </a:lvl3pPr>
            <a:lvl4pPr marL="1333744" indent="0">
              <a:buNone/>
              <a:defRPr sz="1556" b="1"/>
            </a:lvl4pPr>
            <a:lvl5pPr marL="1778325" indent="0">
              <a:buNone/>
              <a:defRPr sz="1556" b="1"/>
            </a:lvl5pPr>
            <a:lvl6pPr marL="2222906" indent="0">
              <a:buNone/>
              <a:defRPr sz="1556" b="1"/>
            </a:lvl6pPr>
            <a:lvl7pPr marL="2667488" indent="0">
              <a:buNone/>
              <a:defRPr sz="1556" b="1"/>
            </a:lvl7pPr>
            <a:lvl8pPr marL="3112069" indent="0">
              <a:buNone/>
              <a:defRPr sz="1556" b="1"/>
            </a:lvl8pPr>
            <a:lvl9pPr marL="3556650" indent="0">
              <a:buNone/>
              <a:defRPr sz="15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1367" y="2505075"/>
            <a:ext cx="3780083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FDB-F154-4340-9CA5-1DCE496C276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09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FDB-F154-4340-9CA5-1DCE496C276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25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FDB-F154-4340-9CA5-1DCE496C276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91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55" y="457200"/>
            <a:ext cx="2867769" cy="1600200"/>
          </a:xfrm>
        </p:spPr>
        <p:txBody>
          <a:bodyPr anchor="b"/>
          <a:lstStyle>
            <a:lvl1pPr>
              <a:defRPr sz="31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0083" y="987427"/>
            <a:ext cx="4501366" cy="4873625"/>
          </a:xfrm>
        </p:spPr>
        <p:txBody>
          <a:bodyPr/>
          <a:lstStyle>
            <a:lvl1pPr>
              <a:defRPr sz="3112"/>
            </a:lvl1pPr>
            <a:lvl2pPr>
              <a:defRPr sz="2723"/>
            </a:lvl2pPr>
            <a:lvl3pPr>
              <a:defRPr sz="2334"/>
            </a:lvl3pPr>
            <a:lvl4pPr>
              <a:defRPr sz="1945"/>
            </a:lvl4pPr>
            <a:lvl5pPr>
              <a:defRPr sz="1945"/>
            </a:lvl5pPr>
            <a:lvl6pPr>
              <a:defRPr sz="1945"/>
            </a:lvl6pPr>
            <a:lvl7pPr>
              <a:defRPr sz="1945"/>
            </a:lvl7pPr>
            <a:lvl8pPr>
              <a:defRPr sz="1945"/>
            </a:lvl8pPr>
            <a:lvl9pPr>
              <a:defRPr sz="1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455" y="2057400"/>
            <a:ext cx="2867769" cy="3811588"/>
          </a:xfrm>
        </p:spPr>
        <p:txBody>
          <a:bodyPr/>
          <a:lstStyle>
            <a:lvl1pPr marL="0" indent="0">
              <a:buNone/>
              <a:defRPr sz="1556"/>
            </a:lvl1pPr>
            <a:lvl2pPr marL="444581" indent="0">
              <a:buNone/>
              <a:defRPr sz="1361"/>
            </a:lvl2pPr>
            <a:lvl3pPr marL="889163" indent="0">
              <a:buNone/>
              <a:defRPr sz="1167"/>
            </a:lvl3pPr>
            <a:lvl4pPr marL="1333744" indent="0">
              <a:buNone/>
              <a:defRPr sz="972"/>
            </a:lvl4pPr>
            <a:lvl5pPr marL="1778325" indent="0">
              <a:buNone/>
              <a:defRPr sz="972"/>
            </a:lvl5pPr>
            <a:lvl6pPr marL="2222906" indent="0">
              <a:buNone/>
              <a:defRPr sz="972"/>
            </a:lvl6pPr>
            <a:lvl7pPr marL="2667488" indent="0">
              <a:buNone/>
              <a:defRPr sz="972"/>
            </a:lvl7pPr>
            <a:lvl8pPr marL="3112069" indent="0">
              <a:buNone/>
              <a:defRPr sz="972"/>
            </a:lvl8pPr>
            <a:lvl9pPr marL="3556650" indent="0">
              <a:buNone/>
              <a:defRPr sz="9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FDB-F154-4340-9CA5-1DCE496C276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00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55" y="457200"/>
            <a:ext cx="2867769" cy="1600200"/>
          </a:xfrm>
        </p:spPr>
        <p:txBody>
          <a:bodyPr anchor="b"/>
          <a:lstStyle>
            <a:lvl1pPr>
              <a:defRPr sz="31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80083" y="987427"/>
            <a:ext cx="4501366" cy="4873625"/>
          </a:xfrm>
        </p:spPr>
        <p:txBody>
          <a:bodyPr anchor="t"/>
          <a:lstStyle>
            <a:lvl1pPr marL="0" indent="0">
              <a:buNone/>
              <a:defRPr sz="3112"/>
            </a:lvl1pPr>
            <a:lvl2pPr marL="444581" indent="0">
              <a:buNone/>
              <a:defRPr sz="2723"/>
            </a:lvl2pPr>
            <a:lvl3pPr marL="889163" indent="0">
              <a:buNone/>
              <a:defRPr sz="2334"/>
            </a:lvl3pPr>
            <a:lvl4pPr marL="1333744" indent="0">
              <a:buNone/>
              <a:defRPr sz="1945"/>
            </a:lvl4pPr>
            <a:lvl5pPr marL="1778325" indent="0">
              <a:buNone/>
              <a:defRPr sz="1945"/>
            </a:lvl5pPr>
            <a:lvl6pPr marL="2222906" indent="0">
              <a:buNone/>
              <a:defRPr sz="1945"/>
            </a:lvl6pPr>
            <a:lvl7pPr marL="2667488" indent="0">
              <a:buNone/>
              <a:defRPr sz="1945"/>
            </a:lvl7pPr>
            <a:lvl8pPr marL="3112069" indent="0">
              <a:buNone/>
              <a:defRPr sz="1945"/>
            </a:lvl8pPr>
            <a:lvl9pPr marL="3556650" indent="0">
              <a:buNone/>
              <a:defRPr sz="1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455" y="2057400"/>
            <a:ext cx="2867769" cy="3811588"/>
          </a:xfrm>
        </p:spPr>
        <p:txBody>
          <a:bodyPr/>
          <a:lstStyle>
            <a:lvl1pPr marL="0" indent="0">
              <a:buNone/>
              <a:defRPr sz="1556"/>
            </a:lvl1pPr>
            <a:lvl2pPr marL="444581" indent="0">
              <a:buNone/>
              <a:defRPr sz="1361"/>
            </a:lvl2pPr>
            <a:lvl3pPr marL="889163" indent="0">
              <a:buNone/>
              <a:defRPr sz="1167"/>
            </a:lvl3pPr>
            <a:lvl4pPr marL="1333744" indent="0">
              <a:buNone/>
              <a:defRPr sz="972"/>
            </a:lvl4pPr>
            <a:lvl5pPr marL="1778325" indent="0">
              <a:buNone/>
              <a:defRPr sz="972"/>
            </a:lvl5pPr>
            <a:lvl6pPr marL="2222906" indent="0">
              <a:buNone/>
              <a:defRPr sz="972"/>
            </a:lvl6pPr>
            <a:lvl7pPr marL="2667488" indent="0">
              <a:buNone/>
              <a:defRPr sz="972"/>
            </a:lvl7pPr>
            <a:lvl8pPr marL="3112069" indent="0">
              <a:buNone/>
              <a:defRPr sz="972"/>
            </a:lvl8pPr>
            <a:lvl9pPr marL="3556650" indent="0">
              <a:buNone/>
              <a:defRPr sz="9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FDB-F154-4340-9CA5-1DCE496C276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87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297" y="365127"/>
            <a:ext cx="76689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297" y="1825625"/>
            <a:ext cx="76689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1297" y="6356352"/>
            <a:ext cx="20006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CAFDB-F154-4340-9CA5-1DCE496C276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45339" y="6356352"/>
            <a:ext cx="30009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9684" y="6356352"/>
            <a:ext cx="20006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43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89163" rtl="0" eaLnBrk="1" latinLnBrk="0" hangingPunct="1">
        <a:lnSpc>
          <a:spcPct val="90000"/>
        </a:lnSpc>
        <a:spcBef>
          <a:spcPct val="0"/>
        </a:spcBef>
        <a:buNone/>
        <a:defRPr sz="42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291" indent="-222291" algn="l" defTabSz="889163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2723" kern="1200">
          <a:solidFill>
            <a:schemeClr val="tx1"/>
          </a:solidFill>
          <a:latin typeface="+mn-lt"/>
          <a:ea typeface="+mn-ea"/>
          <a:cs typeface="+mn-cs"/>
        </a:defRPr>
      </a:lvl1pPr>
      <a:lvl2pPr marL="666872" indent="-222291" algn="l" defTabSz="889163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4" kern="1200">
          <a:solidFill>
            <a:schemeClr val="tx1"/>
          </a:solidFill>
          <a:latin typeface="+mn-lt"/>
          <a:ea typeface="+mn-ea"/>
          <a:cs typeface="+mn-cs"/>
        </a:defRPr>
      </a:lvl2pPr>
      <a:lvl3pPr marL="1111453" indent="-222291" algn="l" defTabSz="889163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5" kern="1200">
          <a:solidFill>
            <a:schemeClr val="tx1"/>
          </a:solidFill>
          <a:latin typeface="+mn-lt"/>
          <a:ea typeface="+mn-ea"/>
          <a:cs typeface="+mn-cs"/>
        </a:defRPr>
      </a:lvl3pPr>
      <a:lvl4pPr marL="1556034" indent="-222291" algn="l" defTabSz="889163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2000616" indent="-222291" algn="l" defTabSz="889163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445197" indent="-222291" algn="l" defTabSz="889163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889778" indent="-222291" algn="l" defTabSz="889163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334360" indent="-222291" algn="l" defTabSz="889163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778941" indent="-222291" algn="l" defTabSz="889163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916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44581" algn="l" defTabSz="88916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2pPr>
      <a:lvl3pPr marL="889163" algn="l" defTabSz="88916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3pPr>
      <a:lvl4pPr marL="1333744" algn="l" defTabSz="88916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778325" algn="l" defTabSz="88916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222906" algn="l" defTabSz="88916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667488" algn="l" defTabSz="88916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112069" algn="l" defTabSz="88916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556650" algn="l" defTabSz="88916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3091645F-2B9C-42AF-ACAC-4B76C34809DB}"/>
              </a:ext>
            </a:extLst>
          </p:cNvPr>
          <p:cNvSpPr txBox="1">
            <a:spLocks/>
          </p:cNvSpPr>
          <p:nvPr/>
        </p:nvSpPr>
        <p:spPr>
          <a:xfrm>
            <a:off x="0" y="6171674"/>
            <a:ext cx="8891588" cy="6863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2291" indent="-222291" algn="l" defTabSz="889163" rtl="0" eaLnBrk="1" latinLnBrk="0" hangingPunct="1">
              <a:lnSpc>
                <a:spcPct val="90000"/>
              </a:lnSpc>
              <a:spcBef>
                <a:spcPts val="972"/>
              </a:spcBef>
              <a:buFont typeface="Arial" panose="020B0604020202020204" pitchFamily="34" charset="0"/>
              <a:buChar char="•"/>
              <a:defRPr sz="2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872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23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1453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034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616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5197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9778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4360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941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</a:rPr>
              <a:t>Accueil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912A1E3A-4EC6-4908-AD23-CCC64166B2B5}"/>
              </a:ext>
            </a:extLst>
          </p:cNvPr>
          <p:cNvGrpSpPr/>
          <p:nvPr/>
        </p:nvGrpSpPr>
        <p:grpSpPr>
          <a:xfrm>
            <a:off x="250031" y="179747"/>
            <a:ext cx="8391525" cy="5632283"/>
            <a:chOff x="1900237" y="311317"/>
            <a:chExt cx="8391525" cy="5632283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80E73EF-439E-48F9-9122-8210DE6592C6}"/>
                </a:ext>
              </a:extLst>
            </p:cNvPr>
            <p:cNvSpPr/>
            <p:nvPr/>
          </p:nvSpPr>
          <p:spPr>
            <a:xfrm>
              <a:off x="1900237" y="311317"/>
              <a:ext cx="8391525" cy="5632283"/>
            </a:xfrm>
            <a:prstGeom prst="roundRect">
              <a:avLst>
                <a:gd name="adj" fmla="val 1999"/>
              </a:avLst>
            </a:prstGeom>
            <a:gradFill flip="none" rotWithShape="1">
              <a:gsLst>
                <a:gs pos="8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 w="5715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28C16A-428D-4889-B5A4-0C14DA483AC8}"/>
                </a:ext>
              </a:extLst>
            </p:cNvPr>
            <p:cNvSpPr/>
            <p:nvPr/>
          </p:nvSpPr>
          <p:spPr>
            <a:xfrm>
              <a:off x="2782655" y="452735"/>
              <a:ext cx="66266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1" dirty="0">
                  <a:ln w="9525">
                    <a:solidFill>
                      <a:schemeClr val="bg2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-Unified Process Bank-</a:t>
              </a:r>
            </a:p>
          </p:txBody>
        </p:sp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BC2B074-E3B7-4095-A300-34528ABE346E}"/>
              </a:ext>
            </a:extLst>
          </p:cNvPr>
          <p:cNvSpPr/>
          <p:nvPr/>
        </p:nvSpPr>
        <p:spPr>
          <a:xfrm>
            <a:off x="286899" y="3323270"/>
            <a:ext cx="8316000" cy="2451889"/>
          </a:xfrm>
          <a:prstGeom prst="roundRect">
            <a:avLst>
              <a:gd name="adj" fmla="val 1999"/>
            </a:avLst>
          </a:prstGeom>
          <a:solidFill>
            <a:srgbClr val="F6F6F6"/>
          </a:solidFill>
          <a:ln w="5715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result for banquier png transparent">
            <a:extLst>
              <a:ext uri="{FF2B5EF4-FFF2-40B4-BE49-F238E27FC236}">
                <a16:creationId xmlns:a16="http://schemas.microsoft.com/office/drawing/2014/main" id="{B72EA9B0-98A1-41F9-9604-1BD65E65F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372" y="1385913"/>
            <a:ext cx="2180843" cy="157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D28203-C772-4F1E-A9C8-DC5E876911EE}"/>
              </a:ext>
            </a:extLst>
          </p:cNvPr>
          <p:cNvSpPr/>
          <p:nvPr/>
        </p:nvSpPr>
        <p:spPr>
          <a:xfrm>
            <a:off x="3454881" y="4733914"/>
            <a:ext cx="19800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Bienvenue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9DA862-32BD-4B2D-8E3D-BD8EC5E2318F}"/>
              </a:ext>
            </a:extLst>
          </p:cNvPr>
          <p:cNvSpPr/>
          <p:nvPr/>
        </p:nvSpPr>
        <p:spPr>
          <a:xfrm>
            <a:off x="3384698" y="5176170"/>
            <a:ext cx="21221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Insérez votre carte</a:t>
            </a:r>
          </a:p>
        </p:txBody>
      </p:sp>
      <p:pic>
        <p:nvPicPr>
          <p:cNvPr id="1028" name="Picture 4" descr="Image result for inserer carte png transparent">
            <a:extLst>
              <a:ext uri="{FF2B5EF4-FFF2-40B4-BE49-F238E27FC236}">
                <a16:creationId xmlns:a16="http://schemas.microsoft.com/office/drawing/2014/main" id="{8AA48244-B53C-4EBD-832E-2873BAE67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797" y="3977767"/>
            <a:ext cx="766199" cy="77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èche : bas 8">
            <a:extLst>
              <a:ext uri="{FF2B5EF4-FFF2-40B4-BE49-F238E27FC236}">
                <a16:creationId xmlns:a16="http://schemas.microsoft.com/office/drawing/2014/main" id="{810AAD13-F1A0-4B05-AAB4-A5E054F1263B}"/>
              </a:ext>
            </a:extLst>
          </p:cNvPr>
          <p:cNvSpPr/>
          <p:nvPr/>
        </p:nvSpPr>
        <p:spPr>
          <a:xfrm rot="10800000">
            <a:off x="4319981" y="3528484"/>
            <a:ext cx="249827" cy="369428"/>
          </a:xfrm>
          <a:prstGeom prst="downArrow">
            <a:avLst>
              <a:gd name="adj1" fmla="val 50000"/>
              <a:gd name="adj2" fmla="val 7066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6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DF82484C-4BD1-4447-9F28-7E03E5318432}"/>
              </a:ext>
            </a:extLst>
          </p:cNvPr>
          <p:cNvSpPr txBox="1">
            <a:spLocks/>
          </p:cNvSpPr>
          <p:nvPr/>
        </p:nvSpPr>
        <p:spPr>
          <a:xfrm>
            <a:off x="0" y="6171674"/>
            <a:ext cx="8891588" cy="6863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2291" indent="-222291" algn="l" defTabSz="889163" rtl="0" eaLnBrk="1" latinLnBrk="0" hangingPunct="1">
              <a:lnSpc>
                <a:spcPct val="90000"/>
              </a:lnSpc>
              <a:spcBef>
                <a:spcPts val="972"/>
              </a:spcBef>
              <a:buFont typeface="Arial" panose="020B0604020202020204" pitchFamily="34" charset="0"/>
              <a:buChar char="•"/>
              <a:defRPr sz="2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872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23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1453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034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616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5197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9778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4360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941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</a:rPr>
              <a:t>Récupération des billets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AAE7ED9-F774-4B8B-B64F-7673538FF59A}"/>
              </a:ext>
            </a:extLst>
          </p:cNvPr>
          <p:cNvGrpSpPr/>
          <p:nvPr/>
        </p:nvGrpSpPr>
        <p:grpSpPr>
          <a:xfrm>
            <a:off x="250031" y="179747"/>
            <a:ext cx="8391525" cy="5632283"/>
            <a:chOff x="1900237" y="311317"/>
            <a:chExt cx="8391525" cy="5632283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7E929835-09CC-4A10-95E7-38116E3B71DF}"/>
                </a:ext>
              </a:extLst>
            </p:cNvPr>
            <p:cNvSpPr/>
            <p:nvPr/>
          </p:nvSpPr>
          <p:spPr>
            <a:xfrm>
              <a:off x="1900237" y="311317"/>
              <a:ext cx="8391525" cy="5632283"/>
            </a:xfrm>
            <a:prstGeom prst="roundRect">
              <a:avLst>
                <a:gd name="adj" fmla="val 1999"/>
              </a:avLst>
            </a:prstGeom>
            <a:gradFill flip="none" rotWithShape="1">
              <a:gsLst>
                <a:gs pos="8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 w="5715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FE90AB90-7415-4550-9C4B-8E7D84B11BA1}"/>
                </a:ext>
              </a:extLst>
            </p:cNvPr>
            <p:cNvSpPr/>
            <p:nvPr/>
          </p:nvSpPr>
          <p:spPr>
            <a:xfrm>
              <a:off x="2682441" y="2036380"/>
              <a:ext cx="6827114" cy="3246904"/>
            </a:xfrm>
            <a:prstGeom prst="roundRect">
              <a:avLst>
                <a:gd name="adj" fmla="val 3991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6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A10508-6659-48D3-B3BC-140D91C6E811}"/>
                </a:ext>
              </a:extLst>
            </p:cNvPr>
            <p:cNvSpPr/>
            <p:nvPr/>
          </p:nvSpPr>
          <p:spPr>
            <a:xfrm>
              <a:off x="2782655" y="452735"/>
              <a:ext cx="66266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1" dirty="0">
                  <a:ln w="9525">
                    <a:solidFill>
                      <a:schemeClr val="bg2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-Unified Process Bank-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15ACA1F-21D5-422E-8B50-0AA6D3C21060}"/>
                </a:ext>
              </a:extLst>
            </p:cNvPr>
            <p:cNvSpPr txBox="1"/>
            <p:nvPr/>
          </p:nvSpPr>
          <p:spPr>
            <a:xfrm>
              <a:off x="3171825" y="2505670"/>
              <a:ext cx="33528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800" b="1" dirty="0">
                  <a:solidFill>
                    <a:schemeClr val="bg1"/>
                  </a:solidFill>
                </a:rPr>
                <a:t>Veuillez récupérer </a:t>
              </a:r>
            </a:p>
            <a:p>
              <a:r>
                <a:rPr lang="fr-FR" sz="4800" b="1" dirty="0">
                  <a:solidFill>
                    <a:schemeClr val="bg1"/>
                  </a:solidFill>
                </a:rPr>
                <a:t>votre argent</a:t>
              </a:r>
            </a:p>
          </p:txBody>
        </p:sp>
        <p:pic>
          <p:nvPicPr>
            <p:cNvPr id="8" name="Picture 2" descr="28 Collection Of Cash Clipart Png - Clip Art Money Png (2400x2400), Png Download">
              <a:extLst>
                <a:ext uri="{FF2B5EF4-FFF2-40B4-BE49-F238E27FC236}">
                  <a16:creationId xmlns:a16="http://schemas.microsoft.com/office/drawing/2014/main" id="{8F413689-9878-49EB-B5B5-91E02519C9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0600" y="2875002"/>
              <a:ext cx="2221505" cy="1569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532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58C16107-03D3-478A-8083-8C790162621F}"/>
              </a:ext>
            </a:extLst>
          </p:cNvPr>
          <p:cNvSpPr txBox="1">
            <a:spLocks/>
          </p:cNvSpPr>
          <p:nvPr/>
        </p:nvSpPr>
        <p:spPr>
          <a:xfrm>
            <a:off x="0" y="6171674"/>
            <a:ext cx="8891588" cy="6863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2291" indent="-222291" algn="l" defTabSz="889163" rtl="0" eaLnBrk="1" latinLnBrk="0" hangingPunct="1">
              <a:lnSpc>
                <a:spcPct val="90000"/>
              </a:lnSpc>
              <a:spcBef>
                <a:spcPts val="972"/>
              </a:spcBef>
              <a:buFont typeface="Arial" panose="020B0604020202020204" pitchFamily="34" charset="0"/>
              <a:buChar char="•"/>
              <a:defRPr sz="2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872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23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1453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034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616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5197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9778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4360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941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</a:rPr>
              <a:t>Proposition de reçu 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77F84A9-01BF-48FB-996E-BCBF3DCBF494}"/>
              </a:ext>
            </a:extLst>
          </p:cNvPr>
          <p:cNvGrpSpPr/>
          <p:nvPr/>
        </p:nvGrpSpPr>
        <p:grpSpPr>
          <a:xfrm>
            <a:off x="250031" y="179747"/>
            <a:ext cx="8391525" cy="5632283"/>
            <a:chOff x="1900237" y="311317"/>
            <a:chExt cx="8391525" cy="5632283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1EC8E838-4697-40EF-B72D-3E067F445576}"/>
                </a:ext>
              </a:extLst>
            </p:cNvPr>
            <p:cNvSpPr/>
            <p:nvPr/>
          </p:nvSpPr>
          <p:spPr>
            <a:xfrm>
              <a:off x="1900237" y="311317"/>
              <a:ext cx="8391525" cy="5632283"/>
            </a:xfrm>
            <a:prstGeom prst="roundRect">
              <a:avLst>
                <a:gd name="adj" fmla="val 1999"/>
              </a:avLst>
            </a:prstGeom>
            <a:gradFill flip="none" rotWithShape="1">
              <a:gsLst>
                <a:gs pos="8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 w="5715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E75A8A2-3BA3-4B7D-A21C-2937CD5D5666}"/>
                </a:ext>
              </a:extLst>
            </p:cNvPr>
            <p:cNvSpPr/>
            <p:nvPr/>
          </p:nvSpPr>
          <p:spPr>
            <a:xfrm>
              <a:off x="1933574" y="4108533"/>
              <a:ext cx="2466976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800" dirty="0">
                  <a:solidFill>
                    <a:schemeClr val="bg1"/>
                  </a:solidFill>
                </a:rPr>
                <a:t>Non</a:t>
              </a:r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7DCE0260-7F4D-4F5D-BEAB-77BAEA05A381}"/>
                </a:ext>
              </a:extLst>
            </p:cNvPr>
            <p:cNvSpPr/>
            <p:nvPr/>
          </p:nvSpPr>
          <p:spPr>
            <a:xfrm>
              <a:off x="2590799" y="2182346"/>
              <a:ext cx="7010400" cy="923330"/>
            </a:xfrm>
            <a:prstGeom prst="roundRect">
              <a:avLst>
                <a:gd name="adj" fmla="val 3991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Désirez-vous un ticket ?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A442F9DF-0DB7-4EB3-B4F8-73634B2AC94B}"/>
                </a:ext>
              </a:extLst>
            </p:cNvPr>
            <p:cNvSpPr/>
            <p:nvPr/>
          </p:nvSpPr>
          <p:spPr>
            <a:xfrm>
              <a:off x="7781925" y="4108532"/>
              <a:ext cx="2466976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800" dirty="0">
                  <a:solidFill>
                    <a:schemeClr val="bg1"/>
                  </a:solidFill>
                </a:rPr>
                <a:t>Oui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B14C56-0E0C-4718-B907-A4209F3312E6}"/>
                </a:ext>
              </a:extLst>
            </p:cNvPr>
            <p:cNvSpPr/>
            <p:nvPr/>
          </p:nvSpPr>
          <p:spPr>
            <a:xfrm>
              <a:off x="2782655" y="452735"/>
              <a:ext cx="66266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1" dirty="0">
                  <a:ln w="9525">
                    <a:solidFill>
                      <a:schemeClr val="bg2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-Unified Process Bank-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99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ous-titre 2">
            <a:extLst>
              <a:ext uri="{FF2B5EF4-FFF2-40B4-BE49-F238E27FC236}">
                <a16:creationId xmlns:a16="http://schemas.microsoft.com/office/drawing/2014/main" id="{B7B52974-B731-454E-B237-2421A49809BF}"/>
              </a:ext>
            </a:extLst>
          </p:cNvPr>
          <p:cNvSpPr txBox="1">
            <a:spLocks/>
          </p:cNvSpPr>
          <p:nvPr/>
        </p:nvSpPr>
        <p:spPr>
          <a:xfrm>
            <a:off x="0" y="6171674"/>
            <a:ext cx="8891588" cy="6863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2291" indent="-222291" algn="l" defTabSz="889163" rtl="0" eaLnBrk="1" latinLnBrk="0" hangingPunct="1">
              <a:lnSpc>
                <a:spcPct val="90000"/>
              </a:lnSpc>
              <a:spcBef>
                <a:spcPts val="972"/>
              </a:spcBef>
              <a:buFont typeface="Arial" panose="020B0604020202020204" pitchFamily="34" charset="0"/>
              <a:buChar char="•"/>
              <a:defRPr sz="2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872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23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1453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034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616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5197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9778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4360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941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</a:rPr>
              <a:t>Préparation des billets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43BAE69-B0CA-4628-93A0-40FC15E699F2}"/>
              </a:ext>
            </a:extLst>
          </p:cNvPr>
          <p:cNvGrpSpPr/>
          <p:nvPr/>
        </p:nvGrpSpPr>
        <p:grpSpPr>
          <a:xfrm>
            <a:off x="250031" y="179747"/>
            <a:ext cx="8391525" cy="5632283"/>
            <a:chOff x="1900237" y="311317"/>
            <a:chExt cx="8391525" cy="5632283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516D344F-4515-43C1-9032-98953D4963F5}"/>
                </a:ext>
              </a:extLst>
            </p:cNvPr>
            <p:cNvSpPr/>
            <p:nvPr/>
          </p:nvSpPr>
          <p:spPr>
            <a:xfrm>
              <a:off x="1900237" y="311317"/>
              <a:ext cx="8391525" cy="5632283"/>
            </a:xfrm>
            <a:prstGeom prst="roundRect">
              <a:avLst>
                <a:gd name="adj" fmla="val 1999"/>
              </a:avLst>
            </a:prstGeom>
            <a:gradFill flip="none" rotWithShape="1">
              <a:gsLst>
                <a:gs pos="8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 w="5715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D96FF100-503D-4E43-ACEB-62802412FC0E}"/>
                </a:ext>
              </a:extLst>
            </p:cNvPr>
            <p:cNvSpPr/>
            <p:nvPr/>
          </p:nvSpPr>
          <p:spPr>
            <a:xfrm>
              <a:off x="3138485" y="2036380"/>
              <a:ext cx="5915025" cy="3246904"/>
            </a:xfrm>
            <a:prstGeom prst="roundRect">
              <a:avLst>
                <a:gd name="adj" fmla="val 3991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60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EF0595-69F0-48CC-A387-A461C6BC1E6E}"/>
                </a:ext>
              </a:extLst>
            </p:cNvPr>
            <p:cNvSpPr/>
            <p:nvPr/>
          </p:nvSpPr>
          <p:spPr>
            <a:xfrm>
              <a:off x="2782655" y="452735"/>
              <a:ext cx="66266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1" dirty="0">
                  <a:ln w="9525">
                    <a:solidFill>
                      <a:schemeClr val="bg2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-Unified Process Bank-</a:t>
              </a:r>
            </a:p>
          </p:txBody>
        </p:sp>
        <p:pic>
          <p:nvPicPr>
            <p:cNvPr id="17" name="Picture 4" descr="Image result for patientez png transaparent">
              <a:extLst>
                <a:ext uri="{FF2B5EF4-FFF2-40B4-BE49-F238E27FC236}">
                  <a16:creationId xmlns:a16="http://schemas.microsoft.com/office/drawing/2014/main" id="{BB398115-CE77-494E-95AC-1746F01A2E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2348" y="2590710"/>
              <a:ext cx="1430655" cy="1430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C837BDD-0D8C-4C15-BE90-294897226D46}"/>
                </a:ext>
              </a:extLst>
            </p:cNvPr>
            <p:cNvSpPr txBox="1"/>
            <p:nvPr/>
          </p:nvSpPr>
          <p:spPr>
            <a:xfrm>
              <a:off x="5355906" y="2466453"/>
              <a:ext cx="33147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800" b="1" dirty="0">
                  <a:solidFill>
                    <a:schemeClr val="bg1"/>
                  </a:solidFill>
                </a:rPr>
                <a:t>Veuillez patienter…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C7E14410-1306-4B9A-9E47-7855F4F0847C}"/>
                </a:ext>
              </a:extLst>
            </p:cNvPr>
            <p:cNvSpPr txBox="1"/>
            <p:nvPr/>
          </p:nvSpPr>
          <p:spPr>
            <a:xfrm>
              <a:off x="3531868" y="4312337"/>
              <a:ext cx="5128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solidFill>
                    <a:schemeClr val="bg1"/>
                  </a:solidFill>
                </a:rPr>
                <a:t>Nous préparons vos billets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810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61B18B6E-5BF2-4D0D-9D64-EA75A602C1C9}"/>
              </a:ext>
            </a:extLst>
          </p:cNvPr>
          <p:cNvSpPr txBox="1">
            <a:spLocks/>
          </p:cNvSpPr>
          <p:nvPr/>
        </p:nvSpPr>
        <p:spPr>
          <a:xfrm>
            <a:off x="0" y="6171674"/>
            <a:ext cx="8891588" cy="6863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2291" indent="-222291" algn="l" defTabSz="889163" rtl="0" eaLnBrk="1" latinLnBrk="0" hangingPunct="1">
              <a:lnSpc>
                <a:spcPct val="90000"/>
              </a:lnSpc>
              <a:spcBef>
                <a:spcPts val="972"/>
              </a:spcBef>
              <a:buFont typeface="Arial" panose="020B0604020202020204" pitchFamily="34" charset="0"/>
              <a:buChar char="•"/>
              <a:defRPr sz="2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872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23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1453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034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616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5197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9778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4360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941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</a:rPr>
              <a:t>Préparation du ticket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5BA9996-F431-4B59-9ED8-B961EBCFB8CB}"/>
              </a:ext>
            </a:extLst>
          </p:cNvPr>
          <p:cNvGrpSpPr/>
          <p:nvPr/>
        </p:nvGrpSpPr>
        <p:grpSpPr>
          <a:xfrm>
            <a:off x="250031" y="179747"/>
            <a:ext cx="8391525" cy="5632283"/>
            <a:chOff x="1900237" y="311317"/>
            <a:chExt cx="8391525" cy="5632283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451C1D89-29C8-40D5-BD02-DE97EB8FAF09}"/>
                </a:ext>
              </a:extLst>
            </p:cNvPr>
            <p:cNvSpPr/>
            <p:nvPr/>
          </p:nvSpPr>
          <p:spPr>
            <a:xfrm>
              <a:off x="1900237" y="311317"/>
              <a:ext cx="8391525" cy="5632283"/>
            </a:xfrm>
            <a:prstGeom prst="roundRect">
              <a:avLst>
                <a:gd name="adj" fmla="val 1999"/>
              </a:avLst>
            </a:prstGeom>
            <a:gradFill flip="none" rotWithShape="1">
              <a:gsLst>
                <a:gs pos="8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 w="5715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CA4F7306-6E71-4123-BCDC-EC3C5166D6D0}"/>
                </a:ext>
              </a:extLst>
            </p:cNvPr>
            <p:cNvSpPr/>
            <p:nvPr/>
          </p:nvSpPr>
          <p:spPr>
            <a:xfrm>
              <a:off x="3138485" y="2036380"/>
              <a:ext cx="5915025" cy="3246904"/>
            </a:xfrm>
            <a:prstGeom prst="roundRect">
              <a:avLst>
                <a:gd name="adj" fmla="val 3991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6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C95726-AB9B-44B3-ABB7-E8BE70822BB2}"/>
                </a:ext>
              </a:extLst>
            </p:cNvPr>
            <p:cNvSpPr/>
            <p:nvPr/>
          </p:nvSpPr>
          <p:spPr>
            <a:xfrm>
              <a:off x="2782655" y="452735"/>
              <a:ext cx="66266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1" dirty="0">
                  <a:ln w="9525">
                    <a:solidFill>
                      <a:schemeClr val="bg2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-Unified Process Bank-</a:t>
              </a:r>
            </a:p>
          </p:txBody>
        </p:sp>
        <p:pic>
          <p:nvPicPr>
            <p:cNvPr id="7" name="Picture 4" descr="Image result for patientez png transaparent">
              <a:extLst>
                <a:ext uri="{FF2B5EF4-FFF2-40B4-BE49-F238E27FC236}">
                  <a16:creationId xmlns:a16="http://schemas.microsoft.com/office/drawing/2014/main" id="{3E2E9CF1-9AB0-4EA2-8AF7-5EB0C0FF22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2348" y="2590710"/>
              <a:ext cx="1430655" cy="1430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CA6AD03A-733B-44E0-8EE3-ACE642E8B128}"/>
                </a:ext>
              </a:extLst>
            </p:cNvPr>
            <p:cNvSpPr txBox="1"/>
            <p:nvPr/>
          </p:nvSpPr>
          <p:spPr>
            <a:xfrm>
              <a:off x="5355906" y="2466453"/>
              <a:ext cx="33147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800" b="1" dirty="0">
                  <a:solidFill>
                    <a:schemeClr val="bg1"/>
                  </a:solidFill>
                </a:rPr>
                <a:t>Veuillez patienter…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9EB05C5-8E28-4C6F-AAFD-9AEF76B0D446}"/>
                </a:ext>
              </a:extLst>
            </p:cNvPr>
            <p:cNvSpPr txBox="1"/>
            <p:nvPr/>
          </p:nvSpPr>
          <p:spPr>
            <a:xfrm>
              <a:off x="3531868" y="4312337"/>
              <a:ext cx="5128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solidFill>
                    <a:schemeClr val="bg1"/>
                  </a:solidFill>
                </a:rPr>
                <a:t>Nous traitons votre opération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5837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3091645F-2B9C-42AF-ACAC-4B76C34809DB}"/>
              </a:ext>
            </a:extLst>
          </p:cNvPr>
          <p:cNvSpPr txBox="1">
            <a:spLocks/>
          </p:cNvSpPr>
          <p:nvPr/>
        </p:nvSpPr>
        <p:spPr>
          <a:xfrm>
            <a:off x="0" y="6171674"/>
            <a:ext cx="8891588" cy="6863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2291" indent="-222291" algn="l" defTabSz="889163" rtl="0" eaLnBrk="1" latinLnBrk="0" hangingPunct="1">
              <a:lnSpc>
                <a:spcPct val="90000"/>
              </a:lnSpc>
              <a:spcBef>
                <a:spcPts val="972"/>
              </a:spcBef>
              <a:buFont typeface="Arial" panose="020B0604020202020204" pitchFamily="34" charset="0"/>
              <a:buChar char="•"/>
              <a:defRPr sz="2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872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23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1453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034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616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5197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9778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4360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941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</a:rPr>
              <a:t>Récupération de la carte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912A1E3A-4EC6-4908-AD23-CCC64166B2B5}"/>
              </a:ext>
            </a:extLst>
          </p:cNvPr>
          <p:cNvGrpSpPr/>
          <p:nvPr/>
        </p:nvGrpSpPr>
        <p:grpSpPr>
          <a:xfrm>
            <a:off x="250031" y="179747"/>
            <a:ext cx="8391525" cy="5632283"/>
            <a:chOff x="1900237" y="311317"/>
            <a:chExt cx="8391525" cy="5632283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80E73EF-439E-48F9-9122-8210DE6592C6}"/>
                </a:ext>
              </a:extLst>
            </p:cNvPr>
            <p:cNvSpPr/>
            <p:nvPr/>
          </p:nvSpPr>
          <p:spPr>
            <a:xfrm>
              <a:off x="1900237" y="311317"/>
              <a:ext cx="8391525" cy="5632283"/>
            </a:xfrm>
            <a:prstGeom prst="roundRect">
              <a:avLst>
                <a:gd name="adj" fmla="val 1999"/>
              </a:avLst>
            </a:prstGeom>
            <a:gradFill flip="none" rotWithShape="1">
              <a:gsLst>
                <a:gs pos="8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 w="5715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63F6DF86-3ADF-46E7-B525-B37DD4263275}"/>
                </a:ext>
              </a:extLst>
            </p:cNvPr>
            <p:cNvSpPr/>
            <p:nvPr/>
          </p:nvSpPr>
          <p:spPr>
            <a:xfrm>
              <a:off x="2682441" y="2036380"/>
              <a:ext cx="6827114" cy="3246904"/>
            </a:xfrm>
            <a:prstGeom prst="roundRect">
              <a:avLst>
                <a:gd name="adj" fmla="val 3991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6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28C16A-428D-4889-B5A4-0C14DA483AC8}"/>
                </a:ext>
              </a:extLst>
            </p:cNvPr>
            <p:cNvSpPr/>
            <p:nvPr/>
          </p:nvSpPr>
          <p:spPr>
            <a:xfrm>
              <a:off x="2782655" y="452735"/>
              <a:ext cx="66266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1" dirty="0">
                  <a:ln w="9525">
                    <a:solidFill>
                      <a:schemeClr val="bg2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-Unified Process Bank-</a:t>
              </a:r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A0AA5B8E-CCD5-473D-B123-3272AF54DF74}"/>
                </a:ext>
              </a:extLst>
            </p:cNvPr>
            <p:cNvGrpSpPr/>
            <p:nvPr/>
          </p:nvGrpSpPr>
          <p:grpSpPr>
            <a:xfrm>
              <a:off x="3023641" y="2485442"/>
              <a:ext cx="6002454" cy="2586987"/>
              <a:chOff x="3023641" y="2485442"/>
              <a:chExt cx="6002454" cy="2586987"/>
            </a:xfrm>
          </p:grpSpPr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7A7DA36-9961-4BF8-96F5-804F97294176}"/>
                  </a:ext>
                </a:extLst>
              </p:cNvPr>
              <p:cNvSpPr txBox="1"/>
              <p:nvPr/>
            </p:nvSpPr>
            <p:spPr>
              <a:xfrm>
                <a:off x="3023641" y="2994106"/>
                <a:ext cx="307426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4800" b="1" dirty="0">
                    <a:solidFill>
                      <a:schemeClr val="bg1"/>
                    </a:solidFill>
                  </a:rPr>
                  <a:t>Reprenez</a:t>
                </a:r>
              </a:p>
              <a:p>
                <a:r>
                  <a:rPr lang="fr-FR" sz="4800" b="1" dirty="0">
                    <a:solidFill>
                      <a:schemeClr val="bg1"/>
                    </a:solidFill>
                  </a:rPr>
                  <a:t>votre carte</a:t>
                </a:r>
              </a:p>
            </p:txBody>
          </p:sp>
          <p:pic>
            <p:nvPicPr>
              <p:cNvPr id="9" name="Picture 4" descr="Image result for take card">
                <a:extLst>
                  <a:ext uri="{FF2B5EF4-FFF2-40B4-BE49-F238E27FC236}">
                    <a16:creationId xmlns:a16="http://schemas.microsoft.com/office/drawing/2014/main" id="{E6033DAC-C9E2-4BA4-AB40-558E096C69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39108" y="2485442"/>
                <a:ext cx="2586987" cy="2586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44647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3091645F-2B9C-42AF-ACAC-4B76C34809DB}"/>
              </a:ext>
            </a:extLst>
          </p:cNvPr>
          <p:cNvSpPr txBox="1">
            <a:spLocks/>
          </p:cNvSpPr>
          <p:nvPr/>
        </p:nvSpPr>
        <p:spPr>
          <a:xfrm>
            <a:off x="0" y="6171674"/>
            <a:ext cx="8891588" cy="6863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2291" indent="-222291" algn="l" defTabSz="889163" rtl="0" eaLnBrk="1" latinLnBrk="0" hangingPunct="1">
              <a:lnSpc>
                <a:spcPct val="90000"/>
              </a:lnSpc>
              <a:spcBef>
                <a:spcPts val="972"/>
              </a:spcBef>
              <a:buFont typeface="Arial" panose="020B0604020202020204" pitchFamily="34" charset="0"/>
              <a:buChar char="•"/>
              <a:defRPr sz="2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872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23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1453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034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616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5197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9778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4360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941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</a:rPr>
              <a:t>Identification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80E73EF-439E-48F9-9122-8210DE6592C6}"/>
              </a:ext>
            </a:extLst>
          </p:cNvPr>
          <p:cNvSpPr/>
          <p:nvPr/>
        </p:nvSpPr>
        <p:spPr>
          <a:xfrm>
            <a:off x="250031" y="179747"/>
            <a:ext cx="8391525" cy="5632283"/>
          </a:xfrm>
          <a:prstGeom prst="roundRect">
            <a:avLst>
              <a:gd name="adj" fmla="val 1999"/>
            </a:avLst>
          </a:prstGeom>
          <a:gradFill flip="none" rotWithShape="1">
            <a:gsLst>
              <a:gs pos="8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3F6DF86-3ADF-46E7-B525-B37DD4263275}"/>
              </a:ext>
            </a:extLst>
          </p:cNvPr>
          <p:cNvSpPr/>
          <p:nvPr/>
        </p:nvSpPr>
        <p:spPr>
          <a:xfrm>
            <a:off x="1348313" y="1904810"/>
            <a:ext cx="5914255" cy="3246904"/>
          </a:xfrm>
          <a:prstGeom prst="roundRect">
            <a:avLst>
              <a:gd name="adj" fmla="val 3991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28C16A-428D-4889-B5A4-0C14DA483AC8}"/>
              </a:ext>
            </a:extLst>
          </p:cNvPr>
          <p:cNvSpPr/>
          <p:nvPr/>
        </p:nvSpPr>
        <p:spPr>
          <a:xfrm>
            <a:off x="1132449" y="321165"/>
            <a:ext cx="6626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-Unified Process Bank-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7A7DA36-9961-4BF8-96F5-804F97294176}"/>
              </a:ext>
            </a:extLst>
          </p:cNvPr>
          <p:cNvSpPr txBox="1"/>
          <p:nvPr/>
        </p:nvSpPr>
        <p:spPr>
          <a:xfrm>
            <a:off x="1629020" y="2267582"/>
            <a:ext cx="2932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Composez votre code secret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FCCBB4B-5AC7-48D6-88E6-194A3969544A}"/>
              </a:ext>
            </a:extLst>
          </p:cNvPr>
          <p:cNvSpPr txBox="1"/>
          <p:nvPr/>
        </p:nvSpPr>
        <p:spPr>
          <a:xfrm>
            <a:off x="1629020" y="4344184"/>
            <a:ext cx="2932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et validez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2D52C48-0BB9-4673-AE93-26CD88AAAA39}"/>
              </a:ext>
            </a:extLst>
          </p:cNvPr>
          <p:cNvSpPr txBox="1"/>
          <p:nvPr/>
        </p:nvSpPr>
        <p:spPr>
          <a:xfrm>
            <a:off x="2002988" y="3527949"/>
            <a:ext cx="2067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* * * *</a:t>
            </a:r>
          </a:p>
        </p:txBody>
      </p:sp>
      <p:pic>
        <p:nvPicPr>
          <p:cNvPr id="2050" name="Picture 2" descr="Image result for clavier code pin png transparent">
            <a:extLst>
              <a:ext uri="{FF2B5EF4-FFF2-40B4-BE49-F238E27FC236}">
                <a16:creationId xmlns:a16="http://schemas.microsoft.com/office/drawing/2014/main" id="{37554376-EB1B-4BEB-ACCB-D69C5E539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2" r="34447"/>
          <a:stretch/>
        </p:blipFill>
        <p:spPr bwMode="auto">
          <a:xfrm>
            <a:off x="5215702" y="2424118"/>
            <a:ext cx="1652829" cy="22076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34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61B18B6E-5BF2-4D0D-9D64-EA75A602C1C9}"/>
              </a:ext>
            </a:extLst>
          </p:cNvPr>
          <p:cNvSpPr txBox="1">
            <a:spLocks/>
          </p:cNvSpPr>
          <p:nvPr/>
        </p:nvSpPr>
        <p:spPr>
          <a:xfrm>
            <a:off x="0" y="6171674"/>
            <a:ext cx="8891588" cy="6863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2291" indent="-222291" algn="l" defTabSz="889163" rtl="0" eaLnBrk="1" latinLnBrk="0" hangingPunct="1">
              <a:lnSpc>
                <a:spcPct val="90000"/>
              </a:lnSpc>
              <a:spcBef>
                <a:spcPts val="972"/>
              </a:spcBef>
              <a:buFont typeface="Arial" panose="020B0604020202020204" pitchFamily="34" charset="0"/>
              <a:buChar char="•"/>
              <a:defRPr sz="2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872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23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1453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034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616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5197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9778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4360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941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</a:rPr>
              <a:t>Erreur code pin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51C1D89-29C8-40D5-BD02-DE97EB8FAF09}"/>
              </a:ext>
            </a:extLst>
          </p:cNvPr>
          <p:cNvSpPr/>
          <p:nvPr/>
        </p:nvSpPr>
        <p:spPr>
          <a:xfrm>
            <a:off x="250031" y="179747"/>
            <a:ext cx="8391525" cy="5632283"/>
          </a:xfrm>
          <a:prstGeom prst="roundRect">
            <a:avLst>
              <a:gd name="adj" fmla="val 1999"/>
            </a:avLst>
          </a:prstGeom>
          <a:gradFill flip="none" rotWithShape="1">
            <a:gsLst>
              <a:gs pos="8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C95726-AB9B-44B3-ABB7-E8BE70822BB2}"/>
              </a:ext>
            </a:extLst>
          </p:cNvPr>
          <p:cNvSpPr/>
          <p:nvPr/>
        </p:nvSpPr>
        <p:spPr>
          <a:xfrm>
            <a:off x="1132449" y="321165"/>
            <a:ext cx="6626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-Unified Process Bank-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D3A7FE4-6733-4A47-9AA0-F1E9314D829A}"/>
              </a:ext>
            </a:extLst>
          </p:cNvPr>
          <p:cNvGrpSpPr/>
          <p:nvPr/>
        </p:nvGrpSpPr>
        <p:grpSpPr>
          <a:xfrm>
            <a:off x="2122266" y="1781222"/>
            <a:ext cx="4647051" cy="2539442"/>
            <a:chOff x="2033776" y="1774462"/>
            <a:chExt cx="4647051" cy="2539442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CA4F7306-6E71-4123-BCDC-EC3C5166D6D0}"/>
                </a:ext>
              </a:extLst>
            </p:cNvPr>
            <p:cNvSpPr/>
            <p:nvPr/>
          </p:nvSpPr>
          <p:spPr>
            <a:xfrm>
              <a:off x="2033776" y="1774462"/>
              <a:ext cx="4647051" cy="2539442"/>
            </a:xfrm>
            <a:prstGeom prst="roundRect">
              <a:avLst>
                <a:gd name="adj" fmla="val 3991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600" dirty="0">
                <a:solidFill>
                  <a:schemeClr val="bg1"/>
                </a:solidFill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CA6AD03A-733B-44E0-8EE3-ACE642E8B128}"/>
                </a:ext>
              </a:extLst>
            </p:cNvPr>
            <p:cNvSpPr txBox="1"/>
            <p:nvPr/>
          </p:nvSpPr>
          <p:spPr>
            <a:xfrm>
              <a:off x="3687259" y="1889536"/>
              <a:ext cx="271722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b="1" dirty="0">
                  <a:solidFill>
                    <a:schemeClr val="bg1"/>
                  </a:solidFill>
                </a:rPr>
                <a:t>Erreur sur votre code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9EB05C5-8E28-4C6F-AAFD-9AEF76B0D446}"/>
                </a:ext>
              </a:extLst>
            </p:cNvPr>
            <p:cNvSpPr txBox="1"/>
            <p:nvPr/>
          </p:nvSpPr>
          <p:spPr>
            <a:xfrm>
              <a:off x="2357290" y="3534945"/>
              <a:ext cx="4047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solidFill>
                    <a:schemeClr val="bg1"/>
                  </a:solidFill>
                </a:rPr>
                <a:t>Il vous reste 2 essais</a:t>
              </a:r>
            </a:p>
          </p:txBody>
        </p:sp>
        <p:pic>
          <p:nvPicPr>
            <p:cNvPr id="3074" name="Picture 2" descr="Image result for warning png transparent">
              <a:extLst>
                <a:ext uri="{FF2B5EF4-FFF2-40B4-BE49-F238E27FC236}">
                  <a16:creationId xmlns:a16="http://schemas.microsoft.com/office/drawing/2014/main" id="{D04E1475-39B0-4053-AA1E-63256A2401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9931" y="2062664"/>
              <a:ext cx="1201174" cy="1100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1702C7E-90E9-49D5-BB64-F196F35B5D79}"/>
              </a:ext>
            </a:extLst>
          </p:cNvPr>
          <p:cNvSpPr/>
          <p:nvPr/>
        </p:nvSpPr>
        <p:spPr>
          <a:xfrm>
            <a:off x="6416238" y="4857391"/>
            <a:ext cx="2183948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Continuer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4C4CB1D-C836-4F2F-82EC-97AD71468FAA}"/>
              </a:ext>
            </a:extLst>
          </p:cNvPr>
          <p:cNvSpPr/>
          <p:nvPr/>
        </p:nvSpPr>
        <p:spPr>
          <a:xfrm>
            <a:off x="291404" y="4857392"/>
            <a:ext cx="2183948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Annuler</a:t>
            </a:r>
          </a:p>
        </p:txBody>
      </p:sp>
    </p:spTree>
    <p:extLst>
      <p:ext uri="{BB962C8B-B14F-4D97-AF65-F5344CB8AC3E}">
        <p14:creationId xmlns:p14="http://schemas.microsoft.com/office/powerpoint/2010/main" val="268212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61B18B6E-5BF2-4D0D-9D64-EA75A602C1C9}"/>
              </a:ext>
            </a:extLst>
          </p:cNvPr>
          <p:cNvSpPr txBox="1">
            <a:spLocks/>
          </p:cNvSpPr>
          <p:nvPr/>
        </p:nvSpPr>
        <p:spPr>
          <a:xfrm>
            <a:off x="0" y="6171674"/>
            <a:ext cx="8891588" cy="6863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2291" indent="-222291" algn="l" defTabSz="889163" rtl="0" eaLnBrk="1" latinLnBrk="0" hangingPunct="1">
              <a:lnSpc>
                <a:spcPct val="90000"/>
              </a:lnSpc>
              <a:spcBef>
                <a:spcPts val="972"/>
              </a:spcBef>
              <a:buFont typeface="Arial" panose="020B0604020202020204" pitchFamily="34" charset="0"/>
              <a:buChar char="•"/>
              <a:defRPr sz="2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872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23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1453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034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616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5197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9778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4360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941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</a:rPr>
              <a:t>Carte avalée 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51C1D89-29C8-40D5-BD02-DE97EB8FAF09}"/>
              </a:ext>
            </a:extLst>
          </p:cNvPr>
          <p:cNvSpPr/>
          <p:nvPr/>
        </p:nvSpPr>
        <p:spPr>
          <a:xfrm>
            <a:off x="250031" y="179747"/>
            <a:ext cx="8391525" cy="5632283"/>
          </a:xfrm>
          <a:prstGeom prst="roundRect">
            <a:avLst>
              <a:gd name="adj" fmla="val 1999"/>
            </a:avLst>
          </a:prstGeom>
          <a:gradFill flip="none" rotWithShape="1">
            <a:gsLst>
              <a:gs pos="8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C95726-AB9B-44B3-ABB7-E8BE70822BB2}"/>
              </a:ext>
            </a:extLst>
          </p:cNvPr>
          <p:cNvSpPr/>
          <p:nvPr/>
        </p:nvSpPr>
        <p:spPr>
          <a:xfrm>
            <a:off x="1132449" y="321165"/>
            <a:ext cx="6626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-Unified Process Bank-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A4F7306-6E71-4123-BCDC-EC3C5166D6D0}"/>
              </a:ext>
            </a:extLst>
          </p:cNvPr>
          <p:cNvSpPr/>
          <p:nvPr/>
        </p:nvSpPr>
        <p:spPr>
          <a:xfrm>
            <a:off x="1132449" y="2082089"/>
            <a:ext cx="6626687" cy="3153588"/>
          </a:xfrm>
          <a:prstGeom prst="roundRect">
            <a:avLst>
              <a:gd name="adj" fmla="val 3991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A6AD03A-733B-44E0-8EE3-ACE642E8B128}"/>
              </a:ext>
            </a:extLst>
          </p:cNvPr>
          <p:cNvSpPr txBox="1"/>
          <p:nvPr/>
        </p:nvSpPr>
        <p:spPr>
          <a:xfrm>
            <a:off x="3325661" y="2272613"/>
            <a:ext cx="4041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</a:rPr>
              <a:t>Vous avez saisi </a:t>
            </a:r>
          </a:p>
          <a:p>
            <a:r>
              <a:rPr lang="fr-FR" sz="4400" b="1" dirty="0">
                <a:solidFill>
                  <a:schemeClr val="bg1"/>
                </a:solidFill>
              </a:rPr>
              <a:t>3 codes erronés. </a:t>
            </a:r>
          </a:p>
        </p:txBody>
      </p:sp>
      <p:pic>
        <p:nvPicPr>
          <p:cNvPr id="4098" name="Picture 2" descr="Image result for guichet png transparent">
            <a:extLst>
              <a:ext uri="{FF2B5EF4-FFF2-40B4-BE49-F238E27FC236}">
                <a16:creationId xmlns:a16="http://schemas.microsoft.com/office/drawing/2014/main" id="{4380D30B-EC53-49B0-919A-D32EAAB04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75" y="276666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2F0836E-F3A2-4D8C-9E9A-59858663BB27}"/>
              </a:ext>
            </a:extLst>
          </p:cNvPr>
          <p:cNvSpPr txBox="1"/>
          <p:nvPr/>
        </p:nvSpPr>
        <p:spPr>
          <a:xfrm>
            <a:off x="3325661" y="3842891"/>
            <a:ext cx="4041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Merci de contacter un conseiller sous 3 jours.</a:t>
            </a:r>
          </a:p>
        </p:txBody>
      </p:sp>
    </p:spTree>
    <p:extLst>
      <p:ext uri="{BB962C8B-B14F-4D97-AF65-F5344CB8AC3E}">
        <p14:creationId xmlns:p14="http://schemas.microsoft.com/office/powerpoint/2010/main" val="4239035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ous-titre 2">
            <a:extLst>
              <a:ext uri="{FF2B5EF4-FFF2-40B4-BE49-F238E27FC236}">
                <a16:creationId xmlns:a16="http://schemas.microsoft.com/office/drawing/2014/main" id="{EE0EF1DF-1BCF-4342-9913-12992DB11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71674"/>
            <a:ext cx="8891588" cy="686326"/>
          </a:xfr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Sélection d’une opération 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773043D6-ABF0-49D7-8C17-D27B10A08520}"/>
              </a:ext>
            </a:extLst>
          </p:cNvPr>
          <p:cNvGrpSpPr/>
          <p:nvPr/>
        </p:nvGrpSpPr>
        <p:grpSpPr>
          <a:xfrm>
            <a:off x="250032" y="179747"/>
            <a:ext cx="8391525" cy="5632283"/>
            <a:chOff x="250031" y="274446"/>
            <a:chExt cx="8391525" cy="5632283"/>
          </a:xfrm>
        </p:grpSpPr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4DE178AC-27A6-428A-8071-5076C0403CE3}"/>
                </a:ext>
              </a:extLst>
            </p:cNvPr>
            <p:cNvSpPr/>
            <p:nvPr/>
          </p:nvSpPr>
          <p:spPr>
            <a:xfrm>
              <a:off x="250031" y="274446"/>
              <a:ext cx="8391525" cy="5632283"/>
            </a:xfrm>
            <a:prstGeom prst="roundRect">
              <a:avLst>
                <a:gd name="adj" fmla="val 1999"/>
              </a:avLst>
            </a:prstGeom>
            <a:gradFill flip="none" rotWithShape="1">
              <a:gsLst>
                <a:gs pos="8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 w="5715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7B567319-A339-43E4-A8DE-74937A67823D}"/>
                </a:ext>
              </a:extLst>
            </p:cNvPr>
            <p:cNvSpPr/>
            <p:nvPr/>
          </p:nvSpPr>
          <p:spPr>
            <a:xfrm>
              <a:off x="369093" y="834356"/>
              <a:ext cx="8172452" cy="1199753"/>
            </a:xfrm>
            <a:prstGeom prst="roundRect">
              <a:avLst>
                <a:gd name="adj" fmla="val 3991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Quelle opération </a:t>
              </a:r>
            </a:p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désirez-vous effectuer ?</a:t>
              </a:r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163FD5D2-423C-46A7-B52A-93E23213B973}"/>
                </a:ext>
              </a:extLst>
            </p:cNvPr>
            <p:cNvSpPr/>
            <p:nvPr/>
          </p:nvSpPr>
          <p:spPr>
            <a:xfrm>
              <a:off x="284268" y="3204219"/>
              <a:ext cx="3557685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Retrait</a:t>
              </a:r>
            </a:p>
          </p:txBody>
        </p:sp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57732D4A-A4E5-459E-9BAD-1B99155F32DC}"/>
                </a:ext>
              </a:extLst>
            </p:cNvPr>
            <p:cNvSpPr/>
            <p:nvPr/>
          </p:nvSpPr>
          <p:spPr>
            <a:xfrm>
              <a:off x="284269" y="4078155"/>
              <a:ext cx="3557684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Effectuer un virement</a:t>
              </a:r>
            </a:p>
          </p:txBody>
        </p: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8FA9D1A8-38F9-401D-B9A7-065B1BBB2A8F}"/>
                </a:ext>
              </a:extLst>
            </p:cNvPr>
            <p:cNvSpPr/>
            <p:nvPr/>
          </p:nvSpPr>
          <p:spPr>
            <a:xfrm>
              <a:off x="284268" y="4952091"/>
              <a:ext cx="3557683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Consulter les comptes</a:t>
              </a:r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D4C5FA9C-DA83-475E-B04A-5BECF5A8A70B}"/>
                </a:ext>
              </a:extLst>
            </p:cNvPr>
            <p:cNvSpPr/>
            <p:nvPr/>
          </p:nvSpPr>
          <p:spPr>
            <a:xfrm>
              <a:off x="5064383" y="3204219"/>
              <a:ext cx="3543174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Déposer de l’argent</a:t>
              </a:r>
              <a:r>
                <a:rPr lang="fr-FR" sz="3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CA39F58C-09AD-4E1A-905F-A04C8350CE89}"/>
                </a:ext>
              </a:extLst>
            </p:cNvPr>
            <p:cNvSpPr/>
            <p:nvPr/>
          </p:nvSpPr>
          <p:spPr>
            <a:xfrm>
              <a:off x="5064383" y="4078155"/>
              <a:ext cx="3543174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Imprimer RIB</a:t>
              </a:r>
            </a:p>
          </p:txBody>
        </p: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C7908840-B4EC-4B04-85AF-30B0B51B172F}"/>
                </a:ext>
              </a:extLst>
            </p:cNvPr>
            <p:cNvSpPr/>
            <p:nvPr/>
          </p:nvSpPr>
          <p:spPr>
            <a:xfrm>
              <a:off x="5064383" y="4952091"/>
              <a:ext cx="3543174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Restituer la carte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581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ous-titre 2">
            <a:extLst>
              <a:ext uri="{FF2B5EF4-FFF2-40B4-BE49-F238E27FC236}">
                <a16:creationId xmlns:a16="http://schemas.microsoft.com/office/drawing/2014/main" id="{EE0EF1DF-1BCF-4342-9913-12992DB11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71674"/>
            <a:ext cx="8891588" cy="686326"/>
          </a:xfr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Sélection d’un montant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773043D6-ABF0-49D7-8C17-D27B10A08520}"/>
              </a:ext>
            </a:extLst>
          </p:cNvPr>
          <p:cNvGrpSpPr/>
          <p:nvPr/>
        </p:nvGrpSpPr>
        <p:grpSpPr>
          <a:xfrm>
            <a:off x="250032" y="179747"/>
            <a:ext cx="8391525" cy="5632283"/>
            <a:chOff x="250031" y="274446"/>
            <a:chExt cx="8391525" cy="5632283"/>
          </a:xfrm>
        </p:grpSpPr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4DE178AC-27A6-428A-8071-5076C0403CE3}"/>
                </a:ext>
              </a:extLst>
            </p:cNvPr>
            <p:cNvSpPr/>
            <p:nvPr/>
          </p:nvSpPr>
          <p:spPr>
            <a:xfrm>
              <a:off x="250031" y="274446"/>
              <a:ext cx="8391525" cy="5632283"/>
            </a:xfrm>
            <a:prstGeom prst="roundRect">
              <a:avLst>
                <a:gd name="adj" fmla="val 1999"/>
              </a:avLst>
            </a:prstGeom>
            <a:gradFill flip="none" rotWithShape="1">
              <a:gsLst>
                <a:gs pos="8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 w="5715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2AA8FD05-C14A-453A-B0EC-1A14EFDF3775}"/>
                </a:ext>
              </a:extLst>
            </p:cNvPr>
            <p:cNvSpPr/>
            <p:nvPr/>
          </p:nvSpPr>
          <p:spPr>
            <a:xfrm>
              <a:off x="284269" y="2330283"/>
              <a:ext cx="2183948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$ 20</a:t>
              </a:r>
            </a:p>
          </p:txBody>
        </p:sp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7B567319-A339-43E4-A8DE-74937A67823D}"/>
                </a:ext>
              </a:extLst>
            </p:cNvPr>
            <p:cNvSpPr/>
            <p:nvPr/>
          </p:nvSpPr>
          <p:spPr>
            <a:xfrm>
              <a:off x="369093" y="539391"/>
              <a:ext cx="8172452" cy="1185863"/>
            </a:xfrm>
            <a:prstGeom prst="roundRect">
              <a:avLst>
                <a:gd name="adj" fmla="val 3991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Appuyer sur la touche </a:t>
              </a:r>
            </a:p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face au montant désiré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1A5DF2F-F8D6-47C2-8246-476FBF4C1E7B}"/>
                </a:ext>
              </a:extLst>
            </p:cNvPr>
            <p:cNvSpPr/>
            <p:nvPr/>
          </p:nvSpPr>
          <p:spPr>
            <a:xfrm>
              <a:off x="2721769" y="2852737"/>
              <a:ext cx="3467100" cy="20022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Picture 4" descr="Image result for billets png transparents">
              <a:extLst>
                <a:ext uri="{FF2B5EF4-FFF2-40B4-BE49-F238E27FC236}">
                  <a16:creationId xmlns:a16="http://schemas.microsoft.com/office/drawing/2014/main" id="{CB0345ED-9343-46C5-BF45-BB6341C168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4378" y="3179773"/>
              <a:ext cx="2521880" cy="1568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Flèche : droite à entaille 36">
              <a:extLst>
                <a:ext uri="{FF2B5EF4-FFF2-40B4-BE49-F238E27FC236}">
                  <a16:creationId xmlns:a16="http://schemas.microsoft.com/office/drawing/2014/main" id="{C4D74F88-94E4-4EAF-BE81-FED90D1DFE23}"/>
                </a:ext>
              </a:extLst>
            </p:cNvPr>
            <p:cNvSpPr/>
            <p:nvPr/>
          </p:nvSpPr>
          <p:spPr>
            <a:xfrm>
              <a:off x="5519873" y="3654557"/>
              <a:ext cx="533400" cy="322869"/>
            </a:xfrm>
            <a:prstGeom prst="notchedRightArrow">
              <a:avLst>
                <a:gd name="adj1" fmla="val 50000"/>
                <a:gd name="adj2" fmla="val 618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lèche : droite à entaille 37">
              <a:extLst>
                <a:ext uri="{FF2B5EF4-FFF2-40B4-BE49-F238E27FC236}">
                  <a16:creationId xmlns:a16="http://schemas.microsoft.com/office/drawing/2014/main" id="{E7B44325-F78D-4DE7-926E-963213AC9155}"/>
                </a:ext>
              </a:extLst>
            </p:cNvPr>
            <p:cNvSpPr/>
            <p:nvPr/>
          </p:nvSpPr>
          <p:spPr>
            <a:xfrm rot="10800000">
              <a:off x="2857363" y="3659319"/>
              <a:ext cx="533400" cy="322869"/>
            </a:xfrm>
            <a:prstGeom prst="notchedRightArrow">
              <a:avLst>
                <a:gd name="adj1" fmla="val 50000"/>
                <a:gd name="adj2" fmla="val 618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163FD5D2-423C-46A7-B52A-93E23213B973}"/>
                </a:ext>
              </a:extLst>
            </p:cNvPr>
            <p:cNvSpPr/>
            <p:nvPr/>
          </p:nvSpPr>
          <p:spPr>
            <a:xfrm>
              <a:off x="284269" y="3204219"/>
              <a:ext cx="2183948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$ 40</a:t>
              </a:r>
            </a:p>
          </p:txBody>
        </p:sp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57732D4A-A4E5-459E-9BAD-1B99155F32DC}"/>
                </a:ext>
              </a:extLst>
            </p:cNvPr>
            <p:cNvSpPr/>
            <p:nvPr/>
          </p:nvSpPr>
          <p:spPr>
            <a:xfrm>
              <a:off x="284269" y="4078155"/>
              <a:ext cx="2183948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$ 60</a:t>
              </a:r>
            </a:p>
          </p:txBody>
        </p: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8FA9D1A8-38F9-401D-B9A7-065B1BBB2A8F}"/>
                </a:ext>
              </a:extLst>
            </p:cNvPr>
            <p:cNvSpPr/>
            <p:nvPr/>
          </p:nvSpPr>
          <p:spPr>
            <a:xfrm>
              <a:off x="284269" y="4952091"/>
              <a:ext cx="2183948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$ 80</a:t>
              </a:r>
            </a:p>
          </p:txBody>
        </p: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575DCC3C-DDD8-43F7-A04D-A370161FA4A8}"/>
                </a:ext>
              </a:extLst>
            </p:cNvPr>
            <p:cNvSpPr/>
            <p:nvPr/>
          </p:nvSpPr>
          <p:spPr>
            <a:xfrm>
              <a:off x="6408861" y="2330283"/>
              <a:ext cx="2183948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$ 100</a:t>
              </a:r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D4C5FA9C-DA83-475E-B04A-5BECF5A8A70B}"/>
                </a:ext>
              </a:extLst>
            </p:cNvPr>
            <p:cNvSpPr/>
            <p:nvPr/>
          </p:nvSpPr>
          <p:spPr>
            <a:xfrm>
              <a:off x="6408861" y="3204219"/>
              <a:ext cx="2183948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$ 140</a:t>
              </a:r>
            </a:p>
          </p:txBody>
        </p:sp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CA39F58C-09AD-4E1A-905F-A04C8350CE89}"/>
                </a:ext>
              </a:extLst>
            </p:cNvPr>
            <p:cNvSpPr/>
            <p:nvPr/>
          </p:nvSpPr>
          <p:spPr>
            <a:xfrm>
              <a:off x="6408861" y="4078155"/>
              <a:ext cx="2183948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$ 200</a:t>
              </a:r>
            </a:p>
          </p:txBody>
        </p: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C7908840-B4EC-4B04-85AF-30B0B51B172F}"/>
                </a:ext>
              </a:extLst>
            </p:cNvPr>
            <p:cNvSpPr/>
            <p:nvPr/>
          </p:nvSpPr>
          <p:spPr>
            <a:xfrm>
              <a:off x="6408861" y="4952091"/>
              <a:ext cx="2183948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Autre montant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02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3091645F-2B9C-42AF-ACAC-4B76C34809DB}"/>
              </a:ext>
            </a:extLst>
          </p:cNvPr>
          <p:cNvSpPr txBox="1">
            <a:spLocks/>
          </p:cNvSpPr>
          <p:nvPr/>
        </p:nvSpPr>
        <p:spPr>
          <a:xfrm>
            <a:off x="0" y="6171674"/>
            <a:ext cx="8891588" cy="6863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2291" indent="-222291" algn="l" defTabSz="889163" rtl="0" eaLnBrk="1" latinLnBrk="0" hangingPunct="1">
              <a:lnSpc>
                <a:spcPct val="90000"/>
              </a:lnSpc>
              <a:spcBef>
                <a:spcPts val="972"/>
              </a:spcBef>
              <a:buFont typeface="Arial" panose="020B0604020202020204" pitchFamily="34" charset="0"/>
              <a:buChar char="•"/>
              <a:defRPr sz="2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872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23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1453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034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616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5197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9778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4360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941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</a:rPr>
              <a:t>Saisir un montant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912A1E3A-4EC6-4908-AD23-CCC64166B2B5}"/>
              </a:ext>
            </a:extLst>
          </p:cNvPr>
          <p:cNvGrpSpPr/>
          <p:nvPr/>
        </p:nvGrpSpPr>
        <p:grpSpPr>
          <a:xfrm>
            <a:off x="250031" y="179747"/>
            <a:ext cx="8391525" cy="5632283"/>
            <a:chOff x="1900237" y="311317"/>
            <a:chExt cx="8391525" cy="5632283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80E73EF-439E-48F9-9122-8210DE6592C6}"/>
                </a:ext>
              </a:extLst>
            </p:cNvPr>
            <p:cNvSpPr/>
            <p:nvPr/>
          </p:nvSpPr>
          <p:spPr>
            <a:xfrm>
              <a:off x="1900237" y="311317"/>
              <a:ext cx="8391525" cy="5632283"/>
            </a:xfrm>
            <a:prstGeom prst="roundRect">
              <a:avLst>
                <a:gd name="adj" fmla="val 1999"/>
              </a:avLst>
            </a:prstGeom>
            <a:gradFill flip="none" rotWithShape="1">
              <a:gsLst>
                <a:gs pos="8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 w="5715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63F6DF86-3ADF-46E7-B525-B37DD4263275}"/>
                </a:ext>
              </a:extLst>
            </p:cNvPr>
            <p:cNvSpPr/>
            <p:nvPr/>
          </p:nvSpPr>
          <p:spPr>
            <a:xfrm>
              <a:off x="2682441" y="1793611"/>
              <a:ext cx="6827114" cy="2777803"/>
            </a:xfrm>
            <a:prstGeom prst="roundRect">
              <a:avLst>
                <a:gd name="adj" fmla="val 3991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6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28C16A-428D-4889-B5A4-0C14DA483AC8}"/>
                </a:ext>
              </a:extLst>
            </p:cNvPr>
            <p:cNvSpPr/>
            <p:nvPr/>
          </p:nvSpPr>
          <p:spPr>
            <a:xfrm>
              <a:off x="2782655" y="452735"/>
              <a:ext cx="66266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1" dirty="0">
                  <a:ln w="9525">
                    <a:solidFill>
                      <a:schemeClr val="bg2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-Unified Process Bank-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7A7DA36-9961-4BF8-96F5-804F97294176}"/>
                </a:ext>
              </a:extLst>
            </p:cNvPr>
            <p:cNvSpPr txBox="1"/>
            <p:nvPr/>
          </p:nvSpPr>
          <p:spPr>
            <a:xfrm>
              <a:off x="3165901" y="2643903"/>
              <a:ext cx="286672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>
                  <a:solidFill>
                    <a:schemeClr val="bg1"/>
                  </a:solidFill>
                </a:rPr>
                <a:t>Veuillez saisir le montant désiré </a:t>
              </a:r>
            </a:p>
          </p:txBody>
        </p:sp>
      </p:grp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7EEF76F-782C-484F-B1FE-49B5C8C8E12C}"/>
              </a:ext>
            </a:extLst>
          </p:cNvPr>
          <p:cNvSpPr/>
          <p:nvPr/>
        </p:nvSpPr>
        <p:spPr>
          <a:xfrm>
            <a:off x="4865881" y="2742674"/>
            <a:ext cx="2510000" cy="68632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FDCCA59-46CE-4D39-9001-9D7ACF886226}"/>
              </a:ext>
            </a:extLst>
          </p:cNvPr>
          <p:cNvCxnSpPr/>
          <p:nvPr/>
        </p:nvCxnSpPr>
        <p:spPr>
          <a:xfrm>
            <a:off x="7130837" y="2888683"/>
            <a:ext cx="0" cy="412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CFD2F57-4366-4255-A828-54F18122800A}"/>
              </a:ext>
            </a:extLst>
          </p:cNvPr>
          <p:cNvSpPr/>
          <p:nvPr/>
        </p:nvSpPr>
        <p:spPr>
          <a:xfrm>
            <a:off x="6423612" y="4886887"/>
            <a:ext cx="2183948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346356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ous-titre 2">
            <a:extLst>
              <a:ext uri="{FF2B5EF4-FFF2-40B4-BE49-F238E27FC236}">
                <a16:creationId xmlns:a16="http://schemas.microsoft.com/office/drawing/2014/main" id="{B7B52974-B731-454E-B237-2421A49809BF}"/>
              </a:ext>
            </a:extLst>
          </p:cNvPr>
          <p:cNvSpPr txBox="1">
            <a:spLocks/>
          </p:cNvSpPr>
          <p:nvPr/>
        </p:nvSpPr>
        <p:spPr>
          <a:xfrm>
            <a:off x="0" y="6171674"/>
            <a:ext cx="8891588" cy="6863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2291" indent="-222291" algn="l" defTabSz="889163" rtl="0" eaLnBrk="1" latinLnBrk="0" hangingPunct="1">
              <a:lnSpc>
                <a:spcPct val="90000"/>
              </a:lnSpc>
              <a:spcBef>
                <a:spcPts val="972"/>
              </a:spcBef>
              <a:buFont typeface="Arial" panose="020B0604020202020204" pitchFamily="34" charset="0"/>
              <a:buChar char="•"/>
              <a:defRPr sz="2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872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23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1453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034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616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5197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9778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4360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941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</a:rPr>
              <a:t>Fonds insuffisants dans le DAB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16D344F-4515-43C1-9032-98953D4963F5}"/>
              </a:ext>
            </a:extLst>
          </p:cNvPr>
          <p:cNvSpPr/>
          <p:nvPr/>
        </p:nvSpPr>
        <p:spPr>
          <a:xfrm>
            <a:off x="250031" y="179747"/>
            <a:ext cx="8391525" cy="5632283"/>
          </a:xfrm>
          <a:prstGeom prst="roundRect">
            <a:avLst>
              <a:gd name="adj" fmla="val 1999"/>
            </a:avLst>
          </a:prstGeom>
          <a:gradFill flip="none" rotWithShape="1">
            <a:gsLst>
              <a:gs pos="8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96FF100-503D-4E43-ACEB-62802412FC0E}"/>
              </a:ext>
            </a:extLst>
          </p:cNvPr>
          <p:cNvSpPr/>
          <p:nvPr/>
        </p:nvSpPr>
        <p:spPr>
          <a:xfrm>
            <a:off x="1132449" y="1800922"/>
            <a:ext cx="6626687" cy="2519195"/>
          </a:xfrm>
          <a:prstGeom prst="roundRect">
            <a:avLst>
              <a:gd name="adj" fmla="val 3991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EF0595-69F0-48CC-A387-A461C6BC1E6E}"/>
              </a:ext>
            </a:extLst>
          </p:cNvPr>
          <p:cNvSpPr/>
          <p:nvPr/>
        </p:nvSpPr>
        <p:spPr>
          <a:xfrm>
            <a:off x="1132449" y="321165"/>
            <a:ext cx="6626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-Unified Process Bank-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C837BDD-0D8C-4C15-BE90-294897226D46}"/>
              </a:ext>
            </a:extLst>
          </p:cNvPr>
          <p:cNvSpPr txBox="1"/>
          <p:nvPr/>
        </p:nvSpPr>
        <p:spPr>
          <a:xfrm>
            <a:off x="3136550" y="2216234"/>
            <a:ext cx="3939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Le montant désiré n’est pas disponible</a:t>
            </a:r>
          </a:p>
        </p:txBody>
      </p:sp>
      <p:pic>
        <p:nvPicPr>
          <p:cNvPr id="5124" name="Picture 4" descr="Image result for information png transparent">
            <a:extLst>
              <a:ext uri="{FF2B5EF4-FFF2-40B4-BE49-F238E27FC236}">
                <a16:creationId xmlns:a16="http://schemas.microsoft.com/office/drawing/2014/main" id="{7A860CF9-3043-4676-B0FB-CB45652A5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733" y="2170631"/>
            <a:ext cx="1291533" cy="129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AC97BC73-C1D1-49FB-9EFC-23DF8722218A}"/>
              </a:ext>
            </a:extLst>
          </p:cNvPr>
          <p:cNvSpPr/>
          <p:nvPr/>
        </p:nvSpPr>
        <p:spPr>
          <a:xfrm>
            <a:off x="6416237" y="4783649"/>
            <a:ext cx="2183948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Continuer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7380A2B-E761-463E-985C-D89B36B5D2D1}"/>
              </a:ext>
            </a:extLst>
          </p:cNvPr>
          <p:cNvSpPr txBox="1"/>
          <p:nvPr/>
        </p:nvSpPr>
        <p:spPr>
          <a:xfrm>
            <a:off x="1748965" y="3619263"/>
            <a:ext cx="575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Veuillez sélectionner un montant inférieur </a:t>
            </a:r>
          </a:p>
        </p:txBody>
      </p:sp>
    </p:spTree>
    <p:extLst>
      <p:ext uri="{BB962C8B-B14F-4D97-AF65-F5344CB8AC3E}">
        <p14:creationId xmlns:p14="http://schemas.microsoft.com/office/powerpoint/2010/main" val="59209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ous-titre 2">
            <a:extLst>
              <a:ext uri="{FF2B5EF4-FFF2-40B4-BE49-F238E27FC236}">
                <a16:creationId xmlns:a16="http://schemas.microsoft.com/office/drawing/2014/main" id="{B7B52974-B731-454E-B237-2421A49809BF}"/>
              </a:ext>
            </a:extLst>
          </p:cNvPr>
          <p:cNvSpPr txBox="1">
            <a:spLocks/>
          </p:cNvSpPr>
          <p:nvPr/>
        </p:nvSpPr>
        <p:spPr>
          <a:xfrm>
            <a:off x="0" y="6171674"/>
            <a:ext cx="8891588" cy="6863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2291" indent="-222291" algn="l" defTabSz="889163" rtl="0" eaLnBrk="1" latinLnBrk="0" hangingPunct="1">
              <a:lnSpc>
                <a:spcPct val="90000"/>
              </a:lnSpc>
              <a:spcBef>
                <a:spcPts val="972"/>
              </a:spcBef>
              <a:buFont typeface="Arial" panose="020B0604020202020204" pitchFamily="34" charset="0"/>
              <a:buChar char="•"/>
              <a:defRPr sz="2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872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23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1453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034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616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5197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9778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4360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941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</a:rPr>
              <a:t>Fonds insuffisants sur le compte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16D344F-4515-43C1-9032-98953D4963F5}"/>
              </a:ext>
            </a:extLst>
          </p:cNvPr>
          <p:cNvSpPr/>
          <p:nvPr/>
        </p:nvSpPr>
        <p:spPr>
          <a:xfrm>
            <a:off x="250031" y="179747"/>
            <a:ext cx="8391525" cy="5632283"/>
          </a:xfrm>
          <a:prstGeom prst="roundRect">
            <a:avLst>
              <a:gd name="adj" fmla="val 1999"/>
            </a:avLst>
          </a:prstGeom>
          <a:gradFill flip="none" rotWithShape="1">
            <a:gsLst>
              <a:gs pos="8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96FF100-503D-4E43-ACEB-62802412FC0E}"/>
              </a:ext>
            </a:extLst>
          </p:cNvPr>
          <p:cNvSpPr/>
          <p:nvPr/>
        </p:nvSpPr>
        <p:spPr>
          <a:xfrm>
            <a:off x="1132449" y="1800922"/>
            <a:ext cx="6626687" cy="2519195"/>
          </a:xfrm>
          <a:prstGeom prst="roundRect">
            <a:avLst>
              <a:gd name="adj" fmla="val 3991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EF0595-69F0-48CC-A387-A461C6BC1E6E}"/>
              </a:ext>
            </a:extLst>
          </p:cNvPr>
          <p:cNvSpPr/>
          <p:nvPr/>
        </p:nvSpPr>
        <p:spPr>
          <a:xfrm>
            <a:off x="1132449" y="321165"/>
            <a:ext cx="6626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-Unified Process Bank-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C837BDD-0D8C-4C15-BE90-294897226D46}"/>
              </a:ext>
            </a:extLst>
          </p:cNvPr>
          <p:cNvSpPr txBox="1"/>
          <p:nvPr/>
        </p:nvSpPr>
        <p:spPr>
          <a:xfrm>
            <a:off x="3136550" y="2275689"/>
            <a:ext cx="3898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Vous ne disposez pas des fonds nécessaires pour ce retrait.</a:t>
            </a:r>
          </a:p>
        </p:txBody>
      </p:sp>
      <p:pic>
        <p:nvPicPr>
          <p:cNvPr id="5124" name="Picture 4" descr="Image result for information png transparent">
            <a:extLst>
              <a:ext uri="{FF2B5EF4-FFF2-40B4-BE49-F238E27FC236}">
                <a16:creationId xmlns:a16="http://schemas.microsoft.com/office/drawing/2014/main" id="{7A860CF9-3043-4676-B0FB-CB45652A5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733" y="2170631"/>
            <a:ext cx="1291533" cy="129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AC97BC73-C1D1-49FB-9EFC-23DF8722218A}"/>
              </a:ext>
            </a:extLst>
          </p:cNvPr>
          <p:cNvSpPr/>
          <p:nvPr/>
        </p:nvSpPr>
        <p:spPr>
          <a:xfrm>
            <a:off x="5899355" y="4783649"/>
            <a:ext cx="2700830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Récupérer la carte</a:t>
            </a:r>
          </a:p>
        </p:txBody>
      </p:sp>
    </p:spTree>
    <p:extLst>
      <p:ext uri="{BB962C8B-B14F-4D97-AF65-F5344CB8AC3E}">
        <p14:creationId xmlns:p14="http://schemas.microsoft.com/office/powerpoint/2010/main" val="1366676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234</Words>
  <Application>Microsoft Office PowerPoint</Application>
  <PresentationFormat>Personnalisé</PresentationFormat>
  <Paragraphs>74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Aurélien Boudier</dc:creator>
  <cp:lastModifiedBy>Aurélien Boudier</cp:lastModifiedBy>
  <cp:revision>11</cp:revision>
  <dcterms:created xsi:type="dcterms:W3CDTF">2021-02-21T08:22:05Z</dcterms:created>
  <dcterms:modified xsi:type="dcterms:W3CDTF">2021-02-22T10:48:58Z</dcterms:modified>
</cp:coreProperties>
</file>